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theme/theme7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4"/>
    <p:sldMasterId id="2147483701" r:id="rId5"/>
    <p:sldMasterId id="2147483652" r:id="rId6"/>
    <p:sldMasterId id="2147483664" r:id="rId7"/>
    <p:sldMasterId id="2147483689" r:id="rId8"/>
    <p:sldMasterId id="2147483677" r:id="rId9"/>
    <p:sldMasterId id="2147483713" r:id="rId10"/>
    <p:sldMasterId id="2147483720" r:id="rId11"/>
  </p:sldMasterIdLst>
  <p:notesMasterIdLst>
    <p:notesMasterId r:id="rId26"/>
  </p:notesMasterIdLst>
  <p:handoutMasterIdLst>
    <p:handoutMasterId r:id="rId27"/>
  </p:handoutMasterIdLst>
  <p:sldIdLst>
    <p:sldId id="345" r:id="rId12"/>
    <p:sldId id="347" r:id="rId13"/>
    <p:sldId id="289" r:id="rId14"/>
    <p:sldId id="2147347741" r:id="rId15"/>
    <p:sldId id="2147347743" r:id="rId16"/>
    <p:sldId id="2147347763" r:id="rId17"/>
    <p:sldId id="2147347784" r:id="rId18"/>
    <p:sldId id="2147347782" r:id="rId19"/>
    <p:sldId id="2147347745" r:id="rId20"/>
    <p:sldId id="2147347794" r:id="rId21"/>
    <p:sldId id="2147347791" r:id="rId22"/>
    <p:sldId id="2147347793" r:id="rId23"/>
    <p:sldId id="2147347790" r:id="rId24"/>
    <p:sldId id="2147347796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Montserrat Medium" panose="00000600000000000000" pitchFamily="2" charset="0"/>
      <p:regular r:id="rId38"/>
      <p:bold r:id="rId39"/>
      <p:italic r:id="rId40"/>
      <p:boldItalic r:id="rId41"/>
    </p:embeddedFont>
    <p:embeddedFont>
      <p:font typeface="Montserrat SemiBold" panose="00000700000000000000" pitchFamily="2" charset="0"/>
      <p:bold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s Moreno" initials="" lastIdx="12" clrIdx="0"/>
  <p:cmAuthor id="1" name="alberto lefleur" initials="" lastIdx="2" clrIdx="1"/>
  <p:cmAuthor id="2" name="Alberto Arrabal Meruelo" initials="AAM" lastIdx="1" clrIdx="2">
    <p:extLst>
      <p:ext uri="{19B8F6BF-5375-455C-9EA6-DF929625EA0E}">
        <p15:presenceInfo xmlns:p15="http://schemas.microsoft.com/office/powerpoint/2012/main" userId="5b658c29888ec4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333333"/>
    <a:srgbClr val="2E6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7E968F-BC7C-4CA2-B188-AB327B9E638F}" v="63" dt="2022-11-10T12:34:06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1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9" Type="http://schemas.openxmlformats.org/officeDocument/2006/relationships/font" Target="fonts/font2.fntdata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font" Target="fonts/font4.fntdata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viewProps" Target="viewProps.xml"/><Relationship Id="rId20" Type="http://schemas.openxmlformats.org/officeDocument/2006/relationships/slide" Target="slides/slide9.xml"/><Relationship Id="rId41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Velerdas Sedano" userId="235ccc08-5ab3-4cc5-b308-15beb5d13692" providerId="ADAL" clId="{5111B569-CD84-4531-90AB-61AE1B04B08E}"/>
    <pc:docChg chg="undo redo custSel addSld delSld modSld sldOrd">
      <pc:chgData name="Daniel Velerdas Sedano" userId="235ccc08-5ab3-4cc5-b308-15beb5d13692" providerId="ADAL" clId="{5111B569-CD84-4531-90AB-61AE1B04B08E}" dt="2022-11-07T15:33:23.785" v="1056" actId="1076"/>
      <pc:docMkLst>
        <pc:docMk/>
      </pc:docMkLst>
      <pc:sldChg chg="delSp modSp mod">
        <pc:chgData name="Daniel Velerdas Sedano" userId="235ccc08-5ab3-4cc5-b308-15beb5d13692" providerId="ADAL" clId="{5111B569-CD84-4531-90AB-61AE1B04B08E}" dt="2022-11-07T15:01:55.096" v="43" actId="478"/>
        <pc:sldMkLst>
          <pc:docMk/>
          <pc:sldMk cId="0" sldId="289"/>
        </pc:sldMkLst>
        <pc:spChg chg="mod">
          <ac:chgData name="Daniel Velerdas Sedano" userId="235ccc08-5ab3-4cc5-b308-15beb5d13692" providerId="ADAL" clId="{5111B569-CD84-4531-90AB-61AE1B04B08E}" dt="2022-11-07T15:01:53.198" v="42" actId="20577"/>
          <ac:spMkLst>
            <pc:docMk/>
            <pc:sldMk cId="0" sldId="289"/>
            <ac:spMk id="859" creationId="{00000000-0000-0000-0000-000000000000}"/>
          </ac:spMkLst>
        </pc:spChg>
        <pc:spChg chg="del">
          <ac:chgData name="Daniel Velerdas Sedano" userId="235ccc08-5ab3-4cc5-b308-15beb5d13692" providerId="ADAL" clId="{5111B569-CD84-4531-90AB-61AE1B04B08E}" dt="2022-11-07T15:01:55.096" v="43" actId="478"/>
          <ac:spMkLst>
            <pc:docMk/>
            <pc:sldMk cId="0" sldId="289"/>
            <ac:spMk id="861" creationId="{00000000-0000-0000-0000-000000000000}"/>
          </ac:spMkLst>
        </pc:spChg>
      </pc:sldChg>
      <pc:sldChg chg="del">
        <pc:chgData name="Daniel Velerdas Sedano" userId="235ccc08-5ab3-4cc5-b308-15beb5d13692" providerId="ADAL" clId="{5111B569-CD84-4531-90AB-61AE1B04B08E}" dt="2022-11-07T15:03:04.353" v="133" actId="47"/>
        <pc:sldMkLst>
          <pc:docMk/>
          <pc:sldMk cId="545385867" sldId="325"/>
        </pc:sldMkLst>
      </pc:sldChg>
      <pc:sldChg chg="del">
        <pc:chgData name="Daniel Velerdas Sedano" userId="235ccc08-5ab3-4cc5-b308-15beb5d13692" providerId="ADAL" clId="{5111B569-CD84-4531-90AB-61AE1B04B08E}" dt="2022-11-07T15:03:04.353" v="133" actId="47"/>
        <pc:sldMkLst>
          <pc:docMk/>
          <pc:sldMk cId="970892698" sldId="326"/>
        </pc:sldMkLst>
      </pc:sldChg>
      <pc:sldChg chg="modSp mod">
        <pc:chgData name="Daniel Velerdas Sedano" userId="235ccc08-5ab3-4cc5-b308-15beb5d13692" providerId="ADAL" clId="{5111B569-CD84-4531-90AB-61AE1B04B08E}" dt="2022-11-07T15:14:10.999" v="352" actId="20577"/>
        <pc:sldMkLst>
          <pc:docMk/>
          <pc:sldMk cId="1482675071" sldId="345"/>
        </pc:sldMkLst>
        <pc:spChg chg="mod">
          <ac:chgData name="Daniel Velerdas Sedano" userId="235ccc08-5ab3-4cc5-b308-15beb5d13692" providerId="ADAL" clId="{5111B569-CD84-4531-90AB-61AE1B04B08E}" dt="2022-11-07T15:14:10.999" v="352" actId="20577"/>
          <ac:spMkLst>
            <pc:docMk/>
            <pc:sldMk cId="1482675071" sldId="345"/>
            <ac:spMk id="15" creationId="{00000000-0000-0000-0000-000000000000}"/>
          </ac:spMkLst>
        </pc:spChg>
      </pc:sldChg>
      <pc:sldChg chg="modSp mod">
        <pc:chgData name="Daniel Velerdas Sedano" userId="235ccc08-5ab3-4cc5-b308-15beb5d13692" providerId="ADAL" clId="{5111B569-CD84-4531-90AB-61AE1B04B08E}" dt="2022-11-07T15:25:40.810" v="900" actId="20577"/>
        <pc:sldMkLst>
          <pc:docMk/>
          <pc:sldMk cId="3651569410" sldId="347"/>
        </pc:sldMkLst>
        <pc:spChg chg="mod">
          <ac:chgData name="Daniel Velerdas Sedano" userId="235ccc08-5ab3-4cc5-b308-15beb5d13692" providerId="ADAL" clId="{5111B569-CD84-4531-90AB-61AE1B04B08E}" dt="2022-11-07T15:13:46.989" v="345" actId="20577"/>
          <ac:spMkLst>
            <pc:docMk/>
            <pc:sldMk cId="3651569410" sldId="347"/>
            <ac:spMk id="12" creationId="{10C444E7-1E76-432B-A4CD-0CF325D2E912}"/>
          </ac:spMkLst>
        </pc:spChg>
        <pc:spChg chg="mod">
          <ac:chgData name="Daniel Velerdas Sedano" userId="235ccc08-5ab3-4cc5-b308-15beb5d13692" providerId="ADAL" clId="{5111B569-CD84-4531-90AB-61AE1B04B08E}" dt="2022-11-07T15:25:40.810" v="900" actId="20577"/>
          <ac:spMkLst>
            <pc:docMk/>
            <pc:sldMk cId="3651569410" sldId="347"/>
            <ac:spMk id="13" creationId="{E66F29FD-FA0F-5BB0-9C2D-A7E8278B3E3A}"/>
          </ac:spMkLst>
        </pc:spChg>
        <pc:spChg chg="mod">
          <ac:chgData name="Daniel Velerdas Sedano" userId="235ccc08-5ab3-4cc5-b308-15beb5d13692" providerId="ADAL" clId="{5111B569-CD84-4531-90AB-61AE1B04B08E}" dt="2022-11-07T15:04:58.766" v="188"/>
          <ac:spMkLst>
            <pc:docMk/>
            <pc:sldMk cId="3651569410" sldId="347"/>
            <ac:spMk id="14" creationId="{885550B1-6C9E-4CF7-BA92-209882EA0831}"/>
          </ac:spMkLst>
        </pc:spChg>
        <pc:spChg chg="mod">
          <ac:chgData name="Daniel Velerdas Sedano" userId="235ccc08-5ab3-4cc5-b308-15beb5d13692" providerId="ADAL" clId="{5111B569-CD84-4531-90AB-61AE1B04B08E}" dt="2022-11-07T15:04:42.389" v="185"/>
          <ac:spMkLst>
            <pc:docMk/>
            <pc:sldMk cId="3651569410" sldId="347"/>
            <ac:spMk id="178" creationId="{00000000-0000-0000-0000-000000000000}"/>
          </ac:spMkLst>
        </pc:spChg>
      </pc:sldChg>
      <pc:sldChg chg="addSp delSp modSp mod">
        <pc:chgData name="Daniel Velerdas Sedano" userId="235ccc08-5ab3-4cc5-b308-15beb5d13692" providerId="ADAL" clId="{5111B569-CD84-4531-90AB-61AE1B04B08E}" dt="2022-11-07T15:24:34.017" v="827" actId="1076"/>
        <pc:sldMkLst>
          <pc:docMk/>
          <pc:sldMk cId="67346382" sldId="2147347741"/>
        </pc:sldMkLst>
        <pc:spChg chg="mod">
          <ac:chgData name="Daniel Velerdas Sedano" userId="235ccc08-5ab3-4cc5-b308-15beb5d13692" providerId="ADAL" clId="{5111B569-CD84-4531-90AB-61AE1B04B08E}" dt="2022-11-07T15:13:39.193" v="342" actId="20577"/>
          <ac:spMkLst>
            <pc:docMk/>
            <pc:sldMk cId="67346382" sldId="2147347741"/>
            <ac:spMk id="3" creationId="{6950C2A9-BA83-A54F-8005-B98DC2E0EE03}"/>
          </ac:spMkLst>
        </pc:spChg>
        <pc:spChg chg="add mod topLvl">
          <ac:chgData name="Daniel Velerdas Sedano" userId="235ccc08-5ab3-4cc5-b308-15beb5d13692" providerId="ADAL" clId="{5111B569-CD84-4531-90AB-61AE1B04B08E}" dt="2022-11-07T15:24:34.017" v="827" actId="1076"/>
          <ac:spMkLst>
            <pc:docMk/>
            <pc:sldMk cId="67346382" sldId="2147347741"/>
            <ac:spMk id="4" creationId="{71B28D8B-BD3D-7D3B-F9F4-BA8503004330}"/>
          </ac:spMkLst>
        </pc:spChg>
        <pc:grpChg chg="add del mod">
          <ac:chgData name="Daniel Velerdas Sedano" userId="235ccc08-5ab3-4cc5-b308-15beb5d13692" providerId="ADAL" clId="{5111B569-CD84-4531-90AB-61AE1B04B08E}" dt="2022-11-07T15:23:33.716" v="767" actId="165"/>
          <ac:grpSpMkLst>
            <pc:docMk/>
            <pc:sldMk cId="67346382" sldId="2147347741"/>
            <ac:grpSpMk id="10" creationId="{D32DC684-017E-D0B2-EE7F-6CBDAEF5AFF9}"/>
          </ac:grpSpMkLst>
        </pc:grpChg>
        <pc:picChg chg="add del mod">
          <ac:chgData name="Daniel Velerdas Sedano" userId="235ccc08-5ab3-4cc5-b308-15beb5d13692" providerId="ADAL" clId="{5111B569-CD84-4531-90AB-61AE1B04B08E}" dt="2022-11-07T15:21:27.708" v="605" actId="478"/>
          <ac:picMkLst>
            <pc:docMk/>
            <pc:sldMk cId="67346382" sldId="2147347741"/>
            <ac:picMk id="5" creationId="{1A25E1B9-3EEE-5FE8-9299-2D493CB6C322}"/>
          </ac:picMkLst>
        </pc:picChg>
        <pc:picChg chg="add del mod">
          <ac:chgData name="Daniel Velerdas Sedano" userId="235ccc08-5ab3-4cc5-b308-15beb5d13692" providerId="ADAL" clId="{5111B569-CD84-4531-90AB-61AE1B04B08E}" dt="2022-11-07T15:21:51.609" v="611" actId="478"/>
          <ac:picMkLst>
            <pc:docMk/>
            <pc:sldMk cId="67346382" sldId="2147347741"/>
            <ac:picMk id="7" creationId="{A849D833-5A6B-4A9A-228E-E2AB4A7C7EAB}"/>
          </ac:picMkLst>
        </pc:picChg>
        <pc:picChg chg="add mod topLvl">
          <ac:chgData name="Daniel Velerdas Sedano" userId="235ccc08-5ab3-4cc5-b308-15beb5d13692" providerId="ADAL" clId="{5111B569-CD84-4531-90AB-61AE1B04B08E}" dt="2022-11-07T15:23:33.716" v="767" actId="165"/>
          <ac:picMkLst>
            <pc:docMk/>
            <pc:sldMk cId="67346382" sldId="2147347741"/>
            <ac:picMk id="9" creationId="{DE8172DF-A8E9-61CE-C420-536A890C2781}"/>
          </ac:picMkLst>
        </pc:picChg>
      </pc:sldChg>
      <pc:sldChg chg="del">
        <pc:chgData name="Daniel Velerdas Sedano" userId="235ccc08-5ab3-4cc5-b308-15beb5d13692" providerId="ADAL" clId="{5111B569-CD84-4531-90AB-61AE1B04B08E}" dt="2022-11-07T15:03:04.353" v="133" actId="47"/>
        <pc:sldMkLst>
          <pc:docMk/>
          <pc:sldMk cId="1901560655" sldId="2147347742"/>
        </pc:sldMkLst>
      </pc:sldChg>
      <pc:sldChg chg="delSp modSp mod ord">
        <pc:chgData name="Daniel Velerdas Sedano" userId="235ccc08-5ab3-4cc5-b308-15beb5d13692" providerId="ADAL" clId="{5111B569-CD84-4531-90AB-61AE1B04B08E}" dt="2022-11-07T15:13:52.207" v="346" actId="20577"/>
        <pc:sldMkLst>
          <pc:docMk/>
          <pc:sldMk cId="2992876344" sldId="2147347743"/>
        </pc:sldMkLst>
        <pc:spChg chg="mod">
          <ac:chgData name="Daniel Velerdas Sedano" userId="235ccc08-5ab3-4cc5-b308-15beb5d13692" providerId="ADAL" clId="{5111B569-CD84-4531-90AB-61AE1B04B08E}" dt="2022-11-07T15:13:52.207" v="346" actId="20577"/>
          <ac:spMkLst>
            <pc:docMk/>
            <pc:sldMk cId="2992876344" sldId="2147347743"/>
            <ac:spMk id="859" creationId="{00000000-0000-0000-0000-000000000000}"/>
          </ac:spMkLst>
        </pc:spChg>
        <pc:spChg chg="del">
          <ac:chgData name="Daniel Velerdas Sedano" userId="235ccc08-5ab3-4cc5-b308-15beb5d13692" providerId="ADAL" clId="{5111B569-CD84-4531-90AB-61AE1B04B08E}" dt="2022-11-07T15:02:38.814" v="128" actId="478"/>
          <ac:spMkLst>
            <pc:docMk/>
            <pc:sldMk cId="2992876344" sldId="2147347743"/>
            <ac:spMk id="861" creationId="{00000000-0000-0000-0000-000000000000}"/>
          </ac:spMkLst>
        </pc:spChg>
      </pc:sldChg>
      <pc:sldChg chg="del">
        <pc:chgData name="Daniel Velerdas Sedano" userId="235ccc08-5ab3-4cc5-b308-15beb5d13692" providerId="ADAL" clId="{5111B569-CD84-4531-90AB-61AE1B04B08E}" dt="2022-11-07T15:03:04.353" v="133" actId="47"/>
        <pc:sldMkLst>
          <pc:docMk/>
          <pc:sldMk cId="2339262902" sldId="2147347744"/>
        </pc:sldMkLst>
      </pc:sldChg>
      <pc:sldChg chg="delSp modSp mod">
        <pc:chgData name="Daniel Velerdas Sedano" userId="235ccc08-5ab3-4cc5-b308-15beb5d13692" providerId="ADAL" clId="{5111B569-CD84-4531-90AB-61AE1B04B08E}" dt="2022-11-07T15:25:31.891" v="884" actId="20577"/>
        <pc:sldMkLst>
          <pc:docMk/>
          <pc:sldMk cId="1202980962" sldId="2147347745"/>
        </pc:sldMkLst>
        <pc:spChg chg="mod">
          <ac:chgData name="Daniel Velerdas Sedano" userId="235ccc08-5ab3-4cc5-b308-15beb5d13692" providerId="ADAL" clId="{5111B569-CD84-4531-90AB-61AE1B04B08E}" dt="2022-11-07T15:03:13.796" v="143" actId="20577"/>
          <ac:spMkLst>
            <pc:docMk/>
            <pc:sldMk cId="1202980962" sldId="2147347745"/>
            <ac:spMk id="857" creationId="{00000000-0000-0000-0000-000000000000}"/>
          </ac:spMkLst>
        </pc:spChg>
        <pc:spChg chg="mod">
          <ac:chgData name="Daniel Velerdas Sedano" userId="235ccc08-5ab3-4cc5-b308-15beb5d13692" providerId="ADAL" clId="{5111B569-CD84-4531-90AB-61AE1B04B08E}" dt="2022-11-07T15:25:31.891" v="884" actId="20577"/>
          <ac:spMkLst>
            <pc:docMk/>
            <pc:sldMk cId="1202980962" sldId="2147347745"/>
            <ac:spMk id="859" creationId="{00000000-0000-0000-0000-000000000000}"/>
          </ac:spMkLst>
        </pc:spChg>
        <pc:spChg chg="del">
          <ac:chgData name="Daniel Velerdas Sedano" userId="235ccc08-5ab3-4cc5-b308-15beb5d13692" providerId="ADAL" clId="{5111B569-CD84-4531-90AB-61AE1B04B08E}" dt="2022-11-07T15:03:20.260" v="145" actId="478"/>
          <ac:spMkLst>
            <pc:docMk/>
            <pc:sldMk cId="1202980962" sldId="2147347745"/>
            <ac:spMk id="861" creationId="{00000000-0000-0000-0000-000000000000}"/>
          </ac:spMkLst>
        </pc:spChg>
      </pc:sldChg>
      <pc:sldChg chg="del">
        <pc:chgData name="Daniel Velerdas Sedano" userId="235ccc08-5ab3-4cc5-b308-15beb5d13692" providerId="ADAL" clId="{5111B569-CD84-4531-90AB-61AE1B04B08E}" dt="2022-11-07T15:03:04.353" v="133" actId="47"/>
        <pc:sldMkLst>
          <pc:docMk/>
          <pc:sldMk cId="2718155600" sldId="2147347746"/>
        </pc:sldMkLst>
      </pc:sldChg>
      <pc:sldChg chg="del">
        <pc:chgData name="Daniel Velerdas Sedano" userId="235ccc08-5ab3-4cc5-b308-15beb5d13692" providerId="ADAL" clId="{5111B569-CD84-4531-90AB-61AE1B04B08E}" dt="2022-11-07T15:03:04.353" v="133" actId="47"/>
        <pc:sldMkLst>
          <pc:docMk/>
          <pc:sldMk cId="3875831169" sldId="2147347747"/>
        </pc:sldMkLst>
      </pc:sldChg>
      <pc:sldChg chg="del">
        <pc:chgData name="Daniel Velerdas Sedano" userId="235ccc08-5ab3-4cc5-b308-15beb5d13692" providerId="ADAL" clId="{5111B569-CD84-4531-90AB-61AE1B04B08E}" dt="2022-11-07T15:03:04.353" v="133" actId="47"/>
        <pc:sldMkLst>
          <pc:docMk/>
          <pc:sldMk cId="3070818762" sldId="2147347748"/>
        </pc:sldMkLst>
      </pc:sldChg>
      <pc:sldChg chg="del">
        <pc:chgData name="Daniel Velerdas Sedano" userId="235ccc08-5ab3-4cc5-b308-15beb5d13692" providerId="ADAL" clId="{5111B569-CD84-4531-90AB-61AE1B04B08E}" dt="2022-11-07T15:03:04.353" v="133" actId="47"/>
        <pc:sldMkLst>
          <pc:docMk/>
          <pc:sldMk cId="2428287293" sldId="2147347749"/>
        </pc:sldMkLst>
      </pc:sldChg>
      <pc:sldChg chg="modSp add mod">
        <pc:chgData name="Daniel Velerdas Sedano" userId="235ccc08-5ab3-4cc5-b308-15beb5d13692" providerId="ADAL" clId="{5111B569-CD84-4531-90AB-61AE1B04B08E}" dt="2022-11-07T15:13:58.958" v="347" actId="20577"/>
        <pc:sldMkLst>
          <pc:docMk/>
          <pc:sldMk cId="4058596980" sldId="2147347763"/>
        </pc:sldMkLst>
        <pc:spChg chg="mod">
          <ac:chgData name="Daniel Velerdas Sedano" userId="235ccc08-5ab3-4cc5-b308-15beb5d13692" providerId="ADAL" clId="{5111B569-CD84-4531-90AB-61AE1B04B08E}" dt="2022-11-07T15:13:58.958" v="347" actId="20577"/>
          <ac:spMkLst>
            <pc:docMk/>
            <pc:sldMk cId="4058596980" sldId="2147347763"/>
            <ac:spMk id="2" creationId="{DE2CCFFD-79F6-AD40-02F3-2CCB8EDA8B19}"/>
          </ac:spMkLst>
        </pc:spChg>
      </pc:sldChg>
      <pc:sldChg chg="modSp add mod setBg">
        <pc:chgData name="Daniel Velerdas Sedano" userId="235ccc08-5ab3-4cc5-b308-15beb5d13692" providerId="ADAL" clId="{5111B569-CD84-4531-90AB-61AE1B04B08E}" dt="2022-11-07T15:14:05.956" v="351" actId="20577"/>
        <pc:sldMkLst>
          <pc:docMk/>
          <pc:sldMk cId="663954026" sldId="2147347782"/>
        </pc:sldMkLst>
        <pc:spChg chg="mod">
          <ac:chgData name="Daniel Velerdas Sedano" userId="235ccc08-5ab3-4cc5-b308-15beb5d13692" providerId="ADAL" clId="{5111B569-CD84-4531-90AB-61AE1B04B08E}" dt="2022-11-07T15:14:05.956" v="351" actId="20577"/>
          <ac:spMkLst>
            <pc:docMk/>
            <pc:sldMk cId="663954026" sldId="2147347782"/>
            <ac:spMk id="2" creationId="{DE2CCFFD-79F6-AD40-02F3-2CCB8EDA8B19}"/>
          </ac:spMkLst>
        </pc:spChg>
      </pc:sldChg>
      <pc:sldChg chg="modSp add mod setBg">
        <pc:chgData name="Daniel Velerdas Sedano" userId="235ccc08-5ab3-4cc5-b308-15beb5d13692" providerId="ADAL" clId="{5111B569-CD84-4531-90AB-61AE1B04B08E}" dt="2022-11-07T15:14:03.024" v="350" actId="20577"/>
        <pc:sldMkLst>
          <pc:docMk/>
          <pc:sldMk cId="1158082798" sldId="2147347784"/>
        </pc:sldMkLst>
        <pc:spChg chg="mod">
          <ac:chgData name="Daniel Velerdas Sedano" userId="235ccc08-5ab3-4cc5-b308-15beb5d13692" providerId="ADAL" clId="{5111B569-CD84-4531-90AB-61AE1B04B08E}" dt="2022-11-07T15:14:03.024" v="350" actId="20577"/>
          <ac:spMkLst>
            <pc:docMk/>
            <pc:sldMk cId="1158082798" sldId="2147347784"/>
            <ac:spMk id="2" creationId="{DE2CCFFD-79F6-AD40-02F3-2CCB8EDA8B19}"/>
          </ac:spMkLst>
        </pc:spChg>
      </pc:sldChg>
      <pc:sldChg chg="add del setBg">
        <pc:chgData name="Daniel Velerdas Sedano" userId="235ccc08-5ab3-4cc5-b308-15beb5d13692" providerId="ADAL" clId="{5111B569-CD84-4531-90AB-61AE1B04B08E}" dt="2022-11-07T15:03:22.127" v="146" actId="47"/>
        <pc:sldMkLst>
          <pc:docMk/>
          <pc:sldMk cId="1896374482" sldId="2147347791"/>
        </pc:sldMkLst>
      </pc:sldChg>
      <pc:sldChg chg="modSp add mod">
        <pc:chgData name="Daniel Velerdas Sedano" userId="235ccc08-5ab3-4cc5-b308-15beb5d13692" providerId="ADAL" clId="{5111B569-CD84-4531-90AB-61AE1B04B08E}" dt="2022-11-07T15:03:29.231" v="160" actId="20577"/>
        <pc:sldMkLst>
          <pc:docMk/>
          <pc:sldMk cId="2315675322" sldId="2147347791"/>
        </pc:sldMkLst>
        <pc:spChg chg="mod">
          <ac:chgData name="Daniel Velerdas Sedano" userId="235ccc08-5ab3-4cc5-b308-15beb5d13692" providerId="ADAL" clId="{5111B569-CD84-4531-90AB-61AE1B04B08E}" dt="2022-11-07T15:03:26.754" v="149" actId="20577"/>
          <ac:spMkLst>
            <pc:docMk/>
            <pc:sldMk cId="2315675322" sldId="2147347791"/>
            <ac:spMk id="857" creationId="{00000000-0000-0000-0000-000000000000}"/>
          </ac:spMkLst>
        </pc:spChg>
        <pc:spChg chg="mod">
          <ac:chgData name="Daniel Velerdas Sedano" userId="235ccc08-5ab3-4cc5-b308-15beb5d13692" providerId="ADAL" clId="{5111B569-CD84-4531-90AB-61AE1B04B08E}" dt="2022-11-07T15:03:29.231" v="160" actId="20577"/>
          <ac:spMkLst>
            <pc:docMk/>
            <pc:sldMk cId="2315675322" sldId="2147347791"/>
            <ac:spMk id="859" creationId="{00000000-0000-0000-0000-000000000000}"/>
          </ac:spMkLst>
        </pc:spChg>
      </pc:sldChg>
      <pc:sldChg chg="modSp add del mod">
        <pc:chgData name="Daniel Velerdas Sedano" userId="235ccc08-5ab3-4cc5-b308-15beb5d13692" providerId="ADAL" clId="{5111B569-CD84-4531-90AB-61AE1B04B08E}" dt="2022-11-07T15:05:46.436" v="202" actId="47"/>
        <pc:sldMkLst>
          <pc:docMk/>
          <pc:sldMk cId="1720027867" sldId="2147347792"/>
        </pc:sldMkLst>
        <pc:spChg chg="mod">
          <ac:chgData name="Daniel Velerdas Sedano" userId="235ccc08-5ab3-4cc5-b308-15beb5d13692" providerId="ADAL" clId="{5111B569-CD84-4531-90AB-61AE1B04B08E}" dt="2022-11-07T15:05:13.253" v="200" actId="20577"/>
          <ac:spMkLst>
            <pc:docMk/>
            <pc:sldMk cId="1720027867" sldId="2147347792"/>
            <ac:spMk id="3" creationId="{6950C2A9-BA83-A54F-8005-B98DC2E0EE03}"/>
          </ac:spMkLst>
        </pc:spChg>
      </pc:sldChg>
      <pc:sldChg chg="modSp add mod">
        <pc:chgData name="Daniel Velerdas Sedano" userId="235ccc08-5ab3-4cc5-b308-15beb5d13692" providerId="ADAL" clId="{5111B569-CD84-4531-90AB-61AE1B04B08E}" dt="2022-11-07T15:33:23.785" v="1056" actId="1076"/>
        <pc:sldMkLst>
          <pc:docMk/>
          <pc:sldMk cId="1022641584" sldId="2147347793"/>
        </pc:sldMkLst>
        <pc:spChg chg="mod">
          <ac:chgData name="Daniel Velerdas Sedano" userId="235ccc08-5ab3-4cc5-b308-15beb5d13692" providerId="ADAL" clId="{5111B569-CD84-4531-90AB-61AE1B04B08E}" dt="2022-11-07T15:33:23.785" v="1056" actId="1076"/>
          <ac:spMkLst>
            <pc:docMk/>
            <pc:sldMk cId="1022641584" sldId="2147347793"/>
            <ac:spMk id="7" creationId="{D76D16D2-6A72-22A5-1EEA-DD7EF2860B77}"/>
          </ac:spMkLst>
        </pc:spChg>
        <pc:spChg chg="mod">
          <ac:chgData name="Daniel Velerdas Sedano" userId="235ccc08-5ab3-4cc5-b308-15beb5d13692" providerId="ADAL" clId="{5111B569-CD84-4531-90AB-61AE1B04B08E}" dt="2022-11-07T15:33:20.985" v="1055" actId="255"/>
          <ac:spMkLst>
            <pc:docMk/>
            <pc:sldMk cId="1022641584" sldId="2147347793"/>
            <ac:spMk id="11" creationId="{BD4C161A-C799-4F93-EC17-F8DA0873AC35}"/>
          </ac:spMkLst>
        </pc:spChg>
      </pc:sldChg>
      <pc:sldChg chg="addSp delSp modSp add mod">
        <pc:chgData name="Daniel Velerdas Sedano" userId="235ccc08-5ab3-4cc5-b308-15beb5d13692" providerId="ADAL" clId="{5111B569-CD84-4531-90AB-61AE1B04B08E}" dt="2022-11-07T15:30:12.487" v="956" actId="165"/>
        <pc:sldMkLst>
          <pc:docMk/>
          <pc:sldMk cId="1227639726" sldId="2147347794"/>
        </pc:sldMkLst>
        <pc:spChg chg="mod">
          <ac:chgData name="Daniel Velerdas Sedano" userId="235ccc08-5ab3-4cc5-b308-15beb5d13692" providerId="ADAL" clId="{5111B569-CD84-4531-90AB-61AE1B04B08E}" dt="2022-11-07T15:25:49.945" v="920" actId="20577"/>
          <ac:spMkLst>
            <pc:docMk/>
            <pc:sldMk cId="1227639726" sldId="2147347794"/>
            <ac:spMk id="3" creationId="{6950C2A9-BA83-A54F-8005-B98DC2E0EE03}"/>
          </ac:spMkLst>
        </pc:spChg>
        <pc:spChg chg="del">
          <ac:chgData name="Daniel Velerdas Sedano" userId="235ccc08-5ab3-4cc5-b308-15beb5d13692" providerId="ADAL" clId="{5111B569-CD84-4531-90AB-61AE1B04B08E}" dt="2022-11-07T15:25:23.258" v="864" actId="478"/>
          <ac:spMkLst>
            <pc:docMk/>
            <pc:sldMk cId="1227639726" sldId="2147347794"/>
            <ac:spMk id="4" creationId="{71B28D8B-BD3D-7D3B-F9F4-BA8503004330}"/>
          </ac:spMkLst>
        </pc:spChg>
        <pc:grpChg chg="add del mod">
          <ac:chgData name="Daniel Velerdas Sedano" userId="235ccc08-5ab3-4cc5-b308-15beb5d13692" providerId="ADAL" clId="{5111B569-CD84-4531-90AB-61AE1B04B08E}" dt="2022-11-07T15:30:12.487" v="956" actId="165"/>
          <ac:grpSpMkLst>
            <pc:docMk/>
            <pc:sldMk cId="1227639726" sldId="2147347794"/>
            <ac:grpSpMk id="7" creationId="{FECD3B8C-C182-47B7-AC67-D6F4172C6E81}"/>
          </ac:grpSpMkLst>
        </pc:grpChg>
        <pc:picChg chg="add mod">
          <ac:chgData name="Daniel Velerdas Sedano" userId="235ccc08-5ab3-4cc5-b308-15beb5d13692" providerId="ADAL" clId="{5111B569-CD84-4531-90AB-61AE1B04B08E}" dt="2022-11-07T15:29:59.266" v="952" actId="1076"/>
          <ac:picMkLst>
            <pc:docMk/>
            <pc:sldMk cId="1227639726" sldId="2147347794"/>
            <ac:picMk id="5" creationId="{49AFB3FE-1F4B-EA6F-5FD8-5AF7C4A3DFE4}"/>
          </ac:picMkLst>
        </pc:picChg>
        <pc:picChg chg="add mod topLvl">
          <ac:chgData name="Daniel Velerdas Sedano" userId="235ccc08-5ab3-4cc5-b308-15beb5d13692" providerId="ADAL" clId="{5111B569-CD84-4531-90AB-61AE1B04B08E}" dt="2022-11-07T15:30:12.487" v="956" actId="165"/>
          <ac:picMkLst>
            <pc:docMk/>
            <pc:sldMk cId="1227639726" sldId="2147347794"/>
            <ac:picMk id="6" creationId="{D9B8C9C4-3351-32F6-5B26-4AACEB52A62E}"/>
          </ac:picMkLst>
        </pc:picChg>
        <pc:picChg chg="del">
          <ac:chgData name="Daniel Velerdas Sedano" userId="235ccc08-5ab3-4cc5-b308-15beb5d13692" providerId="ADAL" clId="{5111B569-CD84-4531-90AB-61AE1B04B08E}" dt="2022-11-07T15:24:56.194" v="831" actId="478"/>
          <ac:picMkLst>
            <pc:docMk/>
            <pc:sldMk cId="1227639726" sldId="2147347794"/>
            <ac:picMk id="9" creationId="{DE8172DF-A8E9-61CE-C420-536A890C2781}"/>
          </ac:picMkLst>
        </pc:picChg>
        <pc:picChg chg="add mod">
          <ac:chgData name="Daniel Velerdas Sedano" userId="235ccc08-5ab3-4cc5-b308-15beb5d13692" providerId="ADAL" clId="{5111B569-CD84-4531-90AB-61AE1B04B08E}" dt="2022-11-07T15:29:59.266" v="952" actId="1076"/>
          <ac:picMkLst>
            <pc:docMk/>
            <pc:sldMk cId="1227639726" sldId="2147347794"/>
            <ac:picMk id="1026" creationId="{D8C40B7C-3C99-70E9-A59B-B9765A20ECCD}"/>
          </ac:picMkLst>
        </pc:picChg>
        <pc:picChg chg="add mod">
          <ac:chgData name="Daniel Velerdas Sedano" userId="235ccc08-5ab3-4cc5-b308-15beb5d13692" providerId="ADAL" clId="{5111B569-CD84-4531-90AB-61AE1B04B08E}" dt="2022-11-07T15:29:59.266" v="952" actId="1076"/>
          <ac:picMkLst>
            <pc:docMk/>
            <pc:sldMk cId="1227639726" sldId="2147347794"/>
            <ac:picMk id="1028" creationId="{2F7E12DB-AED7-28BF-B393-C7107D135B9B}"/>
          </ac:picMkLst>
        </pc:picChg>
        <pc:picChg chg="add mod topLvl">
          <ac:chgData name="Daniel Velerdas Sedano" userId="235ccc08-5ab3-4cc5-b308-15beb5d13692" providerId="ADAL" clId="{5111B569-CD84-4531-90AB-61AE1B04B08E}" dt="2022-11-07T15:30:12.487" v="956" actId="165"/>
          <ac:picMkLst>
            <pc:docMk/>
            <pc:sldMk cId="1227639726" sldId="2147347794"/>
            <ac:picMk id="1030" creationId="{6D593893-3601-2935-A7A6-842CC10309E0}"/>
          </ac:picMkLst>
        </pc:picChg>
        <pc:picChg chg="add del mod">
          <ac:chgData name="Daniel Velerdas Sedano" userId="235ccc08-5ab3-4cc5-b308-15beb5d13692" providerId="ADAL" clId="{5111B569-CD84-4531-90AB-61AE1B04B08E}" dt="2022-11-07T15:28:59.149" v="940" actId="478"/>
          <ac:picMkLst>
            <pc:docMk/>
            <pc:sldMk cId="1227639726" sldId="2147347794"/>
            <ac:picMk id="1032" creationId="{15C34376-DD5E-2121-C06B-1016D7412A3F}"/>
          </ac:picMkLst>
        </pc:picChg>
        <pc:cxnChg chg="mod">
          <ac:chgData name="Daniel Velerdas Sedano" userId="235ccc08-5ab3-4cc5-b308-15beb5d13692" providerId="ADAL" clId="{5111B569-CD84-4531-90AB-61AE1B04B08E}" dt="2022-11-07T15:29:52.216" v="951" actId="1076"/>
          <ac:cxnSpMkLst>
            <pc:docMk/>
            <pc:sldMk cId="1227639726" sldId="2147347794"/>
            <ac:cxnSpMk id="2" creationId="{56CA3481-3AFD-C613-9BCC-E93DCE0CE24A}"/>
          </ac:cxnSpMkLst>
        </pc:cxnChg>
      </pc:sldChg>
      <pc:sldChg chg="modSp add del mod">
        <pc:chgData name="Daniel Velerdas Sedano" userId="235ccc08-5ab3-4cc5-b308-15beb5d13692" providerId="ADAL" clId="{5111B569-CD84-4531-90AB-61AE1B04B08E}" dt="2022-11-07T15:25:17.858" v="855" actId="47"/>
        <pc:sldMkLst>
          <pc:docMk/>
          <pc:sldMk cId="302857249" sldId="2147347795"/>
        </pc:sldMkLst>
        <pc:spChg chg="mod">
          <ac:chgData name="Daniel Velerdas Sedano" userId="235ccc08-5ab3-4cc5-b308-15beb5d13692" providerId="ADAL" clId="{5111B569-CD84-4531-90AB-61AE1B04B08E}" dt="2022-11-07T15:25:05.769" v="848" actId="20577"/>
          <ac:spMkLst>
            <pc:docMk/>
            <pc:sldMk cId="302857249" sldId="2147347795"/>
            <ac:spMk id="3" creationId="{6950C2A9-BA83-A54F-8005-B98DC2E0EE03}"/>
          </ac:spMkLst>
        </pc:spChg>
      </pc:sldChg>
      <pc:sldChg chg="add del">
        <pc:chgData name="Daniel Velerdas Sedano" userId="235ccc08-5ab3-4cc5-b308-15beb5d13692" providerId="ADAL" clId="{5111B569-CD84-4531-90AB-61AE1B04B08E}" dt="2022-11-07T15:24:51.723" v="830" actId="47"/>
        <pc:sldMkLst>
          <pc:docMk/>
          <pc:sldMk cId="1275687320" sldId="2147347795"/>
        </pc:sldMkLst>
      </pc:sldChg>
      <pc:sldChg chg="modSp add del mod">
        <pc:chgData name="Daniel Velerdas Sedano" userId="235ccc08-5ab3-4cc5-b308-15beb5d13692" providerId="ADAL" clId="{5111B569-CD84-4531-90AB-61AE1B04B08E}" dt="2022-11-07T15:25:16.554" v="854" actId="47"/>
        <pc:sldMkLst>
          <pc:docMk/>
          <pc:sldMk cId="2998462211" sldId="2147347796"/>
        </pc:sldMkLst>
        <pc:spChg chg="mod">
          <ac:chgData name="Daniel Velerdas Sedano" userId="235ccc08-5ab3-4cc5-b308-15beb5d13692" providerId="ADAL" clId="{5111B569-CD84-4531-90AB-61AE1B04B08E}" dt="2022-11-07T15:25:10.309" v="853" actId="20577"/>
          <ac:spMkLst>
            <pc:docMk/>
            <pc:sldMk cId="2998462211" sldId="2147347796"/>
            <ac:spMk id="3" creationId="{6950C2A9-BA83-A54F-8005-B98DC2E0EE03}"/>
          </ac:spMkLst>
        </pc:spChg>
      </pc:sldChg>
    </pc:docChg>
  </pc:docChgLst>
  <pc:docChgLst>
    <pc:chgData name="Daniel Velerdas Sedano" userId="235ccc08-5ab3-4cc5-b308-15beb5d13692" providerId="ADAL" clId="{CE7E968F-BC7C-4CA2-B188-AB327B9E638F}"/>
    <pc:docChg chg="undo custSel modSld">
      <pc:chgData name="Daniel Velerdas Sedano" userId="235ccc08-5ab3-4cc5-b308-15beb5d13692" providerId="ADAL" clId="{CE7E968F-BC7C-4CA2-B188-AB327B9E638F}" dt="2022-11-10T12:34:06.927" v="58" actId="1076"/>
      <pc:docMkLst>
        <pc:docMk/>
      </pc:docMkLst>
      <pc:sldChg chg="modSp mod">
        <pc:chgData name="Daniel Velerdas Sedano" userId="235ccc08-5ab3-4cc5-b308-15beb5d13692" providerId="ADAL" clId="{CE7E968F-BC7C-4CA2-B188-AB327B9E638F}" dt="2022-11-10T12:30:59.056" v="3" actId="1076"/>
        <pc:sldMkLst>
          <pc:docMk/>
          <pc:sldMk cId="67346382" sldId="2147347741"/>
        </pc:sldMkLst>
        <pc:spChg chg="mod">
          <ac:chgData name="Daniel Velerdas Sedano" userId="235ccc08-5ab3-4cc5-b308-15beb5d13692" providerId="ADAL" clId="{CE7E968F-BC7C-4CA2-B188-AB327B9E638F}" dt="2022-11-10T12:30:54.178" v="1" actId="1076"/>
          <ac:spMkLst>
            <pc:docMk/>
            <pc:sldMk cId="67346382" sldId="2147347741"/>
            <ac:spMk id="4" creationId="{71B28D8B-BD3D-7D3B-F9F4-BA8503004330}"/>
          </ac:spMkLst>
        </pc:spChg>
        <pc:picChg chg="mod">
          <ac:chgData name="Daniel Velerdas Sedano" userId="235ccc08-5ab3-4cc5-b308-15beb5d13692" providerId="ADAL" clId="{CE7E968F-BC7C-4CA2-B188-AB327B9E638F}" dt="2022-11-10T12:30:59.056" v="3" actId="1076"/>
          <ac:picMkLst>
            <pc:docMk/>
            <pc:sldMk cId="67346382" sldId="2147347741"/>
            <ac:picMk id="9" creationId="{DE8172DF-A8E9-61CE-C420-536A890C2781}"/>
          </ac:picMkLst>
        </pc:picChg>
      </pc:sldChg>
      <pc:sldChg chg="delSp modSp mod">
        <pc:chgData name="Daniel Velerdas Sedano" userId="235ccc08-5ab3-4cc5-b308-15beb5d13692" providerId="ADAL" clId="{CE7E968F-BC7C-4CA2-B188-AB327B9E638F}" dt="2022-11-10T12:33:31.159" v="40" actId="1076"/>
        <pc:sldMkLst>
          <pc:docMk/>
          <pc:sldMk cId="4058596980" sldId="2147347763"/>
        </pc:sldMkLst>
        <pc:spChg chg="mod">
          <ac:chgData name="Daniel Velerdas Sedano" userId="235ccc08-5ab3-4cc5-b308-15beb5d13692" providerId="ADAL" clId="{CE7E968F-BC7C-4CA2-B188-AB327B9E638F}" dt="2022-11-10T12:33:17.856" v="39" actId="14100"/>
          <ac:spMkLst>
            <pc:docMk/>
            <pc:sldMk cId="4058596980" sldId="2147347763"/>
            <ac:spMk id="8" creationId="{24FE7A60-2B2E-6359-90C6-D086A06D51C7}"/>
          </ac:spMkLst>
        </pc:spChg>
        <pc:spChg chg="mod">
          <ac:chgData name="Daniel Velerdas Sedano" userId="235ccc08-5ab3-4cc5-b308-15beb5d13692" providerId="ADAL" clId="{CE7E968F-BC7C-4CA2-B188-AB327B9E638F}" dt="2022-11-10T12:33:06.648" v="36" actId="14100"/>
          <ac:spMkLst>
            <pc:docMk/>
            <pc:sldMk cId="4058596980" sldId="2147347763"/>
            <ac:spMk id="9" creationId="{F746BC9A-B733-57B0-2BE3-89B33C63DA77}"/>
          </ac:spMkLst>
        </pc:spChg>
        <pc:spChg chg="mod">
          <ac:chgData name="Daniel Velerdas Sedano" userId="235ccc08-5ab3-4cc5-b308-15beb5d13692" providerId="ADAL" clId="{CE7E968F-BC7C-4CA2-B188-AB327B9E638F}" dt="2022-11-10T12:33:12.563" v="38" actId="14100"/>
          <ac:spMkLst>
            <pc:docMk/>
            <pc:sldMk cId="4058596980" sldId="2147347763"/>
            <ac:spMk id="10" creationId="{7D1DE4F2-F844-043A-4107-AB17E5004799}"/>
          </ac:spMkLst>
        </pc:spChg>
        <pc:spChg chg="mod">
          <ac:chgData name="Daniel Velerdas Sedano" userId="235ccc08-5ab3-4cc5-b308-15beb5d13692" providerId="ADAL" clId="{CE7E968F-BC7C-4CA2-B188-AB327B9E638F}" dt="2022-11-10T12:33:08.772" v="37" actId="14100"/>
          <ac:spMkLst>
            <pc:docMk/>
            <pc:sldMk cId="4058596980" sldId="2147347763"/>
            <ac:spMk id="11" creationId="{8DAA459E-18C1-4E02-CEFD-48136C17AEDD}"/>
          </ac:spMkLst>
        </pc:spChg>
        <pc:spChg chg="mod">
          <ac:chgData name="Daniel Velerdas Sedano" userId="235ccc08-5ab3-4cc5-b308-15beb5d13692" providerId="ADAL" clId="{CE7E968F-BC7C-4CA2-B188-AB327B9E638F}" dt="2022-11-10T12:31:33.401" v="6" actId="18245"/>
          <ac:spMkLst>
            <pc:docMk/>
            <pc:sldMk cId="4058596980" sldId="2147347763"/>
            <ac:spMk id="12" creationId="{D6A3FC1E-6B3B-A3FF-303E-5BD779EFE852}"/>
          </ac:spMkLst>
        </pc:spChg>
        <pc:spChg chg="mod">
          <ac:chgData name="Daniel Velerdas Sedano" userId="235ccc08-5ab3-4cc5-b308-15beb5d13692" providerId="ADAL" clId="{CE7E968F-BC7C-4CA2-B188-AB327B9E638F}" dt="2022-11-10T12:31:33.401" v="6" actId="18245"/>
          <ac:spMkLst>
            <pc:docMk/>
            <pc:sldMk cId="4058596980" sldId="2147347763"/>
            <ac:spMk id="13" creationId="{AB850083-1F02-61FB-D241-24A21A4A2076}"/>
          </ac:spMkLst>
        </pc:spChg>
        <pc:spChg chg="mod">
          <ac:chgData name="Daniel Velerdas Sedano" userId="235ccc08-5ab3-4cc5-b308-15beb5d13692" providerId="ADAL" clId="{CE7E968F-BC7C-4CA2-B188-AB327B9E638F}" dt="2022-11-10T12:31:33.401" v="6" actId="18245"/>
          <ac:spMkLst>
            <pc:docMk/>
            <pc:sldMk cId="4058596980" sldId="2147347763"/>
            <ac:spMk id="14" creationId="{54DE1BB2-2D1D-675F-884E-D2D769041F8F}"/>
          </ac:spMkLst>
        </pc:spChg>
        <pc:spChg chg="mod">
          <ac:chgData name="Daniel Velerdas Sedano" userId="235ccc08-5ab3-4cc5-b308-15beb5d13692" providerId="ADAL" clId="{CE7E968F-BC7C-4CA2-B188-AB327B9E638F}" dt="2022-11-10T12:31:33.401" v="6" actId="18245"/>
          <ac:spMkLst>
            <pc:docMk/>
            <pc:sldMk cId="4058596980" sldId="2147347763"/>
            <ac:spMk id="15" creationId="{3C0C4598-BBA6-CE8E-91D9-5EEF169078CF}"/>
          </ac:spMkLst>
        </pc:spChg>
        <pc:spChg chg="mod">
          <ac:chgData name="Daniel Velerdas Sedano" userId="235ccc08-5ab3-4cc5-b308-15beb5d13692" providerId="ADAL" clId="{CE7E968F-BC7C-4CA2-B188-AB327B9E638F}" dt="2022-11-10T12:31:33.401" v="6" actId="18245"/>
          <ac:spMkLst>
            <pc:docMk/>
            <pc:sldMk cId="4058596980" sldId="2147347763"/>
            <ac:spMk id="16" creationId="{F2D591D9-9A6A-9E82-2668-0C18BA8F3B4A}"/>
          </ac:spMkLst>
        </pc:spChg>
        <pc:spChg chg="mod">
          <ac:chgData name="Daniel Velerdas Sedano" userId="235ccc08-5ab3-4cc5-b308-15beb5d13692" providerId="ADAL" clId="{CE7E968F-BC7C-4CA2-B188-AB327B9E638F}" dt="2022-11-10T12:31:33.401" v="6" actId="18245"/>
          <ac:spMkLst>
            <pc:docMk/>
            <pc:sldMk cId="4058596980" sldId="2147347763"/>
            <ac:spMk id="17" creationId="{C764E4FB-4D49-9C07-24BA-FD1CFF540BC9}"/>
          </ac:spMkLst>
        </pc:spChg>
        <pc:grpChg chg="mod">
          <ac:chgData name="Daniel Velerdas Sedano" userId="235ccc08-5ab3-4cc5-b308-15beb5d13692" providerId="ADAL" clId="{CE7E968F-BC7C-4CA2-B188-AB327B9E638F}" dt="2022-11-10T12:33:31.159" v="40" actId="1076"/>
          <ac:grpSpMkLst>
            <pc:docMk/>
            <pc:sldMk cId="4058596980" sldId="2147347763"/>
            <ac:grpSpMk id="7" creationId="{415C67DB-B7F4-8BBE-508E-F77606B17291}"/>
          </ac:grpSpMkLst>
        </pc:grpChg>
        <pc:graphicFrameChg chg="del mod">
          <ac:chgData name="Daniel Velerdas Sedano" userId="235ccc08-5ab3-4cc5-b308-15beb5d13692" providerId="ADAL" clId="{CE7E968F-BC7C-4CA2-B188-AB327B9E638F}" dt="2022-11-10T12:31:33.401" v="6" actId="18245"/>
          <ac:graphicFrameMkLst>
            <pc:docMk/>
            <pc:sldMk cId="4058596980" sldId="2147347763"/>
            <ac:graphicFrameMk id="5" creationId="{95F3E65E-DD97-B61B-7D8D-A44BB6667598}"/>
          </ac:graphicFrameMkLst>
        </pc:graphicFrameChg>
      </pc:sldChg>
      <pc:sldChg chg="modSp mod">
        <pc:chgData name="Daniel Velerdas Sedano" userId="235ccc08-5ab3-4cc5-b308-15beb5d13692" providerId="ADAL" clId="{CE7E968F-BC7C-4CA2-B188-AB327B9E638F}" dt="2022-11-10T12:33:45.833" v="50" actId="255"/>
        <pc:sldMkLst>
          <pc:docMk/>
          <pc:sldMk cId="1158082798" sldId="2147347784"/>
        </pc:sldMkLst>
        <pc:spChg chg="mod">
          <ac:chgData name="Daniel Velerdas Sedano" userId="235ccc08-5ab3-4cc5-b308-15beb5d13692" providerId="ADAL" clId="{CE7E968F-BC7C-4CA2-B188-AB327B9E638F}" dt="2022-11-10T12:33:45.833" v="50" actId="255"/>
          <ac:spMkLst>
            <pc:docMk/>
            <pc:sldMk cId="1158082798" sldId="2147347784"/>
            <ac:spMk id="7" creationId="{5ACA0A22-2F09-582B-E6B6-D630126E7D54}"/>
          </ac:spMkLst>
        </pc:spChg>
      </pc:sldChg>
      <pc:sldChg chg="delSp modSp mod">
        <pc:chgData name="Daniel Velerdas Sedano" userId="235ccc08-5ab3-4cc5-b308-15beb5d13692" providerId="ADAL" clId="{CE7E968F-BC7C-4CA2-B188-AB327B9E638F}" dt="2022-11-10T12:34:06.927" v="58" actId="1076"/>
        <pc:sldMkLst>
          <pc:docMk/>
          <pc:sldMk cId="1022641584" sldId="2147347793"/>
        </pc:sldMkLst>
        <pc:spChg chg="del mod">
          <ac:chgData name="Daniel Velerdas Sedano" userId="235ccc08-5ab3-4cc5-b308-15beb5d13692" providerId="ADAL" clId="{CE7E968F-BC7C-4CA2-B188-AB327B9E638F}" dt="2022-11-10T12:34:02.912" v="55" actId="478"/>
          <ac:spMkLst>
            <pc:docMk/>
            <pc:sldMk cId="1022641584" sldId="2147347793"/>
            <ac:spMk id="7" creationId="{D76D16D2-6A72-22A5-1EEA-DD7EF2860B77}"/>
          </ac:spMkLst>
        </pc:spChg>
        <pc:spChg chg="mod">
          <ac:chgData name="Daniel Velerdas Sedano" userId="235ccc08-5ab3-4cc5-b308-15beb5d13692" providerId="ADAL" clId="{CE7E968F-BC7C-4CA2-B188-AB327B9E638F}" dt="2022-11-10T12:34:06.927" v="58" actId="1076"/>
          <ac:spMkLst>
            <pc:docMk/>
            <pc:sldMk cId="1022641584" sldId="2147347793"/>
            <ac:spMk id="11" creationId="{BD4C161A-C799-4F93-EC17-F8DA0873AC35}"/>
          </ac:spMkLst>
        </pc:spChg>
      </pc:sldChg>
    </pc:docChg>
  </pc:docChgLst>
  <pc:docChgLst>
    <pc:chgData name="Daniel Velerdas Sedano" userId="235ccc08-5ab3-4cc5-b308-15beb5d13692" providerId="ADAL" clId="{DE9CB549-0F1E-49C2-8FA1-0CF31CEAB941}"/>
    <pc:docChg chg="addSld delSld modSld">
      <pc:chgData name="Daniel Velerdas Sedano" userId="235ccc08-5ab3-4cc5-b308-15beb5d13692" providerId="ADAL" clId="{DE9CB549-0F1E-49C2-8FA1-0CF31CEAB941}" dt="2022-11-04T07:54:34.649" v="1" actId="47"/>
      <pc:docMkLst>
        <pc:docMk/>
      </pc:docMkLst>
      <pc:sldChg chg="del">
        <pc:chgData name="Daniel Velerdas Sedano" userId="235ccc08-5ab3-4cc5-b308-15beb5d13692" providerId="ADAL" clId="{DE9CB549-0F1E-49C2-8FA1-0CF31CEAB941}" dt="2022-11-04T07:54:34.649" v="1" actId="47"/>
        <pc:sldMkLst>
          <pc:docMk/>
          <pc:sldMk cId="0" sldId="2147347740"/>
        </pc:sldMkLst>
      </pc:sldChg>
      <pc:sldChg chg="add">
        <pc:chgData name="Daniel Velerdas Sedano" userId="235ccc08-5ab3-4cc5-b308-15beb5d13692" providerId="ADAL" clId="{DE9CB549-0F1E-49C2-8FA1-0CF31CEAB941}" dt="2022-11-04T07:54:32.584" v="0"/>
        <pc:sldMkLst>
          <pc:docMk/>
          <pc:sldMk cId="1187863552" sldId="21473477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530F359-1853-4DFB-9457-7E3BAB453B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D4E166-5129-4C23-9419-3F1009E6B6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C501E-DF51-409D-9F82-38A7EF519BAD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681F5C-DC28-4044-9996-CE9139B2CB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FB7DEF-30CA-4645-85E1-029ED260C3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BE10E-A468-48AE-AB3C-56A459F98C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390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1812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" name="Google Shape;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51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102a4fd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102a4fd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62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92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84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75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0ff750e01d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0ff750e01d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087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027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1909d5e6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1909d5e6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30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E8E7A-2E6B-49C4-807D-FC27B4C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76F08F-B71C-4D22-9AC4-7497F67F9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5F568F-B577-4C59-9F68-0D3E4627C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737FEB-2C35-44CA-ACE2-5901C418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519A48-18F8-44AD-8C18-40B7772C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A7CC82-CB9D-4F2D-9BFF-05C19A60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60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0144C-B047-4E8C-A942-64379B38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A10FFA-D248-43D6-99BA-40BDC824C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BD4934-E7E2-408C-AF00-6B49EAAF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73BD2-CADC-481B-B1F6-26551D45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3CB8F2-770F-471A-839B-D1AA88E1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535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E23729-1300-4645-87D4-CAD721583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40CE1B-594E-4DCF-AFCA-AA8970E54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C88495-16D6-4DF8-8DD1-20AFBA5A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59178-88A6-4E6F-8AE2-1888BD4A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2FF3D-91B8-4089-8246-7C0B9586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64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912BB-7825-4066-99D3-75F80AB3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D4D348-318F-4ACC-A36F-733EB14EB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74077-C5ED-40F7-8002-627E22BF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EC3B3A-39BC-4AA7-9DE4-9E835AD1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3AE8C-E810-47DB-AD44-6E8F59EE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147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24677-272F-49DE-9C4D-E2E9B5A3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97CCE1-76D5-4BA1-BB84-2DDD6D2E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B3927-2D99-4826-9CA1-02307CF1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DA09B-666A-4E4A-95FE-66D74101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193DEA-A776-4245-B0F4-AE43B445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049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7BAE6-522F-4638-BF0F-444D2831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F1076D-6AC8-49BF-A30A-98568F3B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173D4-20D6-4E00-815C-F47E6CEA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1F068A-F543-4D72-92F4-2A7A8067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4A5DBF-2576-4232-819E-EBBDB62E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8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FA94B-6C11-4C65-84DC-3993A881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FEABF-DCE4-40DF-BA62-1EB0A137C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A44FC9-E142-4722-97ED-FDFDA884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C58EA3-2E1C-4BE3-83E9-BBB8F7BD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99B057-6E45-4EC0-98D2-BA94AECE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4046C8-DDB7-4BE5-814A-00D79E21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615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BDD3C-A6FF-446F-B21F-AF11BD26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8B52A1-443D-4408-AB0C-B53C63F2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5C336C-0750-4D7D-8653-8B1CEBEA6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FF53BB-F949-476F-B771-D53B067DD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CC57BD-BF36-48C1-901F-05020B1C1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3BCC08-0226-4F31-8E53-49EC7506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B811B3-6017-43D9-BB21-313FB556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201987-F1FF-41AF-AB0B-75E3FC13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814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96B26-84A0-41AD-85C7-EFFEE784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F5B85F-A508-437D-8FE9-B02290A8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BDEBD7-2607-4A22-932A-305373A1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003F52-C65E-4589-AAF6-AC00974D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597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E8FB71-869C-4054-9E31-AB035A8D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C8379A-639E-4D8F-8C03-7055BB2F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F432A1-523C-431B-9E8C-156B1A45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84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24EA2-030A-4FA6-A5E6-630915DAF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4F53B1-B9B5-40DA-864D-372B8A7C4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7C06F-B86A-4053-9841-463DA2FA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BE14EB-31AE-41CF-BD43-EDC7E7A3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9EECF-C7FD-4101-800C-92F395A0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882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87ED0-8B8E-4155-980C-030D9EC0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19034-1212-4D9E-8101-96E20AC0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A4A2AA-3ECA-4165-9D0E-93FFCF0D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CFC496-7EDA-4402-BA5E-E159BCE0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BD7506-01B3-4615-BB03-CCF8EB6D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F2025F-C3F9-4B87-B9CF-56D8587D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07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EF168-1BA6-4DDE-94EA-094BECC6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182F24-60E7-4D49-8CF5-B4EE70930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10A70B-51DC-4B84-BEF5-DCE5C1FDE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E19F11-CD58-4C7B-A128-2FB87C39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BA61CE-D87F-47D5-962B-C7044AF5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366854-1725-4124-B62B-EFF2600A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32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1A621-1042-48DE-A297-4B5B4750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E0B844-A5E3-4143-BD72-B5FF9B261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626560-8FF7-48D1-A5C3-F8DA9B45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19DBA-DA19-4A0A-9C4A-239C9905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E758FB-844E-44A3-A53C-879E7698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777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73A87B-8C74-4E14-AEC7-887F73EA3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8037D5-C5B8-4D72-80D2-DC7DAAE66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E36B6E-9779-4C36-B3D5-9684B109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7A51F3-8589-47CA-BC50-6E5922DD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09EFAB-2D56-4F6F-8FB4-B5E27B44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706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680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1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9211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84064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8572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52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B6FC6-52E1-455C-9B67-0C8AC583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02AA4-5700-4981-9594-89FC8C5C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730DFA-D26E-40A1-8609-C892D1D0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A6AE57-D5AF-4020-9328-A6A7D149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38CA8-2FC6-48DD-BC48-41D78C1F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459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558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r>
              <a:rPr lang="es-ES"/>
              <a:t>Inditex &lt;&gt; Axpe</a:t>
            </a:r>
          </a:p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6045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01454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DC27-E437-45E5-A09F-2ABDC487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9CD2B7-EEF8-4F01-9DBF-49D34BBFD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783BEC-1AA5-488A-9830-54CA5EFC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BA731B-B012-4F77-9809-78A7E54F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E60CFC-DFF6-4F13-A070-9D25239C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1663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74827-CABF-454B-AD82-E663356C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CB39E-C8A7-4505-8C2A-881F2CC7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64F4C6-74BA-4234-8750-6BA3F116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CBCCE-7C41-40CE-9250-3558DB3C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C6FAD0-CFC9-4C81-AEE9-59D8E7E4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5450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07D85-D75C-41CB-9230-73A608D4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6C997B-A7C9-4193-81A6-4DE3C97F1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25CFB7-4D08-4DCA-ADF5-ACF893FE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23E672-9838-4CDD-80EB-A138FAEA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EFF2EE-8875-46DF-A4F3-B5A1DE40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6786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A73BB-68DC-4B92-9DCF-700977B2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D49DEA-53F1-4205-B791-41BF1278E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DC1284-DE0F-4132-A916-43FA10F8A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242F18-4576-40EF-A3AE-F6CF51AD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A55F26-6126-4F64-A874-E5FBA819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D9BAD1-2A19-4F57-BBC2-CE56A2B1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473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7DE2C-5B68-47F8-80F5-A9A40EC9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B26762-FFDA-4821-832D-8B0DF181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9D1259-6884-4DEE-AD50-9129DEFEB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70C027-5CCE-453F-B139-7ED39A271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A88E11-4250-4FB0-B97E-EBE14C7B8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414EEC-C4E7-4EB0-A6EB-46D93CF1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73F497-7AD7-42B7-8458-819CA29B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FF4E0E-3346-4CD0-ADD5-52785F24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1871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84A9D-5A16-4603-A894-3504ED8F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B246EB-DEFD-4A84-ACA8-CB8DD52D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C8E8CF-B6B6-4BC4-9F1B-69D173E6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26D12-46B8-4495-A2E8-7A0D5607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3076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1F75CB-0EC8-46E9-ADFF-AC58263F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6F4F9F-09F3-4DBB-ACC9-D098291F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C9CBCB-885D-4393-9E19-5BD4B323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4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2765-C23A-47FE-9049-63F8DBE4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7D1813-78CB-49BD-9D90-2FE036E0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099A6B-4CF4-4202-8CF2-C851C8E7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33759-5947-463B-AA7C-ED7584AE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C9EE14-ADE6-47D5-99C3-2A3C7566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45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5FCC8-8AF0-4269-9CF4-5F9C0635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AE2A9-979C-48E0-A72E-22A8A3CD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077B5E-D2FE-45C0-B9AB-BB242BDF7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66444-5E67-4B51-A0DD-6EFC10EC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AB029B-3299-4836-9E09-F6F6F34B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DEBB7-4798-4938-90E7-28FB6624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7711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DF797-83BF-4E67-AC54-692896FE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416C69-165E-4473-98F4-2D21FDA8F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A3930A-0DDE-458B-9A9E-68486A2E5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A44E4D-0247-4C08-874B-5F92FE2B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F79C23-24B3-4A76-B733-EE62061F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6D624E-2FC7-402D-8257-BF89C111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2131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2BA12-297B-4182-BD11-47DCFB8C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7CA724-F4B0-476C-ABB2-48669257F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315AB7-F0C2-4837-958F-A4E93343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335E96-9C99-4385-BE73-1D40BBB8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63DCB-BF0A-4CFF-8A75-A47E52EB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5749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5C87F3-FBFE-4A9F-91A6-EB591C35E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F2FFB7-84CE-41E0-A753-064E283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B2AE95-3184-472B-8CB4-EAEAAC13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10244F-D79B-4EF1-BA4C-C7719564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AEE03-A63C-4634-9A8A-D6B2BF06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3193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1696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8812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3258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09887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9670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54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C691E-A771-42E5-AD3A-F1BFA88D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44003-35CF-49E3-AEE3-8AB91A014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3E5612-2EBD-4E51-B6BA-10940473C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4C182B-FF9D-4C2A-9DFD-6E453BD6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71B189-F582-4EB9-914B-C98BDACF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BA2FC2-8CB7-4FC5-97F7-9183A873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9369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8930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r>
              <a:rPr lang="es-ES"/>
              <a:t>Inditex &lt;&gt; Axpe</a:t>
            </a:r>
          </a:p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3077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05404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s-ES"/>
              <a:t>Axpe &lt;&lt;</a:t>
            </a:r>
          </a:p>
        </p:txBody>
      </p:sp>
    </p:spTree>
    <p:extLst>
      <p:ext uri="{BB962C8B-B14F-4D97-AF65-F5344CB8AC3E}">
        <p14:creationId xmlns:p14="http://schemas.microsoft.com/office/powerpoint/2010/main" val="11890199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5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9681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A7D47-4470-4A1A-BE80-B1FD8218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464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808277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6640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37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B41D3-5C45-475A-A531-1F38CCEB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A607D-B5E2-4A44-A2B5-487E6588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5B62C6-288D-49EA-8746-6044E409B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3967E6-3056-43D0-893B-BD98D213C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68CBB9-EE71-49D9-86EC-1357EAF60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63DA4D-8711-462B-AFBB-9408E73C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63A15C-3446-4002-AC7F-7B81FC96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F5A2F7-F92F-43E4-8289-5AEC7A2A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78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5A5FA-CDFB-4FE7-9D0D-CF31C68F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DEB5A1-4130-429D-A928-0F8F55FC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BE89B7-EAC0-4C32-9178-E0CD28A1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DB3B1E-7F8E-450B-8A89-096E781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34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736C1A-124A-4315-8CDF-AC44BFD1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B17229-4D91-45A7-8FBE-A0819277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9222BC-AE0F-4799-A503-D90E8BAD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73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ACE20-CF5E-4AC2-A86B-533F79DF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F6AFB-26EC-4C95-9EBD-79659451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C8FB2E-B594-4380-9F94-D80B0BEE8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FC172A-ACC7-456D-80B2-D4C19A74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B740A1-B21E-4295-A301-D3247F89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B19BFD-F453-4DC1-B2D6-D0365E2F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12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7;p1">
            <a:extLst>
              <a:ext uri="{FF2B5EF4-FFF2-40B4-BE49-F238E27FC236}">
                <a16:creationId xmlns:a16="http://schemas.microsoft.com/office/drawing/2014/main" id="{8CD2ACAE-306C-4230-9813-F06E2E6E5BAF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325" y="245100"/>
            <a:ext cx="1158748" cy="4417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3FE979-AAC3-4E6E-88DD-D42A4FAF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E09204-3036-4045-8501-A42454E39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7C02BF-87E9-4FF2-BC0D-09E47D88A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BE8E-B893-4DDA-88D0-2A2DC9A14C3E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CFAA9-ECA1-4643-AE62-D58E5D1FF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336FCE-5220-4C27-BD3C-D75EE57FD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4D536-77F2-47F4-916C-DFD85745F6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68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0DC16E-6E7F-4A67-94E9-877DF2FE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65C67B-7FAC-41F2-878B-72BB2A5A4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C9756-7696-4710-930F-5E40FC309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1B8E-F055-4986-8C4D-EA6073139B85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E90DC-527D-49BE-B682-E83680974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FFA2D3-73F1-4775-9592-E812B6969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5543-19E3-41F3-B94B-AE88461EB1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97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s-ES"/>
              <a:t>Inditex </a:t>
            </a: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595ACA-1C60-4FDA-8E6C-FA56B2DCE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E635-9F5C-4340-9D5D-C6D5C93955DD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0BBFD2-3ECE-43BB-BFC7-BE133E47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79140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F6316C-5E06-4623-B202-ED81D3DB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CC99F0-A214-4545-B24F-6A6BF975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8989D7-DECF-4A4C-A5B0-FA39B7DE2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944A8-15CA-4332-8749-C36AB5403649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581ED-6B11-42BB-AAC7-53E0AA27D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AA4ECA-CAAD-4B96-8639-6EAF00C67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DDAC-D0E3-45EF-B035-6C7A453849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12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s-ES"/>
              <a:t>Inditex </a:t>
            </a: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595ACA-1C60-4FDA-8E6C-FA56B2DCE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E635-9F5C-4340-9D5D-C6D5C93955DD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0BBFD2-3ECE-43BB-BFC7-BE133E47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463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325" y="245100"/>
            <a:ext cx="1158748" cy="44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8075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7472451" y="4760574"/>
            <a:ext cx="1354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s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xito compartido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Google Shape;7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8326" y="245100"/>
            <a:ext cx="1158748" cy="44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5191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ulesoft.com/general/" TargetMode="External"/><Relationship Id="rId2" Type="http://schemas.openxmlformats.org/officeDocument/2006/relationships/hyperlink" Target="https://docs.apigee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axway.com/" TargetMode="External"/><Relationship Id="rId5" Type="http://schemas.openxmlformats.org/officeDocument/2006/relationships/hyperlink" Target="https://apim.docs.wso2.com/en/latest/" TargetMode="External"/><Relationship Id="rId4" Type="http://schemas.openxmlformats.org/officeDocument/2006/relationships/hyperlink" Target="https://docs.konghq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ctrTitle" idx="4294967295"/>
          </p:nvPr>
        </p:nvSpPr>
        <p:spPr>
          <a:xfrm>
            <a:off x="560300" y="500453"/>
            <a:ext cx="6955197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>
                <a:latin typeface="Montserrat"/>
                <a:ea typeface="Montserrat"/>
                <a:cs typeface="Montserrat"/>
                <a:sym typeface="Montserrat"/>
              </a:rPr>
              <a:t>API Management</a:t>
            </a:r>
            <a:endParaRPr sz="3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16;p5"/>
          <p:cNvSpPr txBox="1"/>
          <p:nvPr/>
        </p:nvSpPr>
        <p:spPr>
          <a:xfrm>
            <a:off x="649950" y="2095500"/>
            <a:ext cx="3267300" cy="64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buSzPts val="1100"/>
            </a:pPr>
            <a:r>
              <a:rPr lang="es-ES" b="1" dirty="0">
                <a:latin typeface="Montserrat"/>
                <a:ea typeface="Montserrat"/>
                <a:cs typeface="Montserrat"/>
                <a:sym typeface="Montserrat"/>
              </a:rPr>
              <a:t>Introducción a la gestión de </a:t>
            </a:r>
            <a:r>
              <a:rPr lang="es-ES" b="1" dirty="0" err="1">
                <a:latin typeface="Montserrat"/>
                <a:ea typeface="Montserrat"/>
                <a:cs typeface="Montserrat"/>
                <a:sym typeface="Montserrat"/>
              </a:rPr>
              <a:t>APIs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endParaRPr dirty="0"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4294967295"/>
          </p:nvPr>
        </p:nvSpPr>
        <p:spPr>
          <a:xfrm>
            <a:off x="649950" y="1431532"/>
            <a:ext cx="35859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latin typeface="Montserrat"/>
                <a:ea typeface="Montserrat"/>
                <a:cs typeface="Montserrat"/>
                <a:sym typeface="Montserrat"/>
              </a:rPr>
              <a:t>14</a:t>
            </a:r>
            <a:r>
              <a:rPr lang="es" sz="1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 Noviembre de 2022</a:t>
            </a:r>
            <a:endParaRPr sz="12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" name="Google Shape;18;p5"/>
          <p:cNvCxnSpPr/>
          <p:nvPr/>
        </p:nvCxnSpPr>
        <p:spPr>
          <a:xfrm>
            <a:off x="730891" y="143153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5"/>
          <p:cNvSpPr txBox="1"/>
          <p:nvPr/>
        </p:nvSpPr>
        <p:spPr>
          <a:xfrm>
            <a:off x="649950" y="3419875"/>
            <a:ext cx="35859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s" sz="1000">
                <a:latin typeface="Montserrat Medium"/>
                <a:ea typeface="Montserrat Medium"/>
                <a:cs typeface="Montserrat Medium"/>
                <a:sym typeface="Montserrat Medium"/>
              </a:rPr>
              <a:t>Crecemos juntos con Innovación I</a:t>
            </a:r>
          </a:p>
          <a:p>
            <a:pPr>
              <a:lnSpc>
                <a:spcPct val="115000"/>
              </a:lnSpc>
            </a:pPr>
            <a:r>
              <a:rPr lang="es" sz="1000">
                <a:latin typeface="Montserrat Medium"/>
                <a:ea typeface="Montserrat Medium"/>
                <a:cs typeface="Montserrat Medium"/>
                <a:sym typeface="Montserrat Medium"/>
              </a:rPr>
              <a:t>Orientación de producto | Valor de negocio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D525DB-D665-EB7B-4ED7-9B6149E39772}"/>
              </a:ext>
            </a:extLst>
          </p:cNvPr>
          <p:cNvSpPr txBox="1"/>
          <p:nvPr/>
        </p:nvSpPr>
        <p:spPr>
          <a:xfrm>
            <a:off x="1427441" y="4240118"/>
            <a:ext cx="22371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Logo CoE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67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Ejemplos de API Managers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C40B7C-3C99-70E9-A59B-B9765A20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23" y="1642907"/>
            <a:ext cx="1899900" cy="6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AFB3FE-1F4B-EA6F-5FD8-5AF7C4A3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192" y="1647134"/>
            <a:ext cx="2007616" cy="649523"/>
          </a:xfrm>
          <a:prstGeom prst="rect">
            <a:avLst/>
          </a:prstGeom>
        </p:spPr>
      </p:pic>
      <p:pic>
        <p:nvPicPr>
          <p:cNvPr id="1028" name="Picture 4" descr="MuleSoft | Partners | Enfo">
            <a:extLst>
              <a:ext uri="{FF2B5EF4-FFF2-40B4-BE49-F238E27FC236}">
                <a16:creationId xmlns:a16="http://schemas.microsoft.com/office/drawing/2014/main" id="{2F7E12DB-AED7-28BF-B393-C7107D135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61" y="1166735"/>
            <a:ext cx="2007616" cy="160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SO2 Brand">
            <a:extLst>
              <a:ext uri="{FF2B5EF4-FFF2-40B4-BE49-F238E27FC236}">
                <a16:creationId xmlns:a16="http://schemas.microsoft.com/office/drawing/2014/main" id="{6D593893-3601-2935-A7A6-842CC103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30" y="3162300"/>
            <a:ext cx="22002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B8C9C4-3351-32F6-5B26-4AACEB52A62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2141" y="3162300"/>
            <a:ext cx="2091129" cy="8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3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9" y="1985850"/>
            <a:ext cx="69387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Referencias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67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900" b="1" i="0" u="none" strike="noStrike" kern="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  </a:t>
            </a:r>
            <a:endParaRPr kumimoji="0" lang="es-ES" altLang="es-ES" sz="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5" name="Google Shape;741;p33">
            <a:extLst>
              <a:ext uri="{FF2B5EF4-FFF2-40B4-BE49-F238E27FC236}">
                <a16:creationId xmlns:a16="http://schemas.microsoft.com/office/drawing/2014/main" id="{FEB7C168-AD78-D891-4B7E-83B88C167CAC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Referencias</a:t>
            </a:r>
            <a:endParaRPr kumimoji="0" lang="es-ES" sz="2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4C161A-C799-4F93-EC17-F8DA0873AC35}"/>
              </a:ext>
            </a:extLst>
          </p:cNvPr>
          <p:cNvSpPr txBox="1"/>
          <p:nvPr/>
        </p:nvSpPr>
        <p:spPr>
          <a:xfrm>
            <a:off x="560300" y="1296661"/>
            <a:ext cx="3797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s-ES" sz="1200" dirty="0" err="1">
                <a:latin typeface="Montserrat" pitchFamily="2" charset="0"/>
              </a:rPr>
              <a:t>Apigee</a:t>
            </a:r>
            <a:r>
              <a:rPr lang="es-ES" sz="1200" dirty="0">
                <a:latin typeface="Montserrat" pitchFamily="2" charset="0"/>
              </a:rPr>
              <a:t> </a:t>
            </a:r>
            <a:r>
              <a:rPr lang="es-ES" sz="1200" dirty="0" err="1">
                <a:latin typeface="Montserrat" pitchFamily="2" charset="0"/>
              </a:rPr>
              <a:t>Docs</a:t>
            </a:r>
            <a:r>
              <a:rPr lang="es-ES" sz="1200" dirty="0">
                <a:latin typeface="Montserrat" pitchFamily="2" charset="0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  <a:hlinkClick r:id="rId2"/>
              </a:rPr>
              <a:t>https://docs.apigee.com/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s-ES" sz="1200" dirty="0" err="1">
                <a:latin typeface="Montserrat" pitchFamily="2" charset="0"/>
              </a:rPr>
              <a:t>Mulesoft</a:t>
            </a:r>
            <a:r>
              <a:rPr lang="es-ES" sz="1200" dirty="0">
                <a:latin typeface="Montserrat" pitchFamily="2" charset="0"/>
              </a:rPr>
              <a:t> </a:t>
            </a:r>
            <a:r>
              <a:rPr lang="es-ES" sz="1200" dirty="0" err="1">
                <a:latin typeface="Montserrat" pitchFamily="2" charset="0"/>
              </a:rPr>
              <a:t>Docs</a:t>
            </a:r>
            <a:r>
              <a:rPr lang="es-ES" sz="1200" dirty="0">
                <a:latin typeface="Montserrat" pitchFamily="2" charset="0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  <a:hlinkClick r:id="rId3"/>
              </a:rPr>
              <a:t>https://docs.mulesoft.com/general/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s-ES" sz="1200" dirty="0">
                <a:latin typeface="Montserrat" pitchFamily="2" charset="0"/>
              </a:rPr>
              <a:t>Kong </a:t>
            </a:r>
            <a:r>
              <a:rPr lang="es-ES" sz="1200" dirty="0" err="1">
                <a:latin typeface="Montserrat" pitchFamily="2" charset="0"/>
              </a:rPr>
              <a:t>Docs</a:t>
            </a:r>
            <a:r>
              <a:rPr lang="es-ES" sz="1200" dirty="0">
                <a:latin typeface="Montserrat" pitchFamily="2" charset="0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latin typeface="Montserrat" pitchFamily="2" charset="0"/>
                <a:hlinkClick r:id="rId4"/>
              </a:rPr>
              <a:t>https://docs.konghq.com/</a:t>
            </a:r>
            <a:endParaRPr lang="es-ES" sz="1200" dirty="0">
              <a:latin typeface="Montserrat" pitchFamily="2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s-ES" sz="1200" dirty="0">
              <a:latin typeface="Montserrat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s-ES" sz="1200" dirty="0">
                <a:latin typeface="Montserrat" pitchFamily="2" charset="0"/>
              </a:rPr>
              <a:t>WSO2 API Manager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0"/>
                <a:sym typeface="Arial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latin typeface="Montserrat" pitchFamily="2" charset="0"/>
                <a:hlinkClick r:id="rId5"/>
              </a:rPr>
              <a:t>https://apim.docs.wso2.com/en/latest/</a:t>
            </a:r>
            <a:endParaRPr lang="es-ES" sz="1200" dirty="0">
              <a:latin typeface="Montserrat" pitchFamily="2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s-ES" sz="1200" dirty="0">
              <a:latin typeface="Montserrat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s-ES" sz="1200" dirty="0" err="1">
                <a:latin typeface="Montserrat" pitchFamily="2" charset="0"/>
              </a:rPr>
              <a:t>Axway</a:t>
            </a:r>
            <a:r>
              <a:rPr lang="es-ES" sz="1200" dirty="0">
                <a:latin typeface="Montserrat" pitchFamily="2" charset="0"/>
              </a:rPr>
              <a:t> </a:t>
            </a:r>
            <a:r>
              <a:rPr lang="es-ES" sz="1200" dirty="0" err="1">
                <a:latin typeface="Montserrat" pitchFamily="2" charset="0"/>
              </a:rPr>
              <a:t>Docs</a:t>
            </a:r>
            <a:r>
              <a:rPr lang="es-ES" sz="1200" dirty="0">
                <a:latin typeface="Montserrat" pitchFamily="2" charset="0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sz="1200" dirty="0">
                <a:latin typeface="Montserrat" pitchFamily="2" charset="0"/>
                <a:hlinkClick r:id="rId6"/>
              </a:rPr>
              <a:t>https://docs.axway.com/</a:t>
            </a:r>
            <a:endParaRPr lang="es-ES" sz="1200" dirty="0">
              <a:latin typeface="Montserrat" pitchFamily="2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s-ES" sz="12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4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81A655D7-1997-13B1-CDEE-43F4095D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" y="-18898"/>
            <a:ext cx="9146930" cy="5225256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Google Shape;880;p40">
            <a:extLst>
              <a:ext uri="{FF2B5EF4-FFF2-40B4-BE49-F238E27FC236}">
                <a16:creationId xmlns:a16="http://schemas.microsoft.com/office/drawing/2014/main" id="{3D93E9E2-0EE8-E7FA-66EE-C1552814ECFC}"/>
              </a:ext>
            </a:extLst>
          </p:cNvPr>
          <p:cNvSpPr txBox="1"/>
          <p:nvPr/>
        </p:nvSpPr>
        <p:spPr>
          <a:xfrm>
            <a:off x="739600" y="530376"/>
            <a:ext cx="23181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378">
              <a:lnSpc>
                <a:spcPct val="115000"/>
              </a:lnSpc>
              <a:defRPr/>
            </a:pPr>
            <a:r>
              <a:rPr lang="es" sz="2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" name="Google Shape;881;p40">
            <a:extLst>
              <a:ext uri="{FF2B5EF4-FFF2-40B4-BE49-F238E27FC236}">
                <a16:creationId xmlns:a16="http://schemas.microsoft.com/office/drawing/2014/main" id="{FD18EEBE-CC68-ACDE-2BA0-4BE879051044}"/>
              </a:ext>
            </a:extLst>
          </p:cNvPr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882;p40">
            <a:extLst>
              <a:ext uri="{FF2B5EF4-FFF2-40B4-BE49-F238E27FC236}">
                <a16:creationId xmlns:a16="http://schemas.microsoft.com/office/drawing/2014/main" id="{DF599430-332E-4A59-9CA0-B0475F2EDEA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390" y="231172"/>
            <a:ext cx="1051916" cy="4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83;p40">
            <a:extLst>
              <a:ext uri="{FF2B5EF4-FFF2-40B4-BE49-F238E27FC236}">
                <a16:creationId xmlns:a16="http://schemas.microsoft.com/office/drawing/2014/main" id="{7006A7E7-8E5D-6E94-E0E8-92289F5E6108}"/>
              </a:ext>
            </a:extLst>
          </p:cNvPr>
          <p:cNvSpPr txBox="1"/>
          <p:nvPr/>
        </p:nvSpPr>
        <p:spPr>
          <a:xfrm>
            <a:off x="739600" y="1519201"/>
            <a:ext cx="7619473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378">
              <a:lnSpc>
                <a:spcPct val="115000"/>
              </a:lnSpc>
              <a:defRPr/>
            </a:pPr>
            <a:r>
              <a:rPr lang="es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Centros de especialización de España y Francia   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Google Shape;884;p40">
            <a:extLst>
              <a:ext uri="{FF2B5EF4-FFF2-40B4-BE49-F238E27FC236}">
                <a16:creationId xmlns:a16="http://schemas.microsoft.com/office/drawing/2014/main" id="{42C99F28-D237-9D10-62B0-ABE8ED7EE6EE}"/>
              </a:ext>
            </a:extLst>
          </p:cNvPr>
          <p:cNvSpPr txBox="1"/>
          <p:nvPr/>
        </p:nvSpPr>
        <p:spPr>
          <a:xfrm>
            <a:off x="714550" y="2146500"/>
            <a:ext cx="1947000" cy="106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378">
              <a:lnSpc>
                <a:spcPct val="115000"/>
              </a:lnSpc>
              <a:defRPr/>
            </a:pPr>
            <a:r>
              <a:rPr lang="es"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MADRID</a:t>
            </a:r>
            <a:endParaRPr sz="1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C/ Arturo Soria, 122</a:t>
            </a:r>
            <a:endParaRPr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28043, Madrid</a:t>
            </a:r>
            <a:endParaRPr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Tel: 91 590 19 60</a:t>
            </a:r>
            <a:endParaRPr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Fax: 91 562 34 52</a:t>
            </a:r>
            <a:endParaRPr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" name="Google Shape;885;p40">
            <a:extLst>
              <a:ext uri="{FF2B5EF4-FFF2-40B4-BE49-F238E27FC236}">
                <a16:creationId xmlns:a16="http://schemas.microsoft.com/office/drawing/2014/main" id="{1EAF0D1D-C70E-42AE-77F6-F72AD907B2D2}"/>
              </a:ext>
            </a:extLst>
          </p:cNvPr>
          <p:cNvSpPr txBox="1"/>
          <p:nvPr/>
        </p:nvSpPr>
        <p:spPr>
          <a:xfrm>
            <a:off x="2847100" y="2146502"/>
            <a:ext cx="2222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378">
              <a:lnSpc>
                <a:spcPct val="115000"/>
              </a:lnSpc>
              <a:defRPr/>
            </a:pPr>
            <a:r>
              <a:rPr lang="es"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BARCELONA</a:t>
            </a:r>
            <a:endParaRPr sz="1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 err="1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Passeig</a:t>
            </a: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de Gracia, 54, 6ª planta</a:t>
            </a:r>
            <a:endParaRPr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08007, Barcelona</a:t>
            </a:r>
            <a:endParaRPr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Tel: 932 411 463</a:t>
            </a:r>
            <a:endParaRPr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Fax: 932 412 057</a:t>
            </a:r>
            <a:endParaRPr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" name="Google Shape;886;p40">
            <a:extLst>
              <a:ext uri="{FF2B5EF4-FFF2-40B4-BE49-F238E27FC236}">
                <a16:creationId xmlns:a16="http://schemas.microsoft.com/office/drawing/2014/main" id="{52B4CF61-2C64-D3E7-9C36-FB9B95735AFD}"/>
              </a:ext>
            </a:extLst>
          </p:cNvPr>
          <p:cNvSpPr txBox="1"/>
          <p:nvPr/>
        </p:nvSpPr>
        <p:spPr>
          <a:xfrm>
            <a:off x="4831304" y="2146501"/>
            <a:ext cx="2222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378">
              <a:lnSpc>
                <a:spcPct val="115000"/>
              </a:lnSpc>
              <a:defRPr/>
            </a:pPr>
            <a:r>
              <a:rPr lang="es"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VITORIA</a:t>
            </a:r>
            <a:endParaRPr sz="1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Avenida de los Olmos, 1</a:t>
            </a:r>
            <a:endParaRPr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01013, Vitoria- Gasteiz</a:t>
            </a:r>
            <a:endParaRPr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Tel: 945 359 705</a:t>
            </a:r>
            <a:endParaRPr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" name="Google Shape;887;p40">
            <a:extLst>
              <a:ext uri="{FF2B5EF4-FFF2-40B4-BE49-F238E27FC236}">
                <a16:creationId xmlns:a16="http://schemas.microsoft.com/office/drawing/2014/main" id="{A858E403-C58B-38DC-7A93-1988C4CD4879}"/>
              </a:ext>
            </a:extLst>
          </p:cNvPr>
          <p:cNvSpPr txBox="1"/>
          <p:nvPr/>
        </p:nvSpPr>
        <p:spPr>
          <a:xfrm>
            <a:off x="714550" y="3286626"/>
            <a:ext cx="2141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378">
              <a:lnSpc>
                <a:spcPct val="115000"/>
              </a:lnSpc>
              <a:defRPr/>
            </a:pPr>
            <a:r>
              <a:rPr lang="es"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CANTABRIA</a:t>
            </a:r>
            <a:endParaRPr lang="es-ES" sz="10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Polígono de Cros C16</a:t>
            </a:r>
            <a:endParaRPr lang="es-ES"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39600, Camargo (Cantabria)</a:t>
            </a:r>
            <a:endParaRPr lang="es-ES"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-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Tel</a:t>
            </a: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 942 945 033</a:t>
            </a:r>
            <a:endParaRPr lang="es-ES"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</a:endParaRPr>
          </a:p>
        </p:txBody>
      </p:sp>
      <p:sp>
        <p:nvSpPr>
          <p:cNvPr id="12" name="Google Shape;888;p40">
            <a:extLst>
              <a:ext uri="{FF2B5EF4-FFF2-40B4-BE49-F238E27FC236}">
                <a16:creationId xmlns:a16="http://schemas.microsoft.com/office/drawing/2014/main" id="{D032036E-D92F-163E-1795-721F5EB8ED12}"/>
              </a:ext>
            </a:extLst>
          </p:cNvPr>
          <p:cNvSpPr txBox="1"/>
          <p:nvPr/>
        </p:nvSpPr>
        <p:spPr>
          <a:xfrm>
            <a:off x="2847100" y="3286626"/>
            <a:ext cx="19470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378">
              <a:lnSpc>
                <a:spcPct val="115000"/>
              </a:lnSpc>
              <a:defRPr/>
            </a:pPr>
            <a:r>
              <a:rPr lang="es"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VALLADOLID</a:t>
            </a:r>
            <a:endParaRPr sz="1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Paseo Arco de Ladrillo, 92</a:t>
            </a:r>
            <a:endParaRPr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47008, Valladolid</a:t>
            </a:r>
            <a:endParaRPr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Tel: 983 548 063</a:t>
            </a:r>
            <a:endParaRPr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" name="Google Shape;889;p40">
            <a:extLst>
              <a:ext uri="{FF2B5EF4-FFF2-40B4-BE49-F238E27FC236}">
                <a16:creationId xmlns:a16="http://schemas.microsoft.com/office/drawing/2014/main" id="{8FCD6FCD-9385-E8DA-227B-960F3A913C97}"/>
              </a:ext>
            </a:extLst>
          </p:cNvPr>
          <p:cNvSpPr txBox="1"/>
          <p:nvPr/>
        </p:nvSpPr>
        <p:spPr>
          <a:xfrm>
            <a:off x="6957005" y="3259841"/>
            <a:ext cx="18129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378">
              <a:lnSpc>
                <a:spcPct val="115000"/>
              </a:lnSpc>
              <a:defRPr/>
            </a:pPr>
            <a:r>
              <a:rPr lang="es-ES"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SALAMANCA</a:t>
            </a:r>
            <a:endParaRPr lang="es-ES" sz="10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C/ Toro, 76, 1º</a:t>
            </a:r>
            <a:endParaRPr lang="es"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</a:endParaRPr>
          </a:p>
          <a:p>
            <a:pPr defTabSz="914378">
              <a:lnSpc>
                <a:spcPct val="114999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</a:rPr>
              <a:t>37002, Salamanca</a:t>
            </a:r>
          </a:p>
          <a:p>
            <a:pPr defTabSz="914378">
              <a:lnSpc>
                <a:spcPct val="114999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</a:rPr>
              <a:t>Tel: 91 590 19 60</a:t>
            </a:r>
          </a:p>
        </p:txBody>
      </p:sp>
      <p:sp>
        <p:nvSpPr>
          <p:cNvPr id="14" name="Google Shape;890;p40">
            <a:extLst>
              <a:ext uri="{FF2B5EF4-FFF2-40B4-BE49-F238E27FC236}">
                <a16:creationId xmlns:a16="http://schemas.microsoft.com/office/drawing/2014/main" id="{EE112387-E461-E650-48EE-6366EE0E1BA5}"/>
              </a:ext>
            </a:extLst>
          </p:cNvPr>
          <p:cNvSpPr txBox="1"/>
          <p:nvPr/>
        </p:nvSpPr>
        <p:spPr>
          <a:xfrm>
            <a:off x="6957005" y="4157525"/>
            <a:ext cx="1741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378">
              <a:lnSpc>
                <a:spcPct val="115000"/>
              </a:lnSpc>
              <a:defRPr/>
            </a:pPr>
            <a:r>
              <a:rPr lang="es"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VALENCIA</a:t>
            </a:r>
            <a:endParaRPr sz="1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</a:rPr>
              <a:t>En curso</a:t>
            </a:r>
          </a:p>
        </p:txBody>
      </p:sp>
      <p:sp>
        <p:nvSpPr>
          <p:cNvPr id="15" name="Google Shape;891;p40">
            <a:extLst>
              <a:ext uri="{FF2B5EF4-FFF2-40B4-BE49-F238E27FC236}">
                <a16:creationId xmlns:a16="http://schemas.microsoft.com/office/drawing/2014/main" id="{744A10DF-61F2-BF66-AA12-88D6CAB41954}"/>
              </a:ext>
            </a:extLst>
          </p:cNvPr>
          <p:cNvSpPr txBox="1"/>
          <p:nvPr/>
        </p:nvSpPr>
        <p:spPr>
          <a:xfrm>
            <a:off x="6958529" y="1162795"/>
            <a:ext cx="14826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378">
              <a:lnSpc>
                <a:spcPct val="115000"/>
              </a:lnSpc>
              <a:defRPr/>
            </a:pPr>
            <a:r>
              <a:rPr lang="es"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FRANCIA</a:t>
            </a:r>
            <a:endParaRPr sz="1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 err="1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Patchwork</a:t>
            </a: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Saint</a:t>
            </a:r>
            <a:endParaRPr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Lazare, 3 Rue de </a:t>
            </a:r>
            <a:r>
              <a:rPr lang="es" sz="1000" err="1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Stockholm</a:t>
            </a:r>
            <a:r>
              <a:rPr lang="es"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Paris 8</a:t>
            </a:r>
            <a:endParaRPr sz="1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" name="Google Shape;886;p40">
            <a:extLst>
              <a:ext uri="{FF2B5EF4-FFF2-40B4-BE49-F238E27FC236}">
                <a16:creationId xmlns:a16="http://schemas.microsoft.com/office/drawing/2014/main" id="{AA7FF4F3-221E-29C4-A6EE-0B77239B98ED}"/>
              </a:ext>
            </a:extLst>
          </p:cNvPr>
          <p:cNvSpPr txBox="1"/>
          <p:nvPr/>
        </p:nvSpPr>
        <p:spPr>
          <a:xfrm>
            <a:off x="4831303" y="3261621"/>
            <a:ext cx="2222100" cy="97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378">
              <a:lnSpc>
                <a:spcPct val="115000"/>
              </a:lnSpc>
              <a:defRPr/>
            </a:pPr>
            <a:r>
              <a:rPr lang="es"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ASTURIAS</a:t>
            </a:r>
            <a:endParaRPr lang="es-ES" sz="10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  <a:p>
            <a:pPr defTabSz="914378"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sym typeface="Montserrat SemiBold"/>
              </a:rPr>
              <a:t>Parque Tecnológico Asturias</a:t>
            </a:r>
            <a:endParaRPr lang="es" sz="1000">
              <a:solidFill>
                <a:srgbClr val="FFFFFF"/>
              </a:solidFill>
              <a:latin typeface="Montserrat SemiBold"/>
            </a:endParaRPr>
          </a:p>
          <a:p>
            <a:pPr defTabSz="914378"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sym typeface="Montserrat SemiBold"/>
              </a:rPr>
              <a:t>Edificio </a:t>
            </a:r>
            <a:r>
              <a:rPr lang="es" sz="1000" err="1">
                <a:solidFill>
                  <a:srgbClr val="FFFFFF"/>
                </a:solidFill>
                <a:latin typeface="Montserrat SemiBold"/>
                <a:sym typeface="Montserrat SemiBold"/>
              </a:rPr>
              <a:t>Centroelena</a:t>
            </a:r>
            <a:r>
              <a:rPr lang="es" sz="1000">
                <a:solidFill>
                  <a:srgbClr val="FFFFFF"/>
                </a:solidFill>
                <a:latin typeface="Montserrat SemiBold"/>
                <a:sym typeface="Montserrat SemiBold"/>
              </a:rPr>
              <a:t> II, 2B</a:t>
            </a:r>
            <a:endParaRPr lang="es" sz="1000">
              <a:solidFill>
                <a:srgbClr val="FFFFFF"/>
              </a:solidFill>
              <a:latin typeface="Montserrat SemiBold"/>
            </a:endParaRPr>
          </a:p>
          <a:p>
            <a:pPr defTabSz="914378"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sym typeface="Montserrat SemiBold"/>
              </a:rPr>
              <a:t>33428 Llanera, Asturias</a:t>
            </a:r>
            <a:endParaRPr lang="es" sz="1000">
              <a:solidFill>
                <a:srgbClr val="FFFFFF"/>
              </a:solidFill>
              <a:latin typeface="Montserrat SemiBold"/>
            </a:endParaRPr>
          </a:p>
          <a:p>
            <a:pPr defTabSz="914378">
              <a:defRPr/>
            </a:pPr>
            <a:r>
              <a:rPr lang="es" sz="1000">
                <a:solidFill>
                  <a:srgbClr val="FFFFFF"/>
                </a:solidFill>
                <a:latin typeface="Montserrat SemiBold"/>
                <a:sym typeface="Montserrat SemiBold"/>
              </a:rPr>
              <a:t>Tel: 984 498 079</a:t>
            </a:r>
            <a:endParaRPr lang="es" sz="1000">
              <a:solidFill>
                <a:srgbClr val="FFFFFF"/>
              </a:solidFill>
              <a:latin typeface="Montserrat SemiBold"/>
            </a:endParaRPr>
          </a:p>
        </p:txBody>
      </p:sp>
      <p:sp>
        <p:nvSpPr>
          <p:cNvPr id="17" name="Google Shape;890;p40">
            <a:extLst>
              <a:ext uri="{FF2B5EF4-FFF2-40B4-BE49-F238E27FC236}">
                <a16:creationId xmlns:a16="http://schemas.microsoft.com/office/drawing/2014/main" id="{57AEF127-81AF-300D-D714-2DB725729046}"/>
              </a:ext>
            </a:extLst>
          </p:cNvPr>
          <p:cNvSpPr txBox="1"/>
          <p:nvPr/>
        </p:nvSpPr>
        <p:spPr>
          <a:xfrm>
            <a:off x="6957005" y="2149948"/>
            <a:ext cx="17412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378">
              <a:lnSpc>
                <a:spcPct val="115000"/>
              </a:lnSpc>
              <a:defRPr/>
            </a:pPr>
            <a:r>
              <a:rPr lang="es" sz="1000" b="1">
                <a:solidFill>
                  <a:srgbClr val="FFFFFF"/>
                </a:solidFill>
                <a:latin typeface="Montserrat"/>
                <a:sym typeface="Montserrat"/>
              </a:rPr>
              <a:t>A CORUÑA</a:t>
            </a:r>
            <a:endParaRPr sz="1000" b="1">
              <a:solidFill>
                <a:srgbClr val="FFFFFF"/>
              </a:solidFill>
              <a:latin typeface="Montserrat"/>
              <a:sym typeface="Montserrat"/>
            </a:endParaRPr>
          </a:p>
          <a:p>
            <a:pPr defTabSz="914378">
              <a:lnSpc>
                <a:spcPct val="115000"/>
              </a:lnSpc>
              <a:defRPr/>
            </a:pPr>
            <a:r>
              <a:rPr lang="es" sz="1000" b="1">
                <a:solidFill>
                  <a:srgbClr val="FFFFFF"/>
                </a:solidFill>
                <a:latin typeface="Montserrat"/>
              </a:rPr>
              <a:t>C/ Real 74-76</a:t>
            </a:r>
          </a:p>
          <a:p>
            <a:pPr defTabSz="914378">
              <a:lnSpc>
                <a:spcPct val="115000"/>
              </a:lnSpc>
              <a:defRPr/>
            </a:pPr>
            <a:r>
              <a:rPr lang="es" sz="1000" b="1">
                <a:solidFill>
                  <a:srgbClr val="FFFFFF"/>
                </a:solidFill>
                <a:latin typeface="Montserrat"/>
              </a:rPr>
              <a:t>15003 A Coruña</a:t>
            </a:r>
          </a:p>
          <a:p>
            <a:pPr defTabSz="914378">
              <a:lnSpc>
                <a:spcPct val="115000"/>
              </a:lnSpc>
              <a:defRPr/>
            </a:pPr>
            <a:r>
              <a:rPr lang="es" sz="1000" b="1">
                <a:solidFill>
                  <a:srgbClr val="FFFFFF"/>
                </a:solidFill>
                <a:latin typeface="Montserrat"/>
              </a:rPr>
              <a:t>Tel: 91 590 19 60</a:t>
            </a:r>
          </a:p>
        </p:txBody>
      </p:sp>
    </p:spTree>
    <p:extLst>
      <p:ext uri="{BB962C8B-B14F-4D97-AF65-F5344CB8AC3E}">
        <p14:creationId xmlns:p14="http://schemas.microsoft.com/office/powerpoint/2010/main" val="118786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81A655D7-1997-13B1-CDEE-43F4095D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" y="-18898"/>
            <a:ext cx="9146930" cy="5225256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Google Shape;882;p40">
            <a:extLst>
              <a:ext uri="{FF2B5EF4-FFF2-40B4-BE49-F238E27FC236}">
                <a16:creationId xmlns:a16="http://schemas.microsoft.com/office/drawing/2014/main" id="{DF599430-332E-4A59-9CA0-B0475F2EDEA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390" y="231172"/>
            <a:ext cx="1051916" cy="4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2" descr="Foto en blanco y negro de un grupo de personas en la noche&#10;&#10;Descripción generada automáticamente">
            <a:extLst>
              <a:ext uri="{FF2B5EF4-FFF2-40B4-BE49-F238E27FC236}">
                <a16:creationId xmlns:a16="http://schemas.microsoft.com/office/drawing/2014/main" id="{DD667AC5-EFE8-88A5-A719-B38476202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5" y="-18898"/>
            <a:ext cx="9146930" cy="5225256"/>
          </a:xfrm>
          <a:prstGeom prst="rect">
            <a:avLst/>
          </a:prstGeom>
        </p:spPr>
      </p:pic>
      <p:sp>
        <p:nvSpPr>
          <p:cNvPr id="19" name="Google Shape;880;p40">
            <a:extLst>
              <a:ext uri="{FF2B5EF4-FFF2-40B4-BE49-F238E27FC236}">
                <a16:creationId xmlns:a16="http://schemas.microsoft.com/office/drawing/2014/main" id="{FC721BEC-9757-0994-DF0F-BCC022174440}"/>
              </a:ext>
            </a:extLst>
          </p:cNvPr>
          <p:cNvSpPr txBox="1"/>
          <p:nvPr/>
        </p:nvSpPr>
        <p:spPr>
          <a:xfrm>
            <a:off x="3755026" y="2231672"/>
            <a:ext cx="23181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" name="Google Shape;881;p40">
            <a:extLst>
              <a:ext uri="{FF2B5EF4-FFF2-40B4-BE49-F238E27FC236}">
                <a16:creationId xmlns:a16="http://schemas.microsoft.com/office/drawing/2014/main" id="{7A28E330-D9D9-C4C9-1B0D-6EB561ACAE3C}"/>
              </a:ext>
            </a:extLst>
          </p:cNvPr>
          <p:cNvCxnSpPr/>
          <p:nvPr/>
        </p:nvCxnSpPr>
        <p:spPr>
          <a:xfrm>
            <a:off x="3755026" y="2994164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Google Shape;882;p40">
            <a:extLst>
              <a:ext uri="{FF2B5EF4-FFF2-40B4-BE49-F238E27FC236}">
                <a16:creationId xmlns:a16="http://schemas.microsoft.com/office/drawing/2014/main" id="{A06EC23C-74C8-E71B-576A-704C359A6A9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389" y="231171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46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>
            <a:hlinkClick r:id="rId3" action="ppaction://hlinksldjump"/>
          </p:cNvPr>
          <p:cNvSpPr txBox="1"/>
          <p:nvPr/>
        </p:nvSpPr>
        <p:spPr>
          <a:xfrm>
            <a:off x="3614325" y="1499558"/>
            <a:ext cx="41937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01. </a:t>
            </a: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   Introducción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399" y="245100"/>
            <a:ext cx="1031673" cy="4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/>
          <p:nvPr/>
        </p:nvSpPr>
        <p:spPr>
          <a:xfrm>
            <a:off x="0" y="7684"/>
            <a:ext cx="3354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715400" y="764732"/>
            <a:ext cx="17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Índice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17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7"/>
          <p:cNvSpPr txBox="1"/>
          <p:nvPr/>
        </p:nvSpPr>
        <p:spPr>
          <a:xfrm>
            <a:off x="7085875" y="4623125"/>
            <a:ext cx="174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" sz="1200" b="1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34922C1-9815-45FB-80C5-A85D94A96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0000000-1234-1234-1234-123412341234}" type="slidenum">
              <a:rPr lang="es-ES" smtClean="0">
                <a:solidFill>
                  <a:srgbClr val="595959"/>
                </a:solidFill>
              </a:rPr>
              <a:pPr>
                <a:defRPr/>
              </a:pPr>
              <a:t>2</a:t>
            </a:fld>
            <a:endParaRPr lang="es-ES">
              <a:solidFill>
                <a:srgbClr val="595959"/>
              </a:solidFill>
            </a:endParaRPr>
          </a:p>
        </p:txBody>
      </p:sp>
      <p:sp>
        <p:nvSpPr>
          <p:cNvPr id="12" name="Google Shape;179;p17">
            <a:hlinkClick r:id="rId5" action="ppaction://hlinksldjump"/>
            <a:extLst>
              <a:ext uri="{FF2B5EF4-FFF2-40B4-BE49-F238E27FC236}">
                <a16:creationId xmlns:a16="http://schemas.microsoft.com/office/drawing/2014/main" id="{10C444E7-1E76-432B-A4CD-0CF325D2E912}"/>
              </a:ext>
            </a:extLst>
          </p:cNvPr>
          <p:cNvSpPr txBox="1"/>
          <p:nvPr/>
        </p:nvSpPr>
        <p:spPr>
          <a:xfrm>
            <a:off x="3614325" y="2125704"/>
            <a:ext cx="434215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02.     </a:t>
            </a:r>
            <a:r>
              <a:rPr lang="es-ES" b="1">
                <a:latin typeface="Montserrat"/>
                <a:ea typeface="Montserrat"/>
                <a:cs typeface="Montserrat"/>
                <a:sym typeface="Montserrat"/>
              </a:rPr>
              <a:t>Partes en el API Management</a:t>
            </a:r>
          </a:p>
        </p:txBody>
      </p:sp>
      <p:sp>
        <p:nvSpPr>
          <p:cNvPr id="13" name="Google Shape;179;p17">
            <a:hlinkClick r:id="rId6" action="ppaction://hlinksldjump"/>
            <a:extLst>
              <a:ext uri="{FF2B5EF4-FFF2-40B4-BE49-F238E27FC236}">
                <a16:creationId xmlns:a16="http://schemas.microsoft.com/office/drawing/2014/main" id="{E66F29FD-FA0F-5BB0-9C2D-A7E8278B3E3A}"/>
              </a:ext>
            </a:extLst>
          </p:cNvPr>
          <p:cNvSpPr txBox="1"/>
          <p:nvPr/>
        </p:nvSpPr>
        <p:spPr>
          <a:xfrm>
            <a:off x="3614325" y="2751850"/>
            <a:ext cx="434215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s" b="1">
                <a:latin typeface="Montserrat"/>
                <a:sym typeface="Montserrat"/>
              </a:rPr>
              <a:t>03.     Ejemplos de API Managers</a:t>
            </a:r>
            <a:endParaRPr lang="es" b="1">
              <a:latin typeface="Montserrat"/>
            </a:endParaRPr>
          </a:p>
        </p:txBody>
      </p:sp>
      <p:sp>
        <p:nvSpPr>
          <p:cNvPr id="14" name="Google Shape;179;p17">
            <a:hlinkClick r:id="rId7" action="ppaction://hlinksldjump"/>
            <a:extLst>
              <a:ext uri="{FF2B5EF4-FFF2-40B4-BE49-F238E27FC236}">
                <a16:creationId xmlns:a16="http://schemas.microsoft.com/office/drawing/2014/main" id="{885550B1-6C9E-4CF7-BA92-209882EA0831}"/>
              </a:ext>
            </a:extLst>
          </p:cNvPr>
          <p:cNvSpPr txBox="1"/>
          <p:nvPr/>
        </p:nvSpPr>
        <p:spPr>
          <a:xfrm>
            <a:off x="3614325" y="3377996"/>
            <a:ext cx="434215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s" b="1">
                <a:latin typeface="Montserrat"/>
                <a:sym typeface="Montserrat"/>
              </a:rPr>
              <a:t>04.     </a:t>
            </a:r>
            <a:r>
              <a:rPr lang="es-ES" b="1">
                <a:latin typeface="Montserrat"/>
                <a:sym typeface="Montserrat"/>
              </a:rPr>
              <a:t>Referencias</a:t>
            </a:r>
            <a:endParaRPr lang="es" b="1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5156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9" y="1985850"/>
            <a:ext cx="69387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Introducción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42;p33">
            <a:extLst>
              <a:ext uri="{FF2B5EF4-FFF2-40B4-BE49-F238E27FC236}">
                <a16:creationId xmlns:a16="http://schemas.microsoft.com/office/drawing/2014/main" id="{56CA3481-3AFD-C613-9BCC-E93DCE0CE24A}"/>
              </a:ext>
            </a:extLst>
          </p:cNvPr>
          <p:cNvCxnSpPr/>
          <p:nvPr/>
        </p:nvCxnSpPr>
        <p:spPr>
          <a:xfrm>
            <a:off x="677623" y="915242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41;p33">
            <a:extLst>
              <a:ext uri="{FF2B5EF4-FFF2-40B4-BE49-F238E27FC236}">
                <a16:creationId xmlns:a16="http://schemas.microsoft.com/office/drawing/2014/main" id="{6950C2A9-BA83-A54F-8005-B98DC2E0EE03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¿Qué es el API Management?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B28D8B-BD3D-7D3B-F9F4-BA8503004330}"/>
              </a:ext>
            </a:extLst>
          </p:cNvPr>
          <p:cNvSpPr txBox="1"/>
          <p:nvPr/>
        </p:nvSpPr>
        <p:spPr>
          <a:xfrm>
            <a:off x="489712" y="2166656"/>
            <a:ext cx="408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>
                <a:latin typeface="Montserrat" panose="00000500000000000000" pitchFamily="2" charset="0"/>
              </a:rPr>
              <a:t>El concepto </a:t>
            </a:r>
            <a:r>
              <a:rPr lang="es-ES" sz="1200" b="1" dirty="0">
                <a:latin typeface="Montserrat" panose="00000500000000000000" pitchFamily="2" charset="0"/>
              </a:rPr>
              <a:t>API Management </a:t>
            </a:r>
            <a:r>
              <a:rPr lang="es-ES" sz="1200" dirty="0">
                <a:latin typeface="Montserrat" panose="00000500000000000000" pitchFamily="2" charset="0"/>
              </a:rPr>
              <a:t>o gestión de </a:t>
            </a:r>
            <a:r>
              <a:rPr lang="es-ES" sz="1200" dirty="0" err="1">
                <a:latin typeface="Montserrat" panose="00000500000000000000" pitchFamily="2" charset="0"/>
              </a:rPr>
              <a:t>APIs</a:t>
            </a:r>
            <a:r>
              <a:rPr lang="es-ES" sz="1200" dirty="0">
                <a:latin typeface="Montserrat" panose="00000500000000000000" pitchFamily="2" charset="0"/>
              </a:rPr>
              <a:t> se refiere a todas aquellas herramientas que se encargan de la transición de la API a lo largo de todo el ciclo de vida de la misma, comenzando en el diseño, hasta la publicación, monitorización, análisis y monetización de la misma.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E8172DF-A8E9-61CE-C420-536A890C2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085" y="1241002"/>
            <a:ext cx="3288550" cy="266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8" y="1985850"/>
            <a:ext cx="7765173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Partes en el API Management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87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1;p33">
            <a:extLst>
              <a:ext uri="{FF2B5EF4-FFF2-40B4-BE49-F238E27FC236}">
                <a16:creationId xmlns:a16="http://schemas.microsoft.com/office/drawing/2014/main" id="{DE2CCFFD-79F6-AD40-02F3-2CCB8EDA8B19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Partes en el API Management</a:t>
            </a:r>
          </a:p>
        </p:txBody>
      </p:sp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15C67DB-B7F4-8BBE-508E-F77606B17291}"/>
              </a:ext>
            </a:extLst>
          </p:cNvPr>
          <p:cNvGrpSpPr/>
          <p:nvPr/>
        </p:nvGrpSpPr>
        <p:grpSpPr>
          <a:xfrm>
            <a:off x="1470685" y="1295128"/>
            <a:ext cx="6202630" cy="3421379"/>
            <a:chOff x="1168401" y="1302385"/>
            <a:chExt cx="6202630" cy="3421379"/>
          </a:xfrm>
        </p:grpSpPr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24FE7A60-2B2E-6359-90C6-D086A06D51C7}"/>
                </a:ext>
              </a:extLst>
            </p:cNvPr>
            <p:cNvSpPr/>
            <p:nvPr/>
          </p:nvSpPr>
          <p:spPr>
            <a:xfrm>
              <a:off x="5131613" y="3628923"/>
              <a:ext cx="2239418" cy="1094841"/>
            </a:xfrm>
            <a:custGeom>
              <a:avLst/>
              <a:gdLst>
                <a:gd name="connsiteX0" fmla="*/ 0 w 1690161"/>
                <a:gd name="connsiteY0" fmla="*/ 109484 h 1094841"/>
                <a:gd name="connsiteX1" fmla="*/ 109484 w 1690161"/>
                <a:gd name="connsiteY1" fmla="*/ 0 h 1094841"/>
                <a:gd name="connsiteX2" fmla="*/ 1580677 w 1690161"/>
                <a:gd name="connsiteY2" fmla="*/ 0 h 1094841"/>
                <a:gd name="connsiteX3" fmla="*/ 1690161 w 1690161"/>
                <a:gd name="connsiteY3" fmla="*/ 109484 h 1094841"/>
                <a:gd name="connsiteX4" fmla="*/ 1690161 w 1690161"/>
                <a:gd name="connsiteY4" fmla="*/ 985357 h 1094841"/>
                <a:gd name="connsiteX5" fmla="*/ 1580677 w 1690161"/>
                <a:gd name="connsiteY5" fmla="*/ 1094841 h 1094841"/>
                <a:gd name="connsiteX6" fmla="*/ 109484 w 1690161"/>
                <a:gd name="connsiteY6" fmla="*/ 1094841 h 1094841"/>
                <a:gd name="connsiteX7" fmla="*/ 0 w 1690161"/>
                <a:gd name="connsiteY7" fmla="*/ 985357 h 1094841"/>
                <a:gd name="connsiteX8" fmla="*/ 0 w 1690161"/>
                <a:gd name="connsiteY8" fmla="*/ 109484 h 109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0161" h="1094841">
                  <a:moveTo>
                    <a:pt x="0" y="109484"/>
                  </a:moveTo>
                  <a:cubicBezTo>
                    <a:pt x="0" y="49018"/>
                    <a:pt x="49018" y="0"/>
                    <a:pt x="109484" y="0"/>
                  </a:cubicBezTo>
                  <a:lnTo>
                    <a:pt x="1580677" y="0"/>
                  </a:lnTo>
                  <a:cubicBezTo>
                    <a:pt x="1641143" y="0"/>
                    <a:pt x="1690161" y="49018"/>
                    <a:pt x="1690161" y="109484"/>
                  </a:cubicBezTo>
                  <a:lnTo>
                    <a:pt x="1690161" y="985357"/>
                  </a:lnTo>
                  <a:cubicBezTo>
                    <a:pt x="1690161" y="1045823"/>
                    <a:pt x="1641143" y="1094841"/>
                    <a:pt x="1580677" y="1094841"/>
                  </a:cubicBezTo>
                  <a:lnTo>
                    <a:pt x="109484" y="1094841"/>
                  </a:lnTo>
                  <a:cubicBezTo>
                    <a:pt x="49018" y="1094841"/>
                    <a:pt x="0" y="1045823"/>
                    <a:pt x="0" y="985357"/>
                  </a:cubicBezTo>
                  <a:lnTo>
                    <a:pt x="0" y="109484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80000"/>
                <a:hueOff val="-259586"/>
                <a:satOff val="14358"/>
                <a:lumOff val="1614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6818" tIns="343480" rIns="69770" bIns="69770" numCol="1" spcCol="1270" anchor="t" anchorCtr="0">
              <a:noAutofit/>
            </a:bodyPr>
            <a:lstStyle/>
            <a:p>
              <a:pPr lvl="1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sz="1200" kern="1200">
                  <a:latin typeface="Montserrat" panose="00000500000000000000" pitchFamily="2" charset="0"/>
                </a:rPr>
                <a:t>Pieza central del gobierno y gestión de las APIs</a:t>
              </a:r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F746BC9A-B733-57B0-2BE3-89B33C63DA77}"/>
                </a:ext>
              </a:extLst>
            </p:cNvPr>
            <p:cNvSpPr/>
            <p:nvPr/>
          </p:nvSpPr>
          <p:spPr>
            <a:xfrm>
              <a:off x="1168401" y="3614580"/>
              <a:ext cx="2239418" cy="1094841"/>
            </a:xfrm>
            <a:custGeom>
              <a:avLst/>
              <a:gdLst>
                <a:gd name="connsiteX0" fmla="*/ 0 w 1690161"/>
                <a:gd name="connsiteY0" fmla="*/ 109484 h 1094841"/>
                <a:gd name="connsiteX1" fmla="*/ 109484 w 1690161"/>
                <a:gd name="connsiteY1" fmla="*/ 0 h 1094841"/>
                <a:gd name="connsiteX2" fmla="*/ 1580677 w 1690161"/>
                <a:gd name="connsiteY2" fmla="*/ 0 h 1094841"/>
                <a:gd name="connsiteX3" fmla="*/ 1690161 w 1690161"/>
                <a:gd name="connsiteY3" fmla="*/ 109484 h 1094841"/>
                <a:gd name="connsiteX4" fmla="*/ 1690161 w 1690161"/>
                <a:gd name="connsiteY4" fmla="*/ 985357 h 1094841"/>
                <a:gd name="connsiteX5" fmla="*/ 1580677 w 1690161"/>
                <a:gd name="connsiteY5" fmla="*/ 1094841 h 1094841"/>
                <a:gd name="connsiteX6" fmla="*/ 109484 w 1690161"/>
                <a:gd name="connsiteY6" fmla="*/ 1094841 h 1094841"/>
                <a:gd name="connsiteX7" fmla="*/ 0 w 1690161"/>
                <a:gd name="connsiteY7" fmla="*/ 985357 h 1094841"/>
                <a:gd name="connsiteX8" fmla="*/ 0 w 1690161"/>
                <a:gd name="connsiteY8" fmla="*/ 109484 h 109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0161" h="1094841">
                  <a:moveTo>
                    <a:pt x="0" y="109484"/>
                  </a:moveTo>
                  <a:cubicBezTo>
                    <a:pt x="0" y="49018"/>
                    <a:pt x="49018" y="0"/>
                    <a:pt x="109484" y="0"/>
                  </a:cubicBezTo>
                  <a:lnTo>
                    <a:pt x="1580677" y="0"/>
                  </a:lnTo>
                  <a:cubicBezTo>
                    <a:pt x="1641143" y="0"/>
                    <a:pt x="1690161" y="49018"/>
                    <a:pt x="1690161" y="109484"/>
                  </a:cubicBezTo>
                  <a:lnTo>
                    <a:pt x="1690161" y="985357"/>
                  </a:lnTo>
                  <a:cubicBezTo>
                    <a:pt x="1690161" y="1045823"/>
                    <a:pt x="1641143" y="1094841"/>
                    <a:pt x="1580677" y="1094841"/>
                  </a:cubicBezTo>
                  <a:lnTo>
                    <a:pt x="109484" y="1094841"/>
                  </a:lnTo>
                  <a:cubicBezTo>
                    <a:pt x="49018" y="1094841"/>
                    <a:pt x="0" y="1045823"/>
                    <a:pt x="0" y="985357"/>
                  </a:cubicBezTo>
                  <a:lnTo>
                    <a:pt x="0" y="109484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80000"/>
                <a:hueOff val="-389379"/>
                <a:satOff val="21537"/>
                <a:lumOff val="2422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770" tIns="343481" rIns="576818" bIns="69769" numCol="1" spcCol="1270" anchor="t" anchorCtr="0">
              <a:noAutofit/>
            </a:bodyPr>
            <a:lstStyle/>
            <a:p>
              <a:pPr lvl="1" algn="l" defTabSz="533400">
                <a:lnSpc>
                  <a:spcPct val="90000"/>
                </a:lnSpc>
                <a:spcBef>
                  <a:spcPct val="0"/>
                </a:spcBef>
              </a:pPr>
              <a:r>
                <a:rPr lang="es-ES" sz="1200" b="0" kern="1200">
                  <a:latin typeface="Montserrat" panose="00000500000000000000" pitchFamily="2" charset="0"/>
                </a:rPr>
                <a:t>Monitorización</a:t>
              </a:r>
              <a:r>
                <a:rPr lang="es-ES" sz="1200" kern="1200">
                  <a:latin typeface="Montserrat" panose="00000500000000000000" pitchFamily="2" charset="0"/>
                </a:rPr>
                <a:t> y </a:t>
              </a:r>
              <a:r>
                <a:rPr lang="es-ES" sz="1200" b="0" kern="1200">
                  <a:latin typeface="Montserrat" panose="00000500000000000000" pitchFamily="2" charset="0"/>
                </a:rPr>
                <a:t>análisis</a:t>
              </a:r>
              <a:r>
                <a:rPr lang="es-ES" sz="1200" kern="1200">
                  <a:latin typeface="Montserrat" panose="00000500000000000000" pitchFamily="2" charset="0"/>
                </a:rPr>
                <a:t> de los diferentes recursos y artefactos</a:t>
              </a:r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D1DE4F2-F844-043A-4107-AB17E5004799}"/>
                </a:ext>
              </a:extLst>
            </p:cNvPr>
            <p:cNvSpPr/>
            <p:nvPr/>
          </p:nvSpPr>
          <p:spPr>
            <a:xfrm>
              <a:off x="5149292" y="1302385"/>
              <a:ext cx="2210735" cy="1090604"/>
            </a:xfrm>
            <a:custGeom>
              <a:avLst/>
              <a:gdLst>
                <a:gd name="connsiteX0" fmla="*/ 0 w 1690161"/>
                <a:gd name="connsiteY0" fmla="*/ 109060 h 1090604"/>
                <a:gd name="connsiteX1" fmla="*/ 109060 w 1690161"/>
                <a:gd name="connsiteY1" fmla="*/ 0 h 1090604"/>
                <a:gd name="connsiteX2" fmla="*/ 1581101 w 1690161"/>
                <a:gd name="connsiteY2" fmla="*/ 0 h 1090604"/>
                <a:gd name="connsiteX3" fmla="*/ 1690161 w 1690161"/>
                <a:gd name="connsiteY3" fmla="*/ 109060 h 1090604"/>
                <a:gd name="connsiteX4" fmla="*/ 1690161 w 1690161"/>
                <a:gd name="connsiteY4" fmla="*/ 981544 h 1090604"/>
                <a:gd name="connsiteX5" fmla="*/ 1581101 w 1690161"/>
                <a:gd name="connsiteY5" fmla="*/ 1090604 h 1090604"/>
                <a:gd name="connsiteX6" fmla="*/ 109060 w 1690161"/>
                <a:gd name="connsiteY6" fmla="*/ 1090604 h 1090604"/>
                <a:gd name="connsiteX7" fmla="*/ 0 w 1690161"/>
                <a:gd name="connsiteY7" fmla="*/ 981544 h 1090604"/>
                <a:gd name="connsiteX8" fmla="*/ 0 w 1690161"/>
                <a:gd name="connsiteY8" fmla="*/ 109060 h 109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0161" h="1090604">
                  <a:moveTo>
                    <a:pt x="0" y="109060"/>
                  </a:moveTo>
                  <a:cubicBezTo>
                    <a:pt x="0" y="48828"/>
                    <a:pt x="48828" y="0"/>
                    <a:pt x="109060" y="0"/>
                  </a:cubicBezTo>
                  <a:lnTo>
                    <a:pt x="1581101" y="0"/>
                  </a:lnTo>
                  <a:cubicBezTo>
                    <a:pt x="1641333" y="0"/>
                    <a:pt x="1690161" y="48828"/>
                    <a:pt x="1690161" y="109060"/>
                  </a:cubicBezTo>
                  <a:lnTo>
                    <a:pt x="1690161" y="981544"/>
                  </a:lnTo>
                  <a:cubicBezTo>
                    <a:pt x="1690161" y="1041776"/>
                    <a:pt x="1641333" y="1090604"/>
                    <a:pt x="1581101" y="1090604"/>
                  </a:cubicBezTo>
                  <a:lnTo>
                    <a:pt x="109060" y="1090604"/>
                  </a:lnTo>
                  <a:cubicBezTo>
                    <a:pt x="48828" y="1090604"/>
                    <a:pt x="0" y="1041776"/>
                    <a:pt x="0" y="981544"/>
                  </a:cubicBezTo>
                  <a:lnTo>
                    <a:pt x="0" y="10906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80000"/>
                <a:hueOff val="-129793"/>
                <a:satOff val="7179"/>
                <a:lumOff val="807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6725" tIns="69677" rIns="69677" bIns="342328" numCol="1" spcCol="1270" anchor="t" anchorCtr="0">
              <a:noAutofit/>
            </a:bodyPr>
            <a:lstStyle/>
            <a:p>
              <a:pPr lvl="1" defTabSz="533400">
                <a:lnSpc>
                  <a:spcPct val="90000"/>
                </a:lnSpc>
                <a:spcBef>
                  <a:spcPct val="0"/>
                </a:spcBef>
              </a:pPr>
              <a:r>
                <a:rPr lang="es-ES" sz="1200" kern="1200">
                  <a:latin typeface="Montserrat" panose="00000500000000000000" pitchFamily="2" charset="0"/>
                </a:rPr>
                <a:t>Componente de tiempo de ejecución</a:t>
              </a: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8DAA459E-18C1-4E02-CEFD-48136C17AEDD}"/>
                </a:ext>
              </a:extLst>
            </p:cNvPr>
            <p:cNvSpPr/>
            <p:nvPr/>
          </p:nvSpPr>
          <p:spPr>
            <a:xfrm>
              <a:off x="1168401" y="1302385"/>
              <a:ext cx="2210735" cy="1094841"/>
            </a:xfrm>
            <a:custGeom>
              <a:avLst/>
              <a:gdLst>
                <a:gd name="connsiteX0" fmla="*/ 0 w 1690161"/>
                <a:gd name="connsiteY0" fmla="*/ 109484 h 1094841"/>
                <a:gd name="connsiteX1" fmla="*/ 109484 w 1690161"/>
                <a:gd name="connsiteY1" fmla="*/ 0 h 1094841"/>
                <a:gd name="connsiteX2" fmla="*/ 1580677 w 1690161"/>
                <a:gd name="connsiteY2" fmla="*/ 0 h 1094841"/>
                <a:gd name="connsiteX3" fmla="*/ 1690161 w 1690161"/>
                <a:gd name="connsiteY3" fmla="*/ 109484 h 1094841"/>
                <a:gd name="connsiteX4" fmla="*/ 1690161 w 1690161"/>
                <a:gd name="connsiteY4" fmla="*/ 985357 h 1094841"/>
                <a:gd name="connsiteX5" fmla="*/ 1580677 w 1690161"/>
                <a:gd name="connsiteY5" fmla="*/ 1094841 h 1094841"/>
                <a:gd name="connsiteX6" fmla="*/ 109484 w 1690161"/>
                <a:gd name="connsiteY6" fmla="*/ 1094841 h 1094841"/>
                <a:gd name="connsiteX7" fmla="*/ 0 w 1690161"/>
                <a:gd name="connsiteY7" fmla="*/ 985357 h 1094841"/>
                <a:gd name="connsiteX8" fmla="*/ 0 w 1690161"/>
                <a:gd name="connsiteY8" fmla="*/ 109484 h 109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0161" h="1094841">
                  <a:moveTo>
                    <a:pt x="0" y="109484"/>
                  </a:moveTo>
                  <a:cubicBezTo>
                    <a:pt x="0" y="49018"/>
                    <a:pt x="49018" y="0"/>
                    <a:pt x="109484" y="0"/>
                  </a:cubicBezTo>
                  <a:lnTo>
                    <a:pt x="1580677" y="0"/>
                  </a:lnTo>
                  <a:cubicBezTo>
                    <a:pt x="1641143" y="0"/>
                    <a:pt x="1690161" y="49018"/>
                    <a:pt x="1690161" y="109484"/>
                  </a:cubicBezTo>
                  <a:lnTo>
                    <a:pt x="1690161" y="985357"/>
                  </a:lnTo>
                  <a:cubicBezTo>
                    <a:pt x="1690161" y="1045823"/>
                    <a:pt x="1641143" y="1094841"/>
                    <a:pt x="1580677" y="1094841"/>
                  </a:cubicBezTo>
                  <a:lnTo>
                    <a:pt x="109484" y="1094841"/>
                  </a:lnTo>
                  <a:cubicBezTo>
                    <a:pt x="49018" y="1094841"/>
                    <a:pt x="0" y="1045823"/>
                    <a:pt x="0" y="985357"/>
                  </a:cubicBezTo>
                  <a:lnTo>
                    <a:pt x="0" y="109484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770" tIns="69770" rIns="576818" bIns="343480" numCol="1" spcCol="1270" anchor="t" anchorCtr="0">
              <a:noAutofit/>
            </a:bodyPr>
            <a:lstStyle/>
            <a:p>
              <a:pPr lvl="1" algn="l" defTabSz="533400">
                <a:lnSpc>
                  <a:spcPct val="90000"/>
                </a:lnSpc>
                <a:spcBef>
                  <a:spcPct val="0"/>
                </a:spcBef>
              </a:pPr>
              <a:r>
                <a:rPr lang="es-ES" sz="1200" kern="1200">
                  <a:latin typeface="Montserrat" panose="00000500000000000000" pitchFamily="2" charset="0"/>
                </a:rPr>
                <a:t>Permite la socialización de las APIs</a:t>
              </a:r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D6A3FC1E-6B3B-A3FF-303E-5BD779EFE852}"/>
                </a:ext>
              </a:extLst>
            </p:cNvPr>
            <p:cNvSpPr/>
            <p:nvPr/>
          </p:nvSpPr>
          <p:spPr>
            <a:xfrm>
              <a:off x="2741368" y="1497403"/>
              <a:ext cx="1481457" cy="1481457"/>
            </a:xfrm>
            <a:custGeom>
              <a:avLst/>
              <a:gdLst>
                <a:gd name="connsiteX0" fmla="*/ 0 w 1481457"/>
                <a:gd name="connsiteY0" fmla="*/ 1481457 h 1481457"/>
                <a:gd name="connsiteX1" fmla="*/ 1481457 w 1481457"/>
                <a:gd name="connsiteY1" fmla="*/ 0 h 1481457"/>
                <a:gd name="connsiteX2" fmla="*/ 1481457 w 1481457"/>
                <a:gd name="connsiteY2" fmla="*/ 1481457 h 1481457"/>
                <a:gd name="connsiteX3" fmla="*/ 0 w 1481457"/>
                <a:gd name="connsiteY3" fmla="*/ 1481457 h 148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1457" h="1481457">
                  <a:moveTo>
                    <a:pt x="0" y="1481457"/>
                  </a:moveTo>
                  <a:cubicBezTo>
                    <a:pt x="0" y="663271"/>
                    <a:pt x="663271" y="0"/>
                    <a:pt x="1481457" y="0"/>
                  </a:cubicBezTo>
                  <a:lnTo>
                    <a:pt x="1481457" y="1481457"/>
                  </a:lnTo>
                  <a:lnTo>
                    <a:pt x="0" y="148145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9253" tIns="519253" rIns="85344" bIns="85344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>
                  <a:latin typeface="Montserrat" pitchFamily="2" charset="0"/>
                </a:rPr>
                <a:t>Portal Desarrollo</a:t>
              </a:r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AB850083-1F02-61FB-D241-24A21A4A2076}"/>
                </a:ext>
              </a:extLst>
            </p:cNvPr>
            <p:cNvSpPr/>
            <p:nvPr/>
          </p:nvSpPr>
          <p:spPr>
            <a:xfrm>
              <a:off x="4291253" y="1497403"/>
              <a:ext cx="1481458" cy="1481457"/>
            </a:xfrm>
            <a:custGeom>
              <a:avLst/>
              <a:gdLst>
                <a:gd name="connsiteX0" fmla="*/ 0 w 1481457"/>
                <a:gd name="connsiteY0" fmla="*/ 1481457 h 1481457"/>
                <a:gd name="connsiteX1" fmla="*/ 1481457 w 1481457"/>
                <a:gd name="connsiteY1" fmla="*/ 0 h 1481457"/>
                <a:gd name="connsiteX2" fmla="*/ 1481457 w 1481457"/>
                <a:gd name="connsiteY2" fmla="*/ 1481457 h 1481457"/>
                <a:gd name="connsiteX3" fmla="*/ 0 w 1481457"/>
                <a:gd name="connsiteY3" fmla="*/ 1481457 h 148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1457" h="1481457">
                  <a:moveTo>
                    <a:pt x="0" y="0"/>
                  </a:moveTo>
                  <a:cubicBezTo>
                    <a:pt x="818186" y="0"/>
                    <a:pt x="1481457" y="663271"/>
                    <a:pt x="1481457" y="1481457"/>
                  </a:cubicBezTo>
                  <a:lnTo>
                    <a:pt x="0" y="148145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-129793"/>
                <a:satOff val="7179"/>
                <a:lumOff val="8074"/>
                <a:alphaOff val="0"/>
              </a:schemeClr>
            </a:fillRef>
            <a:effectRef idx="0">
              <a:schemeClr val="accent4">
                <a:shade val="80000"/>
                <a:hueOff val="-129793"/>
                <a:satOff val="7179"/>
                <a:lumOff val="807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519253" rIns="519254" bIns="85344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>
                  <a:latin typeface="Montserrat" pitchFamily="2" charset="0"/>
                </a:rPr>
                <a:t>Gateway</a:t>
              </a:r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54DE1BB2-2D1D-675F-884E-D2D769041F8F}"/>
                </a:ext>
              </a:extLst>
            </p:cNvPr>
            <p:cNvSpPr/>
            <p:nvPr/>
          </p:nvSpPr>
          <p:spPr>
            <a:xfrm rot="21600000">
              <a:off x="4291253" y="3047287"/>
              <a:ext cx="1481458" cy="1481458"/>
            </a:xfrm>
            <a:custGeom>
              <a:avLst/>
              <a:gdLst>
                <a:gd name="connsiteX0" fmla="*/ 0 w 1481457"/>
                <a:gd name="connsiteY0" fmla="*/ 1481457 h 1481457"/>
                <a:gd name="connsiteX1" fmla="*/ 1481457 w 1481457"/>
                <a:gd name="connsiteY1" fmla="*/ 0 h 1481457"/>
                <a:gd name="connsiteX2" fmla="*/ 1481457 w 1481457"/>
                <a:gd name="connsiteY2" fmla="*/ 1481457 h 1481457"/>
                <a:gd name="connsiteX3" fmla="*/ 0 w 1481457"/>
                <a:gd name="connsiteY3" fmla="*/ 1481457 h 148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1457" h="1481457">
                  <a:moveTo>
                    <a:pt x="1481457" y="0"/>
                  </a:moveTo>
                  <a:cubicBezTo>
                    <a:pt x="1481457" y="818186"/>
                    <a:pt x="818186" y="1481457"/>
                    <a:pt x="0" y="1481457"/>
                  </a:cubicBezTo>
                  <a:lnTo>
                    <a:pt x="0" y="0"/>
                  </a:lnTo>
                  <a:lnTo>
                    <a:pt x="1481457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-259586"/>
                <a:satOff val="14358"/>
                <a:lumOff val="16149"/>
                <a:alphaOff val="0"/>
              </a:schemeClr>
            </a:fillRef>
            <a:effectRef idx="0">
              <a:schemeClr val="accent4">
                <a:shade val="80000"/>
                <a:hueOff val="-259586"/>
                <a:satOff val="14358"/>
                <a:lumOff val="161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85345" rIns="519254" bIns="51925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>
                  <a:latin typeface="Montserrat" pitchFamily="2" charset="0"/>
                </a:rPr>
                <a:t>Manager</a:t>
              </a:r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3C0C4598-BBA6-CE8E-91D9-5EEF169078CF}"/>
                </a:ext>
              </a:extLst>
            </p:cNvPr>
            <p:cNvSpPr/>
            <p:nvPr/>
          </p:nvSpPr>
          <p:spPr>
            <a:xfrm rot="21600000">
              <a:off x="2741368" y="3047288"/>
              <a:ext cx="1481457" cy="1481457"/>
            </a:xfrm>
            <a:custGeom>
              <a:avLst/>
              <a:gdLst>
                <a:gd name="connsiteX0" fmla="*/ 0 w 1481457"/>
                <a:gd name="connsiteY0" fmla="*/ 1481457 h 1481457"/>
                <a:gd name="connsiteX1" fmla="*/ 1481457 w 1481457"/>
                <a:gd name="connsiteY1" fmla="*/ 0 h 1481457"/>
                <a:gd name="connsiteX2" fmla="*/ 1481457 w 1481457"/>
                <a:gd name="connsiteY2" fmla="*/ 1481457 h 1481457"/>
                <a:gd name="connsiteX3" fmla="*/ 0 w 1481457"/>
                <a:gd name="connsiteY3" fmla="*/ 1481457 h 148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1457" h="1481457">
                  <a:moveTo>
                    <a:pt x="1481457" y="1481457"/>
                  </a:moveTo>
                  <a:cubicBezTo>
                    <a:pt x="663271" y="1481457"/>
                    <a:pt x="0" y="818186"/>
                    <a:pt x="0" y="0"/>
                  </a:cubicBezTo>
                  <a:lnTo>
                    <a:pt x="1481457" y="0"/>
                  </a:lnTo>
                  <a:lnTo>
                    <a:pt x="1481457" y="148145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-389379"/>
                <a:satOff val="21537"/>
                <a:lumOff val="24223"/>
                <a:alphaOff val="0"/>
              </a:schemeClr>
            </a:fillRef>
            <a:effectRef idx="0">
              <a:schemeClr val="accent4">
                <a:shade val="80000"/>
                <a:hueOff val="-389379"/>
                <a:satOff val="21537"/>
                <a:lumOff val="2422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9253" tIns="85344" rIns="85344" bIns="51925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>
                  <a:latin typeface="Montserrat" pitchFamily="2" charset="0"/>
                </a:rPr>
                <a:t>Monitoring</a:t>
              </a:r>
            </a:p>
          </p:txBody>
        </p:sp>
        <p:sp>
          <p:nvSpPr>
            <p:cNvPr id="16" name="Flecha: circular 15">
              <a:extLst>
                <a:ext uri="{FF2B5EF4-FFF2-40B4-BE49-F238E27FC236}">
                  <a16:creationId xmlns:a16="http://schemas.microsoft.com/office/drawing/2014/main" id="{F2D591D9-9A6A-9E82-2668-0C18BA8F3B4A}"/>
                </a:ext>
              </a:extLst>
            </p:cNvPr>
            <p:cNvSpPr/>
            <p:nvPr/>
          </p:nvSpPr>
          <p:spPr>
            <a:xfrm>
              <a:off x="4001291" y="2705150"/>
              <a:ext cx="511496" cy="444779"/>
            </a:xfrm>
            <a:prstGeom prst="circular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lecha: circular 16">
              <a:extLst>
                <a:ext uri="{FF2B5EF4-FFF2-40B4-BE49-F238E27FC236}">
                  <a16:creationId xmlns:a16="http://schemas.microsoft.com/office/drawing/2014/main" id="{C764E4FB-4D49-9C07-24BA-FD1CFF540BC9}"/>
                </a:ext>
              </a:extLst>
            </p:cNvPr>
            <p:cNvSpPr/>
            <p:nvPr/>
          </p:nvSpPr>
          <p:spPr>
            <a:xfrm rot="10800000">
              <a:off x="4001291" y="2876219"/>
              <a:ext cx="511496" cy="444779"/>
            </a:xfrm>
            <a:prstGeom prst="circular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9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1;p33">
            <a:extLst>
              <a:ext uri="{FF2B5EF4-FFF2-40B4-BE49-F238E27FC236}">
                <a16:creationId xmlns:a16="http://schemas.microsoft.com/office/drawing/2014/main" id="{DE2CCFFD-79F6-AD40-02F3-2CCB8EDA8B19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Partes en el API Management</a:t>
            </a:r>
          </a:p>
        </p:txBody>
      </p:sp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ACA0A22-2F09-582B-E6B6-D630126E7D54}"/>
              </a:ext>
            </a:extLst>
          </p:cNvPr>
          <p:cNvSpPr>
            <a:spLocks noGrp="1"/>
          </p:cNvSpPr>
          <p:nvPr/>
        </p:nvSpPr>
        <p:spPr>
          <a:xfrm>
            <a:off x="2816374" y="1243506"/>
            <a:ext cx="6002044" cy="1573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s-ES" sz="1000">
                <a:latin typeface="Montserrat" panose="00000500000000000000" pitchFamily="2" charset="0"/>
              </a:rPr>
              <a:t>Se orienta principalmente a ofrecer un </a:t>
            </a:r>
            <a:r>
              <a:rPr lang="es-ES" sz="1000" err="1">
                <a:latin typeface="Montserrat" panose="00000500000000000000" pitchFamily="2" charset="0"/>
              </a:rPr>
              <a:t>marketplace</a:t>
            </a:r>
            <a:r>
              <a:rPr lang="es-ES" sz="1000">
                <a:latin typeface="Montserrat" panose="00000500000000000000" pitchFamily="2" charset="0"/>
              </a:rPr>
              <a:t> donde </a:t>
            </a:r>
            <a:r>
              <a:rPr lang="es-ES" sz="1000" b="1">
                <a:latin typeface="Montserrat" panose="00000500000000000000" pitchFamily="2" charset="0"/>
              </a:rPr>
              <a:t>exponer</a:t>
            </a:r>
            <a:r>
              <a:rPr lang="es-ES" sz="1000">
                <a:latin typeface="Montserrat" panose="00000500000000000000" pitchFamily="2" charset="0"/>
              </a:rPr>
              <a:t> de forma clara y organizada los diferentes </a:t>
            </a:r>
            <a:r>
              <a:rPr lang="es-ES" sz="1000" b="1">
                <a:latin typeface="Montserrat" panose="00000500000000000000" pitchFamily="2" charset="0"/>
              </a:rPr>
              <a:t>recursos</a:t>
            </a:r>
            <a:r>
              <a:rPr lang="es-ES" sz="1000">
                <a:latin typeface="Montserrat" panose="00000500000000000000" pitchFamily="2" charset="0"/>
              </a:rPr>
              <a:t> desarrollados: APIs, </a:t>
            </a:r>
            <a:r>
              <a:rPr lang="es-ES" sz="1000" err="1">
                <a:latin typeface="Montserrat" panose="00000500000000000000" pitchFamily="2" charset="0"/>
              </a:rPr>
              <a:t>templates</a:t>
            </a:r>
            <a:r>
              <a:rPr lang="es-ES" sz="1000">
                <a:latin typeface="Montserrat" panose="00000500000000000000" pitchFamily="2" charset="0"/>
              </a:rPr>
              <a:t>, políticas personalizadas, fragmentos de código reutilizables…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sz="1000">
                <a:latin typeface="Montserrat" panose="00000500000000000000" pitchFamily="2" charset="0"/>
              </a:rPr>
              <a:t>Están enfocados a los distintos grupos de desarrolladores, tanto internos como externos, permitiendo a los consumidores consultar los servicios disponibles o incluso acciones de solicitud de acceso o autoservicio de los mismos.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sz="1000">
                <a:latin typeface="Montserrat" panose="00000500000000000000" pitchFamily="2" charset="0"/>
              </a:rPr>
              <a:t>Estos portales pueden ser tanto públicos como privados, permitiendo una granularidad en los niveles de visualización de los recursos.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sz="1000">
                <a:latin typeface="Montserrat" panose="00000500000000000000" pitchFamily="2" charset="0"/>
              </a:rPr>
              <a:t>Otras funcionalidades enfocadas a comunidad, como foros, blogs, etc.</a:t>
            </a:r>
          </a:p>
          <a:p>
            <a:pPr marL="0" indent="0">
              <a:buNone/>
            </a:pPr>
            <a:endParaRPr lang="es-ES" sz="200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3F7AA60-195F-ECE4-2AB5-DF5FB4FFD9C2}"/>
              </a:ext>
            </a:extLst>
          </p:cNvPr>
          <p:cNvSpPr/>
          <p:nvPr/>
        </p:nvSpPr>
        <p:spPr>
          <a:xfrm>
            <a:off x="560300" y="1743747"/>
            <a:ext cx="1872000" cy="540000"/>
          </a:xfrm>
          <a:prstGeom prst="roundRect">
            <a:avLst/>
          </a:prstGeom>
          <a:solidFill>
            <a:srgbClr val="BC1356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/>
              <a:t>API Portal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4F64ED5E-CE27-2B23-6BDF-CD41807987CC}"/>
              </a:ext>
            </a:extLst>
          </p:cNvPr>
          <p:cNvSpPr/>
          <p:nvPr/>
        </p:nvSpPr>
        <p:spPr>
          <a:xfrm>
            <a:off x="2453279" y="1127563"/>
            <a:ext cx="435394" cy="16975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DED2A96-27A0-229C-1ED6-57F32B9F2D36}"/>
              </a:ext>
            </a:extLst>
          </p:cNvPr>
          <p:cNvSpPr/>
          <p:nvPr/>
        </p:nvSpPr>
        <p:spPr>
          <a:xfrm>
            <a:off x="6802581" y="3800858"/>
            <a:ext cx="1872000" cy="540000"/>
          </a:xfrm>
          <a:prstGeom prst="roundRect">
            <a:avLst/>
          </a:prstGeom>
          <a:solidFill>
            <a:srgbClr val="BC1356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/>
              <a:t>API Gateway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792718E-0918-0EC4-CE35-AC412ED10049}"/>
              </a:ext>
            </a:extLst>
          </p:cNvPr>
          <p:cNvSpPr txBox="1">
            <a:spLocks/>
          </p:cNvSpPr>
          <p:nvPr/>
        </p:nvSpPr>
        <p:spPr>
          <a:xfrm>
            <a:off x="625322" y="3263014"/>
            <a:ext cx="5686513" cy="1451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s-ES" sz="1000">
                <a:latin typeface="Montserrat" panose="00000500000000000000" pitchFamily="2" charset="0"/>
              </a:rPr>
              <a:t>Capacidades relativas a la </a:t>
            </a:r>
            <a:r>
              <a:rPr lang="es-ES" sz="1000" err="1">
                <a:latin typeface="Montserrat" panose="00000500000000000000" pitchFamily="2" charset="0"/>
              </a:rPr>
              <a:t>securización</a:t>
            </a:r>
            <a:r>
              <a:rPr lang="es-ES" sz="1000">
                <a:latin typeface="Montserrat" panose="00000500000000000000" pitchFamily="2" charset="0"/>
              </a:rPr>
              <a:t> de las APIs. Habilita la posibilidad de aplicar políticas de seguridad, normalmente tanto políticas ‘</a:t>
            </a:r>
            <a:r>
              <a:rPr lang="es-ES" sz="1000" err="1">
                <a:latin typeface="Montserrat" panose="00000500000000000000" pitchFamily="2" charset="0"/>
              </a:rPr>
              <a:t>out</a:t>
            </a:r>
            <a:r>
              <a:rPr lang="es-ES" sz="1000">
                <a:latin typeface="Montserrat" panose="00000500000000000000" pitchFamily="2" charset="0"/>
              </a:rPr>
              <a:t> </a:t>
            </a:r>
            <a:r>
              <a:rPr lang="es-ES" sz="1000" err="1">
                <a:latin typeface="Montserrat" panose="00000500000000000000" pitchFamily="2" charset="0"/>
              </a:rPr>
              <a:t>of</a:t>
            </a:r>
            <a:r>
              <a:rPr lang="es-ES" sz="1000">
                <a:latin typeface="Montserrat" panose="00000500000000000000" pitchFamily="2" charset="0"/>
              </a:rPr>
              <a:t> </a:t>
            </a:r>
            <a:r>
              <a:rPr lang="es-ES" sz="1000" err="1">
                <a:latin typeface="Montserrat" panose="00000500000000000000" pitchFamily="2" charset="0"/>
              </a:rPr>
              <a:t>the</a:t>
            </a:r>
            <a:r>
              <a:rPr lang="es-ES" sz="1000">
                <a:latin typeface="Montserrat" panose="00000500000000000000" pitchFamily="2" charset="0"/>
              </a:rPr>
              <a:t> box’ como personalizadas.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s-ES" sz="1000">
                <a:latin typeface="Montserrat" panose="00000500000000000000" pitchFamily="2" charset="0"/>
              </a:rPr>
              <a:t>Autorización y autenticación.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s-ES" sz="1000">
                <a:latin typeface="Montserrat" panose="00000500000000000000" pitchFamily="2" charset="0"/>
              </a:rPr>
              <a:t>Puede ofrecerse como API Gateway centralizado aunque también se encuentra en forma de microgateway o incluso de manera distribuida, embebido en cada API individual.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s-ES" sz="1000">
                <a:latin typeface="Montserrat" panose="00000500000000000000" pitchFamily="2" charset="0"/>
              </a:rPr>
              <a:t>En muchas ocasiones se encuentra integrado con un servidor de autorización/autenticación o gestor de identidades (</a:t>
            </a:r>
            <a:r>
              <a:rPr lang="es-ES" sz="1000" err="1">
                <a:latin typeface="Montserrat" panose="00000500000000000000" pitchFamily="2" charset="0"/>
              </a:rPr>
              <a:t>IdP</a:t>
            </a:r>
            <a:r>
              <a:rPr lang="es-ES" sz="1000">
                <a:latin typeface="Montserrat" panose="00000500000000000000" pitchFamily="2" charset="0"/>
              </a:rPr>
              <a:t>).</a:t>
            </a:r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3746FF51-950B-607F-8492-7BC5693DAEFE}"/>
              </a:ext>
            </a:extLst>
          </p:cNvPr>
          <p:cNvSpPr/>
          <p:nvPr/>
        </p:nvSpPr>
        <p:spPr>
          <a:xfrm rot="10800000">
            <a:off x="6180218" y="3054927"/>
            <a:ext cx="499143" cy="18675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08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1;p33">
            <a:extLst>
              <a:ext uri="{FF2B5EF4-FFF2-40B4-BE49-F238E27FC236}">
                <a16:creationId xmlns:a16="http://schemas.microsoft.com/office/drawing/2014/main" id="{DE2CCFFD-79F6-AD40-02F3-2CCB8EDA8B19}"/>
              </a:ext>
            </a:extLst>
          </p:cNvPr>
          <p:cNvSpPr txBox="1">
            <a:spLocks/>
          </p:cNvSpPr>
          <p:nvPr/>
        </p:nvSpPr>
        <p:spPr>
          <a:xfrm>
            <a:off x="560300" y="220987"/>
            <a:ext cx="6003060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2100" b="1">
                <a:latin typeface="Montserrat"/>
                <a:ea typeface="Montserrat"/>
                <a:cs typeface="Montserrat"/>
                <a:sym typeface="Montserrat"/>
              </a:rPr>
              <a:t>Partes en el API Management</a:t>
            </a:r>
          </a:p>
        </p:txBody>
      </p:sp>
      <p:cxnSp>
        <p:nvCxnSpPr>
          <p:cNvPr id="3" name="Google Shape;742;p33">
            <a:extLst>
              <a:ext uri="{FF2B5EF4-FFF2-40B4-BE49-F238E27FC236}">
                <a16:creationId xmlns:a16="http://schemas.microsoft.com/office/drawing/2014/main" id="{F0394D7F-6608-B91A-A10F-CA38DD513315}"/>
              </a:ext>
            </a:extLst>
          </p:cNvPr>
          <p:cNvCxnSpPr/>
          <p:nvPr/>
        </p:nvCxnSpPr>
        <p:spPr>
          <a:xfrm>
            <a:off x="675750" y="984517"/>
            <a:ext cx="18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2D2555AC-09AD-861D-4C82-5461A77D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-266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09505-35A9-0F90-D9E5-98AA1247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1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ACA0A22-2F09-582B-E6B6-D630126E7D54}"/>
              </a:ext>
            </a:extLst>
          </p:cNvPr>
          <p:cNvSpPr>
            <a:spLocks noGrp="1"/>
          </p:cNvSpPr>
          <p:nvPr/>
        </p:nvSpPr>
        <p:spPr>
          <a:xfrm>
            <a:off x="2816374" y="1335651"/>
            <a:ext cx="6002044" cy="1573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s-ES" sz="1100">
                <a:latin typeface="Montserrat" panose="00000500000000000000" pitchFamily="2" charset="0"/>
              </a:rPr>
              <a:t>Permite el </a:t>
            </a:r>
            <a:r>
              <a:rPr lang="es-ES" sz="1100" b="1">
                <a:latin typeface="Montserrat" panose="00000500000000000000" pitchFamily="2" charset="0"/>
              </a:rPr>
              <a:t>diseño de </a:t>
            </a:r>
            <a:r>
              <a:rPr lang="es-ES" sz="1100" b="1" err="1">
                <a:latin typeface="Montserrat" panose="00000500000000000000" pitchFamily="2" charset="0"/>
              </a:rPr>
              <a:t>APIs</a:t>
            </a:r>
            <a:r>
              <a:rPr lang="es-ES" sz="1100" b="1">
                <a:latin typeface="Montserrat" panose="00000500000000000000" pitchFamily="2" charset="0"/>
              </a:rPr>
              <a:t> </a:t>
            </a:r>
            <a:r>
              <a:rPr lang="es-ES" sz="1100">
                <a:latin typeface="Montserrat" panose="00000500000000000000" pitchFamily="2" charset="0"/>
              </a:rPr>
              <a:t>siguiendo estándares de especificación (OAS 2.0, OAS 3.0, RAML...).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sz="1100">
                <a:latin typeface="Montserrat" panose="00000500000000000000" pitchFamily="2" charset="0"/>
              </a:rPr>
              <a:t>Gestión y control de las APIs creadas, fomentando la reutilización, tracking y </a:t>
            </a:r>
            <a:r>
              <a:rPr lang="es-ES" sz="1100" err="1">
                <a:latin typeface="Montserrat" panose="00000500000000000000" pitchFamily="2" charset="0"/>
              </a:rPr>
              <a:t>apificación</a:t>
            </a:r>
            <a:r>
              <a:rPr lang="es-ES" sz="1100">
                <a:latin typeface="Montserrat" panose="00000500000000000000" pitchFamily="2" charset="0"/>
              </a:rPr>
              <a:t> de funciones </a:t>
            </a:r>
            <a:r>
              <a:rPr lang="es-ES" sz="1100" err="1">
                <a:latin typeface="Montserrat" panose="00000500000000000000" pitchFamily="2" charset="0"/>
              </a:rPr>
              <a:t>core</a:t>
            </a:r>
            <a:r>
              <a:rPr lang="es-ES" sz="1100">
                <a:latin typeface="Montserrat" panose="00000500000000000000" pitchFamily="2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sz="1100">
                <a:latin typeface="Montserrat" panose="00000500000000000000" pitchFamily="2" charset="0"/>
              </a:rPr>
              <a:t>Normalmente permiten la administración de conexiones e integraciones a nivel de red con distintos sistemas, así como definición de entornos o establecimiento de </a:t>
            </a:r>
            <a:r>
              <a:rPr lang="es-ES" sz="1100" err="1">
                <a:latin typeface="Montserrat" panose="00000500000000000000" pitchFamily="2" charset="0"/>
              </a:rPr>
              <a:t>VPCs</a:t>
            </a:r>
            <a:r>
              <a:rPr lang="es-ES" sz="1100">
                <a:latin typeface="Montserrat" panose="00000500000000000000" pitchFamily="2" charset="0"/>
              </a:rPr>
              <a:t> o </a:t>
            </a:r>
            <a:r>
              <a:rPr lang="es-ES" sz="1100" err="1">
                <a:latin typeface="Montserrat" panose="00000500000000000000" pitchFamily="2" charset="0"/>
              </a:rPr>
              <a:t>VPNs</a:t>
            </a:r>
            <a:r>
              <a:rPr lang="es-ES" sz="1100">
                <a:latin typeface="Montserrat" panose="00000500000000000000" pitchFamily="2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sz="1100">
                <a:latin typeface="Montserrat" panose="00000500000000000000" pitchFamily="2" charset="0"/>
              </a:rPr>
              <a:t>Creación de </a:t>
            </a:r>
            <a:r>
              <a:rPr lang="es-ES" sz="1100" err="1">
                <a:latin typeface="Montserrat" panose="00000500000000000000" pitchFamily="2" charset="0"/>
              </a:rPr>
              <a:t>mocks</a:t>
            </a:r>
            <a:r>
              <a:rPr lang="es-ES" sz="1100">
                <a:latin typeface="Montserrat" panose="00000500000000000000" pitchFamily="2" charset="0"/>
              </a:rPr>
              <a:t> y </a:t>
            </a:r>
            <a:r>
              <a:rPr lang="es-ES" sz="1100" err="1">
                <a:latin typeface="Montserrat" panose="00000500000000000000" pitchFamily="2" charset="0"/>
              </a:rPr>
              <a:t>sandboxes</a:t>
            </a:r>
            <a:r>
              <a:rPr lang="es-ES" sz="1100">
                <a:latin typeface="Montserrat" panose="00000500000000000000" pitchFamily="2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ES" sz="1100">
                <a:latin typeface="Montserrat" panose="00000500000000000000" pitchFamily="2" charset="0"/>
              </a:rPr>
              <a:t>Otras funcionalidades como: definición de niveles de SLA, monetización, gestión de usuarios, etc.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3F7AA60-195F-ECE4-2AB5-DF5FB4FFD9C2}"/>
              </a:ext>
            </a:extLst>
          </p:cNvPr>
          <p:cNvSpPr/>
          <p:nvPr/>
        </p:nvSpPr>
        <p:spPr>
          <a:xfrm>
            <a:off x="560300" y="1743747"/>
            <a:ext cx="1872000" cy="540000"/>
          </a:xfrm>
          <a:prstGeom prst="roundRect">
            <a:avLst/>
          </a:prstGeom>
          <a:solidFill>
            <a:srgbClr val="BC1356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/>
              <a:t>API Manager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4F64ED5E-CE27-2B23-6BDF-CD41807987CC}"/>
              </a:ext>
            </a:extLst>
          </p:cNvPr>
          <p:cNvSpPr/>
          <p:nvPr/>
        </p:nvSpPr>
        <p:spPr>
          <a:xfrm>
            <a:off x="2453279" y="1127563"/>
            <a:ext cx="435394" cy="16975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DF835E4-85F7-9A3B-323E-B5EEE2922414}"/>
              </a:ext>
            </a:extLst>
          </p:cNvPr>
          <p:cNvSpPr/>
          <p:nvPr/>
        </p:nvSpPr>
        <p:spPr>
          <a:xfrm>
            <a:off x="6794852" y="3714085"/>
            <a:ext cx="1872000" cy="540000"/>
          </a:xfrm>
          <a:prstGeom prst="roundRect">
            <a:avLst/>
          </a:prstGeom>
          <a:solidFill>
            <a:srgbClr val="BC1356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/>
              <a:t>API Monitoring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0FBB84CF-CD59-178E-8A54-3318BC664C03}"/>
              </a:ext>
            </a:extLst>
          </p:cNvPr>
          <p:cNvSpPr txBox="1">
            <a:spLocks/>
          </p:cNvSpPr>
          <p:nvPr/>
        </p:nvSpPr>
        <p:spPr>
          <a:xfrm>
            <a:off x="617593" y="3176241"/>
            <a:ext cx="5686513" cy="14514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s-ES" sz="900" dirty="0">
                <a:latin typeface="Montserrat" panose="00000500000000000000" pitchFamily="2" charset="0"/>
              </a:rPr>
              <a:t>Permite la </a:t>
            </a:r>
            <a:r>
              <a:rPr lang="es-ES" sz="900" b="1" dirty="0">
                <a:latin typeface="Montserrat" panose="00000500000000000000" pitchFamily="2" charset="0"/>
              </a:rPr>
              <a:t>monitorización</a:t>
            </a:r>
            <a:r>
              <a:rPr lang="es-ES" sz="900" dirty="0">
                <a:latin typeface="Montserrat" panose="00000500000000000000" pitchFamily="2" charset="0"/>
              </a:rPr>
              <a:t> y </a:t>
            </a:r>
            <a:r>
              <a:rPr lang="es-ES" sz="900" b="1" dirty="0">
                <a:latin typeface="Montserrat" panose="00000500000000000000" pitchFamily="2" charset="0"/>
              </a:rPr>
              <a:t>análisis</a:t>
            </a:r>
            <a:r>
              <a:rPr lang="es-ES" sz="900" dirty="0">
                <a:latin typeface="Montserrat" panose="00000500000000000000" pitchFamily="2" charset="0"/>
              </a:rPr>
              <a:t> de los diferentes recursos y artefactos, incluyendo </a:t>
            </a:r>
            <a:r>
              <a:rPr lang="es-ES" sz="900" dirty="0" err="1">
                <a:latin typeface="Montserrat" panose="00000500000000000000" pitchFamily="2" charset="0"/>
              </a:rPr>
              <a:t>APIs</a:t>
            </a:r>
            <a:r>
              <a:rPr lang="es-ES" sz="900" dirty="0">
                <a:latin typeface="Montserrat" panose="00000500000000000000" pitchFamily="2" charset="0"/>
              </a:rPr>
              <a:t>, flujos, eventos, integraciones</a:t>
            </a:r>
          </a:p>
          <a:p>
            <a:pPr algn="just"/>
            <a:endParaRPr lang="es-ES" sz="900" dirty="0">
              <a:latin typeface="Montserrat" panose="00000500000000000000" pitchFamily="2" charset="0"/>
            </a:endParaRP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s-ES" sz="900" dirty="0">
                <a:latin typeface="Montserrat" panose="00000500000000000000" pitchFamily="2" charset="0"/>
              </a:rPr>
              <a:t>En muchos casos ofrecen funciones de alertado y avisos, ya sea por escenarios relativos al performance (uso de CPU, memoria, hilos, etc.) como al comportamiento funcional (</a:t>
            </a:r>
            <a:r>
              <a:rPr lang="es-ES" sz="900" dirty="0" err="1">
                <a:latin typeface="Montserrat" panose="00000500000000000000" pitchFamily="2" charset="0"/>
              </a:rPr>
              <a:t>APIs</a:t>
            </a:r>
            <a:r>
              <a:rPr lang="es-ES" sz="900" dirty="0">
                <a:latin typeface="Montserrat" panose="00000500000000000000" pitchFamily="2" charset="0"/>
              </a:rPr>
              <a:t> con un número elevado de errores, tiempos de respuesta, etc.).</a:t>
            </a:r>
          </a:p>
          <a:p>
            <a:pPr algn="just"/>
            <a:endParaRPr lang="es-ES" sz="900" dirty="0">
              <a:latin typeface="Montserrat" panose="00000500000000000000" pitchFamily="2" charset="0"/>
            </a:endParaRP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s-ES" sz="900" dirty="0">
                <a:latin typeface="Montserrat" panose="00000500000000000000" pitchFamily="2" charset="0"/>
              </a:rPr>
              <a:t>Creación de </a:t>
            </a:r>
            <a:r>
              <a:rPr lang="es-ES" sz="900" dirty="0" err="1">
                <a:latin typeface="Montserrat" panose="00000500000000000000" pitchFamily="2" charset="0"/>
              </a:rPr>
              <a:t>dashboards</a:t>
            </a:r>
            <a:r>
              <a:rPr lang="es-ES" sz="900" dirty="0">
                <a:latin typeface="Montserrat" panose="00000500000000000000" pitchFamily="2" charset="0"/>
              </a:rPr>
              <a:t> personalizados permitiendo el uso de distintos tipos de métricas y agrupaciones.</a:t>
            </a:r>
          </a:p>
          <a:p>
            <a:pPr algn="just"/>
            <a:endParaRPr lang="es-ES" sz="900" dirty="0">
              <a:latin typeface="Montserrat" panose="00000500000000000000" pitchFamily="2" charset="0"/>
            </a:endParaRP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s-ES" sz="900" dirty="0">
                <a:latin typeface="Montserrat" panose="00000500000000000000" pitchFamily="2" charset="0"/>
              </a:rPr>
              <a:t>Otras funciones como: reportes, visualizaciones de alto nivel, etc.</a:t>
            </a:r>
          </a:p>
          <a:p>
            <a:endParaRPr lang="es-ES" sz="2000" dirty="0"/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8B7688F0-6985-B1DC-0690-4FB8F26B1CD3}"/>
              </a:ext>
            </a:extLst>
          </p:cNvPr>
          <p:cNvSpPr/>
          <p:nvPr/>
        </p:nvSpPr>
        <p:spPr>
          <a:xfrm rot="10800000">
            <a:off x="6172489" y="2968154"/>
            <a:ext cx="499143" cy="18675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95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"/>
          <p:cNvSpPr txBox="1"/>
          <p:nvPr/>
        </p:nvSpPr>
        <p:spPr>
          <a:xfrm>
            <a:off x="739600" y="530375"/>
            <a:ext cx="11229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     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8" name="Google Shape;858;p38"/>
          <p:cNvCxnSpPr/>
          <p:nvPr/>
        </p:nvCxnSpPr>
        <p:spPr>
          <a:xfrm>
            <a:off x="739600" y="1292867"/>
            <a:ext cx="1875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38"/>
          <p:cNvSpPr txBox="1"/>
          <p:nvPr/>
        </p:nvSpPr>
        <p:spPr>
          <a:xfrm>
            <a:off x="659499" y="1985850"/>
            <a:ext cx="693873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Ejemplos de API Managers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0" name="Google Shape;8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389" y="231169"/>
            <a:ext cx="1051916" cy="48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980962"/>
      </p:ext>
    </p:extLst>
  </p:cSld>
  <p:clrMapOvr>
    <a:masterClrMapping/>
  </p:clrMapOvr>
</p:sld>
</file>

<file path=ppt/theme/theme1.xml><?xml version="1.0" encoding="utf-8"?>
<a:theme xmlns:a="http://schemas.openxmlformats.org/drawingml/2006/main" name="Homologació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Homologació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Homologació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F9D692DAFB4FE48A00C9E30DB913A58" ma:contentTypeVersion="2" ma:contentTypeDescription="Crear nuevo documento." ma:contentTypeScope="" ma:versionID="ab7a68bc917830ddef42c9b3cbb6a8f6">
  <xsd:schema xmlns:xsd="http://www.w3.org/2001/XMLSchema" xmlns:xs="http://www.w3.org/2001/XMLSchema" xmlns:p="http://schemas.microsoft.com/office/2006/metadata/properties" xmlns:ns2="21ef6810-f87f-49b5-b271-cb313c18e70c" targetNamespace="http://schemas.microsoft.com/office/2006/metadata/properties" ma:root="true" ma:fieldsID="e188ba0b8e4a2b34e2588e1005a44d6f" ns2:_="">
    <xsd:import namespace="21ef6810-f87f-49b5-b271-cb313c18e7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f6810-f87f-49b5-b271-cb313c18e7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67D418-14E0-48F0-95E1-5EE483506AE2}">
  <ds:schemaRefs>
    <ds:schemaRef ds:uri="6bedbdbe-a644-4260-9884-88091de76da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726C6BE-2D84-4A06-9D1E-598C3857DCBB}">
  <ds:schemaRefs>
    <ds:schemaRef ds:uri="21ef6810-f87f-49b5-b271-cb313c18e7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E5D0A41-DF76-4ADC-A62C-7EBF784D09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Microsoft Office PowerPoint</Application>
  <PresentationFormat>Presentación en pantalla (16:9)</PresentationFormat>
  <Paragraphs>121</Paragraphs>
  <Slides>14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14</vt:i4>
      </vt:variant>
    </vt:vector>
  </HeadingPairs>
  <TitlesOfParts>
    <vt:vector size="29" baseType="lpstr">
      <vt:lpstr>Montserrat</vt:lpstr>
      <vt:lpstr>Calibri</vt:lpstr>
      <vt:lpstr>Montserrat Medium</vt:lpstr>
      <vt:lpstr>Wingdings</vt:lpstr>
      <vt:lpstr>Arial</vt:lpstr>
      <vt:lpstr>Montserrat SemiBold</vt:lpstr>
      <vt:lpstr>Calibri Light</vt:lpstr>
      <vt:lpstr>Homologación</vt:lpstr>
      <vt:lpstr>2_Diseño personalizado</vt:lpstr>
      <vt:lpstr>Diseño personalizado</vt:lpstr>
      <vt:lpstr>Simple Light</vt:lpstr>
      <vt:lpstr>1_Diseño personalizado</vt:lpstr>
      <vt:lpstr>1_Simple Light</vt:lpstr>
      <vt:lpstr>1_Homologación</vt:lpstr>
      <vt:lpstr>4_Homologación</vt:lpstr>
      <vt:lpstr>API Management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Homologación</dc:title>
  <dc:creator>Alberto Arrabal Meruelo</dc:creator>
  <cp:lastModifiedBy>Cliente77</cp:lastModifiedBy>
  <cp:revision>2</cp:revision>
  <dcterms:modified xsi:type="dcterms:W3CDTF">2022-11-11T13:17:30Z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0x0101008F9D692DAFB4FE48A00C9E30DB913A58</vt:lpwstr>
  </property>
</Properties>
</file>