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73" r:id="rId4"/>
    <p:sldMasterId id="2147483680" r:id="rId5"/>
  </p:sldMasterIdLst>
  <p:notesMasterIdLst>
    <p:notesMasterId r:id="rId25"/>
  </p:notesMasterIdLst>
  <p:sldIdLst>
    <p:sldId id="345" r:id="rId6"/>
    <p:sldId id="347" r:id="rId7"/>
    <p:sldId id="289" r:id="rId8"/>
    <p:sldId id="2147347741" r:id="rId9"/>
    <p:sldId id="2147347743" r:id="rId10"/>
    <p:sldId id="2147347746" r:id="rId11"/>
    <p:sldId id="2147347744" r:id="rId12"/>
    <p:sldId id="2147347747" r:id="rId13"/>
    <p:sldId id="2147347791" r:id="rId14"/>
    <p:sldId id="2147347793" r:id="rId15"/>
    <p:sldId id="2147347792" r:id="rId16"/>
    <p:sldId id="2147347794" r:id="rId17"/>
    <p:sldId id="2147347795" r:id="rId18"/>
    <p:sldId id="2147347796" r:id="rId19"/>
    <p:sldId id="2147347797" r:id="rId20"/>
    <p:sldId id="2147347742" r:id="rId21"/>
    <p:sldId id="2147347748" r:id="rId22"/>
    <p:sldId id="2147347790" r:id="rId23"/>
    <p:sldId id="214734779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6ED0-7480-4959-BC92-C9648EDC84EB}" v="63" dt="2022-11-04T10:20:31.202"/>
    <p1510:client id="{76F573D5-A0D5-40D7-AC71-88EBFDBB471F}" v="49" dt="2022-11-10T12:47:34.773"/>
    <p1510:client id="{B1302232-9957-4FDE-A9D9-E7887552ECFF}" v="4" dt="2022-11-07T08:35:5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elerdas Sedano" userId="S::dvelerdass@axpec.onmicrosoft.com::235ccc08-5ab3-4cc5-b308-15beb5d13692" providerId="AD" clId="Web-{B1302232-9957-4FDE-A9D9-E7887552ECFF}"/>
    <pc:docChg chg="modSld">
      <pc:chgData name="Daniel Velerdas Sedano" userId="S::dvelerdass@axpec.onmicrosoft.com::235ccc08-5ab3-4cc5-b308-15beb5d13692" providerId="AD" clId="Web-{B1302232-9957-4FDE-A9D9-E7887552ECFF}" dt="2022-11-07T08:35:58.913" v="1" actId="20577"/>
      <pc:docMkLst>
        <pc:docMk/>
      </pc:docMkLst>
      <pc:sldChg chg="modSp">
        <pc:chgData name="Daniel Velerdas Sedano" userId="S::dvelerdass@axpec.onmicrosoft.com::235ccc08-5ab3-4cc5-b308-15beb5d13692" providerId="AD" clId="Web-{B1302232-9957-4FDE-A9D9-E7887552ECFF}" dt="2022-11-07T08:35:58.913" v="1" actId="20577"/>
        <pc:sldMkLst>
          <pc:docMk/>
          <pc:sldMk cId="3910963849" sldId="2147347796"/>
        </pc:sldMkLst>
        <pc:spChg chg="mod">
          <ac:chgData name="Daniel Velerdas Sedano" userId="S::dvelerdass@axpec.onmicrosoft.com::235ccc08-5ab3-4cc5-b308-15beb5d13692" providerId="AD" clId="Web-{B1302232-9957-4FDE-A9D9-E7887552ECFF}" dt="2022-11-07T08:35:58.913" v="1" actId="20577"/>
          <ac:spMkLst>
            <pc:docMk/>
            <pc:sldMk cId="3910963849" sldId="2147347796"/>
            <ac:spMk id="4" creationId="{AFE70502-51F1-6008-5967-3728BD492D83}"/>
          </ac:spMkLst>
        </pc:spChg>
      </pc:sldChg>
    </pc:docChg>
  </pc:docChgLst>
  <pc:docChgLst>
    <pc:chgData name="Daniel Velerdas Sedano" userId="235ccc08-5ab3-4cc5-b308-15beb5d13692" providerId="ADAL" clId="{0EBC6ED0-7480-4959-BC92-C9648EDC84EB}"/>
    <pc:docChg chg="undo custSel addSld delSld modSld sldOrd delMainMaster">
      <pc:chgData name="Daniel Velerdas Sedano" userId="235ccc08-5ab3-4cc5-b308-15beb5d13692" providerId="ADAL" clId="{0EBC6ED0-7480-4959-BC92-C9648EDC84EB}" dt="2022-11-04T10:22:22.080" v="4584" actId="1076"/>
      <pc:docMkLst>
        <pc:docMk/>
      </pc:docMkLst>
      <pc:sldChg chg="delSp modSp add del mod setBg">
        <pc:chgData name="Daniel Velerdas Sedano" userId="235ccc08-5ab3-4cc5-b308-15beb5d13692" providerId="ADAL" clId="{0EBC6ED0-7480-4959-BC92-C9648EDC84EB}" dt="2022-11-04T08:27:56.409" v="608" actId="478"/>
        <pc:sldMkLst>
          <pc:docMk/>
          <pc:sldMk cId="0" sldId="289"/>
        </pc:sldMkLst>
        <pc:spChg chg="mod">
          <ac:chgData name="Daniel Velerdas Sedano" userId="235ccc08-5ab3-4cc5-b308-15beb5d13692" providerId="ADAL" clId="{0EBC6ED0-7480-4959-BC92-C9648EDC84EB}" dt="2022-11-04T07:58:37.822" v="95" actId="20577"/>
          <ac:spMkLst>
            <pc:docMk/>
            <pc:sldMk cId="0" sldId="289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0EBC6ED0-7480-4959-BC92-C9648EDC84EB}" dt="2022-11-04T08:27:56.409" v="608" actId="478"/>
          <ac:spMkLst>
            <pc:docMk/>
            <pc:sldMk cId="0" sldId="289"/>
            <ac:spMk id="861" creationId="{00000000-0000-0000-0000-000000000000}"/>
          </ac:spMkLst>
        </pc:spChg>
      </pc:sldChg>
      <pc:sldChg chg="add del">
        <pc:chgData name="Daniel Velerdas Sedano" userId="235ccc08-5ab3-4cc5-b308-15beb5d13692" providerId="ADAL" clId="{0EBC6ED0-7480-4959-BC92-C9648EDC84EB}" dt="2022-11-04T07:51:50.905" v="17" actId="47"/>
        <pc:sldMkLst>
          <pc:docMk/>
          <pc:sldMk cId="545385867" sldId="325"/>
        </pc:sldMkLst>
      </pc:sldChg>
      <pc:sldChg chg="add del">
        <pc:chgData name="Daniel Velerdas Sedano" userId="235ccc08-5ab3-4cc5-b308-15beb5d13692" providerId="ADAL" clId="{0EBC6ED0-7480-4959-BC92-C9648EDC84EB}" dt="2022-11-04T07:51:50.905" v="17" actId="47"/>
        <pc:sldMkLst>
          <pc:docMk/>
          <pc:sldMk cId="970892698" sldId="326"/>
        </pc:sldMkLst>
      </pc:sldChg>
      <pc:sldChg chg="modSp add del mod setBg">
        <pc:chgData name="Daniel Velerdas Sedano" userId="235ccc08-5ab3-4cc5-b308-15beb5d13692" providerId="ADAL" clId="{0EBC6ED0-7480-4959-BC92-C9648EDC84EB}" dt="2022-11-04T07:51:43.366" v="16" actId="20577"/>
        <pc:sldMkLst>
          <pc:docMk/>
          <pc:sldMk cId="1482675071" sldId="345"/>
        </pc:sldMkLst>
        <pc:spChg chg="mod">
          <ac:chgData name="Daniel Velerdas Sedano" userId="235ccc08-5ab3-4cc5-b308-15beb5d13692" providerId="ADAL" clId="{0EBC6ED0-7480-4959-BC92-C9648EDC84EB}" dt="2022-11-04T07:51:43.366" v="16" actId="20577"/>
          <ac:spMkLst>
            <pc:docMk/>
            <pc:sldMk cId="1482675071" sldId="345"/>
            <ac:spMk id="15" creationId="{00000000-0000-0000-0000-000000000000}"/>
          </ac:spMkLst>
        </pc:spChg>
      </pc:sldChg>
      <pc:sldChg chg="addSp modSp add del mod setBg">
        <pc:chgData name="Daniel Velerdas Sedano" userId="235ccc08-5ab3-4cc5-b308-15beb5d13692" providerId="ADAL" clId="{0EBC6ED0-7480-4959-BC92-C9648EDC84EB}" dt="2022-11-04T10:22:22.080" v="4584" actId="1076"/>
        <pc:sldMkLst>
          <pc:docMk/>
          <pc:sldMk cId="3651569410" sldId="347"/>
        </pc:sldMkLst>
        <pc:spChg chg="add mod">
          <ac:chgData name="Daniel Velerdas Sedano" userId="235ccc08-5ab3-4cc5-b308-15beb5d13692" providerId="ADAL" clId="{0EBC6ED0-7480-4959-BC92-C9648EDC84EB}" dt="2022-11-04T10:22:22.080" v="4584" actId="1076"/>
          <ac:spMkLst>
            <pc:docMk/>
            <pc:sldMk cId="3651569410" sldId="347"/>
            <ac:spMk id="3" creationId="{7B650D9B-466C-E9EC-9671-93871A1DDAE1}"/>
          </ac:spMkLst>
        </pc:spChg>
        <pc:spChg chg="mod">
          <ac:chgData name="Daniel Velerdas Sedano" userId="235ccc08-5ab3-4cc5-b308-15beb5d13692" providerId="ADAL" clId="{0EBC6ED0-7480-4959-BC92-C9648EDC84EB}" dt="2022-11-04T10:22:22.080" v="4584" actId="1076"/>
          <ac:spMkLst>
            <pc:docMk/>
            <pc:sldMk cId="3651569410" sldId="347"/>
            <ac:spMk id="12" creationId="{10C444E7-1E76-432B-A4CD-0CF325D2E912}"/>
          </ac:spMkLst>
        </pc:spChg>
        <pc:spChg chg="mod">
          <ac:chgData name="Daniel Velerdas Sedano" userId="235ccc08-5ab3-4cc5-b308-15beb5d13692" providerId="ADAL" clId="{0EBC6ED0-7480-4959-BC92-C9648EDC84EB}" dt="2022-11-04T10:22:22.080" v="4584" actId="1076"/>
          <ac:spMkLst>
            <pc:docMk/>
            <pc:sldMk cId="3651569410" sldId="347"/>
            <ac:spMk id="13" creationId="{E66F29FD-FA0F-5BB0-9C2D-A7E8278B3E3A}"/>
          </ac:spMkLst>
        </pc:spChg>
        <pc:spChg chg="mod">
          <ac:chgData name="Daniel Velerdas Sedano" userId="235ccc08-5ab3-4cc5-b308-15beb5d13692" providerId="ADAL" clId="{0EBC6ED0-7480-4959-BC92-C9648EDC84EB}" dt="2022-11-04T10:22:22.080" v="4584" actId="1076"/>
          <ac:spMkLst>
            <pc:docMk/>
            <pc:sldMk cId="3651569410" sldId="347"/>
            <ac:spMk id="14" creationId="{885550B1-6C9E-4CF7-BA92-209882EA0831}"/>
          </ac:spMkLst>
        </pc:spChg>
        <pc:spChg chg="mod">
          <ac:chgData name="Daniel Velerdas Sedano" userId="235ccc08-5ab3-4cc5-b308-15beb5d13692" providerId="ADAL" clId="{0EBC6ED0-7480-4959-BC92-C9648EDC84EB}" dt="2022-11-04T10:22:22.080" v="4584" actId="1076"/>
          <ac:spMkLst>
            <pc:docMk/>
            <pc:sldMk cId="3651569410" sldId="347"/>
            <ac:spMk id="178" creationId="{00000000-0000-0000-0000-000000000000}"/>
          </ac:spMkLst>
        </pc:spChg>
      </pc:sldChg>
      <pc:sldChg chg="add del setBg">
        <pc:chgData name="Daniel Velerdas Sedano" userId="235ccc08-5ab3-4cc5-b308-15beb5d13692" providerId="ADAL" clId="{0EBC6ED0-7480-4959-BC92-C9648EDC84EB}" dt="2022-11-04T07:52:06.896" v="19" actId="47"/>
        <pc:sldMkLst>
          <pc:docMk/>
          <pc:sldMk cId="0" sldId="2147347740"/>
        </pc:sldMkLst>
      </pc:sldChg>
      <pc:sldChg chg="addSp modSp add del mod">
        <pc:chgData name="Daniel Velerdas Sedano" userId="235ccc08-5ab3-4cc5-b308-15beb5d13692" providerId="ADAL" clId="{0EBC6ED0-7480-4959-BC92-C9648EDC84EB}" dt="2022-11-04T08:49:58.269" v="1107" actId="313"/>
        <pc:sldMkLst>
          <pc:docMk/>
          <pc:sldMk cId="67346382" sldId="2147347741"/>
        </pc:sldMkLst>
        <pc:spChg chg="mod">
          <ac:chgData name="Daniel Velerdas Sedano" userId="235ccc08-5ab3-4cc5-b308-15beb5d13692" providerId="ADAL" clId="{0EBC6ED0-7480-4959-BC92-C9648EDC84EB}" dt="2022-11-04T07:58:46.366" v="113" actId="20577"/>
          <ac:spMkLst>
            <pc:docMk/>
            <pc:sldMk cId="67346382" sldId="2147347741"/>
            <ac:spMk id="3" creationId="{6950C2A9-BA83-A54F-8005-B98DC2E0EE03}"/>
          </ac:spMkLst>
        </pc:spChg>
        <pc:spChg chg="add mod">
          <ac:chgData name="Daniel Velerdas Sedano" userId="235ccc08-5ab3-4cc5-b308-15beb5d13692" providerId="ADAL" clId="{0EBC6ED0-7480-4959-BC92-C9648EDC84EB}" dt="2022-11-04T08:49:58.269" v="1107" actId="313"/>
          <ac:spMkLst>
            <pc:docMk/>
            <pc:sldMk cId="67346382" sldId="2147347741"/>
            <ac:spMk id="4" creationId="{BE950C63-E2CE-8462-2CCC-62A0EF71AC8B}"/>
          </ac:spMkLst>
        </pc:spChg>
        <pc:picChg chg="add mod">
          <ac:chgData name="Daniel Velerdas Sedano" userId="235ccc08-5ab3-4cc5-b308-15beb5d13692" providerId="ADAL" clId="{0EBC6ED0-7480-4959-BC92-C9648EDC84EB}" dt="2022-11-04T08:49:28.347" v="1106" actId="1076"/>
          <ac:picMkLst>
            <pc:docMk/>
            <pc:sldMk cId="67346382" sldId="2147347741"/>
            <ac:picMk id="1026" creationId="{581E47EE-472A-B6D4-1C3C-A5DBC01193E6}"/>
          </ac:picMkLst>
        </pc:picChg>
      </pc:sldChg>
      <pc:sldChg chg="delSp modSp add del mod setBg">
        <pc:chgData name="Daniel Velerdas Sedano" userId="235ccc08-5ab3-4cc5-b308-15beb5d13692" providerId="ADAL" clId="{0EBC6ED0-7480-4959-BC92-C9648EDC84EB}" dt="2022-11-04T10:19:58.367" v="4550" actId="20577"/>
        <pc:sldMkLst>
          <pc:docMk/>
          <pc:sldMk cId="1901560655" sldId="2147347742"/>
        </pc:sldMkLst>
        <pc:spChg chg="mod">
          <ac:chgData name="Daniel Velerdas Sedano" userId="235ccc08-5ab3-4cc5-b308-15beb5d13692" providerId="ADAL" clId="{0EBC6ED0-7480-4959-BC92-C9648EDC84EB}" dt="2022-11-04T10:19:58.367" v="4550" actId="20577"/>
          <ac:spMkLst>
            <pc:docMk/>
            <pc:sldMk cId="1901560655" sldId="2147347742"/>
            <ac:spMk id="857" creationId="{00000000-0000-0000-0000-000000000000}"/>
          </ac:spMkLst>
        </pc:spChg>
        <pc:spChg chg="mod">
          <ac:chgData name="Daniel Velerdas Sedano" userId="235ccc08-5ab3-4cc5-b308-15beb5d13692" providerId="ADAL" clId="{0EBC6ED0-7480-4959-BC92-C9648EDC84EB}" dt="2022-11-04T08:00:01.420" v="249" actId="20577"/>
          <ac:spMkLst>
            <pc:docMk/>
            <pc:sldMk cId="1901560655" sldId="2147347742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0EBC6ED0-7480-4959-BC92-C9648EDC84EB}" dt="2022-11-04T08:28:09.968" v="611" actId="478"/>
          <ac:spMkLst>
            <pc:docMk/>
            <pc:sldMk cId="1901560655" sldId="2147347742"/>
            <ac:spMk id="861" creationId="{00000000-0000-0000-0000-000000000000}"/>
          </ac:spMkLst>
        </pc:spChg>
      </pc:sldChg>
      <pc:sldChg chg="delSp modSp add del mod setBg">
        <pc:chgData name="Daniel Velerdas Sedano" userId="235ccc08-5ab3-4cc5-b308-15beb5d13692" providerId="ADAL" clId="{0EBC6ED0-7480-4959-BC92-C9648EDC84EB}" dt="2022-11-04T09:30:58.732" v="2258" actId="20577"/>
        <pc:sldMkLst>
          <pc:docMk/>
          <pc:sldMk cId="2992876344" sldId="2147347743"/>
        </pc:sldMkLst>
        <pc:spChg chg="mod">
          <ac:chgData name="Daniel Velerdas Sedano" userId="235ccc08-5ab3-4cc5-b308-15beb5d13692" providerId="ADAL" clId="{0EBC6ED0-7480-4959-BC92-C9648EDC84EB}" dt="2022-11-04T09:30:58.732" v="2258" actId="20577"/>
          <ac:spMkLst>
            <pc:docMk/>
            <pc:sldMk cId="2992876344" sldId="2147347743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0EBC6ED0-7480-4959-BC92-C9648EDC84EB}" dt="2022-11-04T08:28:04.804" v="609" actId="478"/>
          <ac:spMkLst>
            <pc:docMk/>
            <pc:sldMk cId="2992876344" sldId="2147347743"/>
            <ac:spMk id="861" creationId="{00000000-0000-0000-0000-000000000000}"/>
          </ac:spMkLst>
        </pc:spChg>
      </pc:sldChg>
      <pc:sldChg chg="delSp modSp add del mod setBg">
        <pc:chgData name="Daniel Velerdas Sedano" userId="235ccc08-5ab3-4cc5-b308-15beb5d13692" providerId="ADAL" clId="{0EBC6ED0-7480-4959-BC92-C9648EDC84EB}" dt="2022-11-04T08:28:07.415" v="610" actId="478"/>
        <pc:sldMkLst>
          <pc:docMk/>
          <pc:sldMk cId="2339262902" sldId="2147347744"/>
        </pc:sldMkLst>
        <pc:spChg chg="mod">
          <ac:chgData name="Daniel Velerdas Sedano" userId="235ccc08-5ab3-4cc5-b308-15beb5d13692" providerId="ADAL" clId="{0EBC6ED0-7480-4959-BC92-C9648EDC84EB}" dt="2022-11-04T07:59:11.692" v="177" actId="20577"/>
          <ac:spMkLst>
            <pc:docMk/>
            <pc:sldMk cId="2339262902" sldId="2147347744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0EBC6ED0-7480-4959-BC92-C9648EDC84EB}" dt="2022-11-04T08:28:07.415" v="610" actId="478"/>
          <ac:spMkLst>
            <pc:docMk/>
            <pc:sldMk cId="2339262902" sldId="2147347744"/>
            <ac:spMk id="861" creationId="{00000000-0000-0000-0000-000000000000}"/>
          </ac:spMkLst>
        </pc:spChg>
      </pc:sldChg>
      <pc:sldChg chg="add del setBg">
        <pc:chgData name="Daniel Velerdas Sedano" userId="235ccc08-5ab3-4cc5-b308-15beb5d13692" providerId="ADAL" clId="{0EBC6ED0-7480-4959-BC92-C9648EDC84EB}" dt="2022-11-04T08:00:03.630" v="250" actId="47"/>
        <pc:sldMkLst>
          <pc:docMk/>
          <pc:sldMk cId="1202980962" sldId="2147347745"/>
        </pc:sldMkLst>
      </pc:sldChg>
      <pc:sldChg chg="addSp modSp add del mod">
        <pc:chgData name="Daniel Velerdas Sedano" userId="235ccc08-5ab3-4cc5-b308-15beb5d13692" providerId="ADAL" clId="{0EBC6ED0-7480-4959-BC92-C9648EDC84EB}" dt="2022-11-04T09:30:37.504" v="2247" actId="1076"/>
        <pc:sldMkLst>
          <pc:docMk/>
          <pc:sldMk cId="2718155600" sldId="2147347746"/>
        </pc:sldMkLst>
        <pc:spChg chg="mod">
          <ac:chgData name="Daniel Velerdas Sedano" userId="235ccc08-5ab3-4cc5-b308-15beb5d13692" providerId="ADAL" clId="{0EBC6ED0-7480-4959-BC92-C9648EDC84EB}" dt="2022-11-04T08:50:18.869" v="1118" actId="20577"/>
          <ac:spMkLst>
            <pc:docMk/>
            <pc:sldMk cId="2718155600" sldId="2147347746"/>
            <ac:spMk id="3" creationId="{6950C2A9-BA83-A54F-8005-B98DC2E0EE03}"/>
          </ac:spMkLst>
        </pc:spChg>
        <pc:spChg chg="add mod">
          <ac:chgData name="Daniel Velerdas Sedano" userId="235ccc08-5ab3-4cc5-b308-15beb5d13692" providerId="ADAL" clId="{0EBC6ED0-7480-4959-BC92-C9648EDC84EB}" dt="2022-11-04T09:30:37.504" v="2247" actId="1076"/>
          <ac:spMkLst>
            <pc:docMk/>
            <pc:sldMk cId="2718155600" sldId="2147347746"/>
            <ac:spMk id="4" creationId="{AFE70502-51F1-6008-5967-3728BD492D83}"/>
          </ac:spMkLst>
        </pc:spChg>
      </pc:sldChg>
      <pc:sldChg chg="addSp modSp add del mod">
        <pc:chgData name="Daniel Velerdas Sedano" userId="235ccc08-5ab3-4cc5-b308-15beb5d13692" providerId="ADAL" clId="{0EBC6ED0-7480-4959-BC92-C9648EDC84EB}" dt="2022-11-04T09:36:20.755" v="2775" actId="1076"/>
        <pc:sldMkLst>
          <pc:docMk/>
          <pc:sldMk cId="3875831169" sldId="2147347747"/>
        </pc:sldMkLst>
        <pc:spChg chg="mod">
          <ac:chgData name="Daniel Velerdas Sedano" userId="235ccc08-5ab3-4cc5-b308-15beb5d13692" providerId="ADAL" clId="{0EBC6ED0-7480-4959-BC92-C9648EDC84EB}" dt="2022-11-04T07:59:18.459" v="198" actId="20577"/>
          <ac:spMkLst>
            <pc:docMk/>
            <pc:sldMk cId="3875831169" sldId="2147347747"/>
            <ac:spMk id="3" creationId="{6950C2A9-BA83-A54F-8005-B98DC2E0EE03}"/>
          </ac:spMkLst>
        </pc:spChg>
        <pc:spChg chg="add mod">
          <ac:chgData name="Daniel Velerdas Sedano" userId="235ccc08-5ab3-4cc5-b308-15beb5d13692" providerId="ADAL" clId="{0EBC6ED0-7480-4959-BC92-C9648EDC84EB}" dt="2022-11-04T09:36:17.329" v="2774" actId="123"/>
          <ac:spMkLst>
            <pc:docMk/>
            <pc:sldMk cId="3875831169" sldId="2147347747"/>
            <ac:spMk id="4" creationId="{69EEAB79-8EF6-3C85-6603-C9C7F2FC522B}"/>
          </ac:spMkLst>
        </pc:spChg>
        <pc:picChg chg="add mod modCrop">
          <ac:chgData name="Daniel Velerdas Sedano" userId="235ccc08-5ab3-4cc5-b308-15beb5d13692" providerId="ADAL" clId="{0EBC6ED0-7480-4959-BC92-C9648EDC84EB}" dt="2022-11-04T09:36:20.755" v="2775" actId="1076"/>
          <ac:picMkLst>
            <pc:docMk/>
            <pc:sldMk cId="3875831169" sldId="2147347747"/>
            <ac:picMk id="5" creationId="{34D574D8-53D3-F2DC-110F-88094275CA95}"/>
          </ac:picMkLst>
        </pc:picChg>
      </pc:sldChg>
      <pc:sldChg chg="addSp modSp add del mod">
        <pc:chgData name="Daniel Velerdas Sedano" userId="235ccc08-5ab3-4cc5-b308-15beb5d13692" providerId="ADAL" clId="{0EBC6ED0-7480-4959-BC92-C9648EDC84EB}" dt="2022-11-04T08:26:25.794" v="603" actId="1076"/>
        <pc:sldMkLst>
          <pc:docMk/>
          <pc:sldMk cId="3070818762" sldId="2147347748"/>
        </pc:sldMkLst>
        <pc:spChg chg="mod">
          <ac:chgData name="Daniel Velerdas Sedano" userId="235ccc08-5ab3-4cc5-b308-15beb5d13692" providerId="ADAL" clId="{0EBC6ED0-7480-4959-BC92-C9648EDC84EB}" dt="2022-11-04T08:00:08.043" v="267" actId="20577"/>
          <ac:spMkLst>
            <pc:docMk/>
            <pc:sldMk cId="3070818762" sldId="2147347748"/>
            <ac:spMk id="3" creationId="{6950C2A9-BA83-A54F-8005-B98DC2E0EE03}"/>
          </ac:spMkLst>
        </pc:spChg>
        <pc:spChg chg="add mod">
          <ac:chgData name="Daniel Velerdas Sedano" userId="235ccc08-5ab3-4cc5-b308-15beb5d13692" providerId="ADAL" clId="{0EBC6ED0-7480-4959-BC92-C9648EDC84EB}" dt="2022-11-04T08:26:16.272" v="600" actId="403"/>
          <ac:spMkLst>
            <pc:docMk/>
            <pc:sldMk cId="3070818762" sldId="2147347748"/>
            <ac:spMk id="4" creationId="{FB743369-2AAF-B06C-5335-0BAAD3FAC5DD}"/>
          </ac:spMkLst>
        </pc:spChg>
        <pc:spChg chg="add mod">
          <ac:chgData name="Daniel Velerdas Sedano" userId="235ccc08-5ab3-4cc5-b308-15beb5d13692" providerId="ADAL" clId="{0EBC6ED0-7480-4959-BC92-C9648EDC84EB}" dt="2022-11-04T08:01:54.440" v="268"/>
          <ac:spMkLst>
            <pc:docMk/>
            <pc:sldMk cId="3070818762" sldId="2147347748"/>
            <ac:spMk id="5" creationId="{DDD93598-00BC-79EF-EEA6-E53CE13D84C6}"/>
          </ac:spMkLst>
        </pc:spChg>
        <pc:spChg chg="add mod">
          <ac:chgData name="Daniel Velerdas Sedano" userId="235ccc08-5ab3-4cc5-b308-15beb5d13692" providerId="ADAL" clId="{0EBC6ED0-7480-4959-BC92-C9648EDC84EB}" dt="2022-11-04T08:26:25.794" v="603" actId="1076"/>
          <ac:spMkLst>
            <pc:docMk/>
            <pc:sldMk cId="3070818762" sldId="2147347748"/>
            <ac:spMk id="6" creationId="{4B9BF6FA-89E5-7751-FE8B-4997A1353969}"/>
          </ac:spMkLst>
        </pc:spChg>
      </pc:sldChg>
      <pc:sldChg chg="add del">
        <pc:chgData name="Daniel Velerdas Sedano" userId="235ccc08-5ab3-4cc5-b308-15beb5d13692" providerId="ADAL" clId="{0EBC6ED0-7480-4959-BC92-C9648EDC84EB}" dt="2022-11-04T09:31:08.003" v="2270" actId="47"/>
        <pc:sldMkLst>
          <pc:docMk/>
          <pc:sldMk cId="2428287293" sldId="2147347749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1778398428" sldId="2147347750"/>
        </pc:sldMkLst>
      </pc:sldChg>
      <pc:sldChg chg="add del setBg">
        <pc:chgData name="Daniel Velerdas Sedano" userId="235ccc08-5ab3-4cc5-b308-15beb5d13692" providerId="ADAL" clId="{0EBC6ED0-7480-4959-BC92-C9648EDC84EB}" dt="2022-11-04T07:51:19.527" v="6"/>
        <pc:sldMkLst>
          <pc:docMk/>
          <pc:sldMk cId="3505357956" sldId="2147347750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3074160996" sldId="2147347751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0" sldId="2147347752"/>
        </pc:sldMkLst>
      </pc:sldChg>
      <pc:sldChg chg="add del">
        <pc:chgData name="Daniel Velerdas Sedano" userId="235ccc08-5ab3-4cc5-b308-15beb5d13692" providerId="ADAL" clId="{0EBC6ED0-7480-4959-BC92-C9648EDC84EB}" dt="2022-11-04T07:51:11.629" v="4"/>
        <pc:sldMkLst>
          <pc:docMk/>
          <pc:sldMk cId="1700117047" sldId="2147347753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1525655710" sldId="2147347754"/>
        </pc:sldMkLst>
      </pc:sldChg>
      <pc:sldChg chg="add del">
        <pc:chgData name="Daniel Velerdas Sedano" userId="235ccc08-5ab3-4cc5-b308-15beb5d13692" providerId="ADAL" clId="{0EBC6ED0-7480-4959-BC92-C9648EDC84EB}" dt="2022-11-04T07:51:11.629" v="4"/>
        <pc:sldMkLst>
          <pc:docMk/>
          <pc:sldMk cId="2914257515" sldId="2147347755"/>
        </pc:sldMkLst>
      </pc:sldChg>
      <pc:sldChg chg="add del">
        <pc:chgData name="Daniel Velerdas Sedano" userId="235ccc08-5ab3-4cc5-b308-15beb5d13692" providerId="ADAL" clId="{0EBC6ED0-7480-4959-BC92-C9648EDC84EB}" dt="2022-11-04T07:51:11.629" v="4"/>
        <pc:sldMkLst>
          <pc:docMk/>
          <pc:sldMk cId="3815899592" sldId="2147347756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3216215409" sldId="2147347757"/>
        </pc:sldMkLst>
      </pc:sldChg>
      <pc:sldChg chg="add del">
        <pc:chgData name="Daniel Velerdas Sedano" userId="235ccc08-5ab3-4cc5-b308-15beb5d13692" providerId="ADAL" clId="{0EBC6ED0-7480-4959-BC92-C9648EDC84EB}" dt="2022-11-04T07:51:11.629" v="4"/>
        <pc:sldMkLst>
          <pc:docMk/>
          <pc:sldMk cId="1387687666" sldId="2147347758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3424628553" sldId="2147347759"/>
        </pc:sldMkLst>
      </pc:sldChg>
      <pc:sldChg chg="add del">
        <pc:chgData name="Daniel Velerdas Sedano" userId="235ccc08-5ab3-4cc5-b308-15beb5d13692" providerId="ADAL" clId="{0EBC6ED0-7480-4959-BC92-C9648EDC84EB}" dt="2022-11-04T07:51:11.629" v="4"/>
        <pc:sldMkLst>
          <pc:docMk/>
          <pc:sldMk cId="996565735" sldId="2147347760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1536941916" sldId="2147347761"/>
        </pc:sldMkLst>
      </pc:sldChg>
      <pc:sldChg chg="add del">
        <pc:chgData name="Daniel Velerdas Sedano" userId="235ccc08-5ab3-4cc5-b308-15beb5d13692" providerId="ADAL" clId="{0EBC6ED0-7480-4959-BC92-C9648EDC84EB}" dt="2022-11-04T07:51:11.629" v="4"/>
        <pc:sldMkLst>
          <pc:docMk/>
          <pc:sldMk cId="2009951648" sldId="2147347762"/>
        </pc:sldMkLst>
      </pc:sldChg>
      <pc:sldChg chg="add del">
        <pc:chgData name="Daniel Velerdas Sedano" userId="235ccc08-5ab3-4cc5-b308-15beb5d13692" providerId="ADAL" clId="{0EBC6ED0-7480-4959-BC92-C9648EDC84EB}" dt="2022-11-04T07:51:11.629" v="4"/>
        <pc:sldMkLst>
          <pc:docMk/>
          <pc:sldMk cId="596491191" sldId="2147347763"/>
        </pc:sldMkLst>
      </pc:sldChg>
      <pc:sldChg chg="add del setBg">
        <pc:chgData name="Daniel Velerdas Sedano" userId="235ccc08-5ab3-4cc5-b308-15beb5d13692" providerId="ADAL" clId="{0EBC6ED0-7480-4959-BC92-C9648EDC84EB}" dt="2022-11-04T07:51:11.629" v="4"/>
        <pc:sldMkLst>
          <pc:docMk/>
          <pc:sldMk cId="0" sldId="2147347764"/>
        </pc:sldMkLst>
      </pc:sldChg>
      <pc:sldChg chg="add">
        <pc:chgData name="Daniel Velerdas Sedano" userId="235ccc08-5ab3-4cc5-b308-15beb5d13692" providerId="ADAL" clId="{0EBC6ED0-7480-4959-BC92-C9648EDC84EB}" dt="2022-11-04T07:52:05.165" v="18"/>
        <pc:sldMkLst>
          <pc:docMk/>
          <pc:sldMk cId="1187863552" sldId="2147347790"/>
        </pc:sldMkLst>
      </pc:sldChg>
      <pc:sldChg chg="addSp delSp modSp add mod">
        <pc:chgData name="Daniel Velerdas Sedano" userId="235ccc08-5ab3-4cc5-b308-15beb5d13692" providerId="ADAL" clId="{0EBC6ED0-7480-4959-BC92-C9648EDC84EB}" dt="2022-11-04T09:57:29.600" v="3611" actId="2711"/>
        <pc:sldMkLst>
          <pc:docMk/>
          <pc:sldMk cId="274269282" sldId="2147347791"/>
        </pc:sldMkLst>
        <pc:spChg chg="mod">
          <ac:chgData name="Daniel Velerdas Sedano" userId="235ccc08-5ab3-4cc5-b308-15beb5d13692" providerId="ADAL" clId="{0EBC6ED0-7480-4959-BC92-C9648EDC84EB}" dt="2022-11-04T09:57:29.600" v="3611" actId="2711"/>
          <ac:spMkLst>
            <pc:docMk/>
            <pc:sldMk cId="274269282" sldId="2147347791"/>
            <ac:spMk id="4" creationId="{69EEAB79-8EF6-3C85-6603-C9C7F2FC522B}"/>
          </ac:spMkLst>
        </pc:spChg>
        <pc:picChg chg="del">
          <ac:chgData name="Daniel Velerdas Sedano" userId="235ccc08-5ab3-4cc5-b308-15beb5d13692" providerId="ADAL" clId="{0EBC6ED0-7480-4959-BC92-C9648EDC84EB}" dt="2022-11-04T09:33:01.912" v="2446" actId="478"/>
          <ac:picMkLst>
            <pc:docMk/>
            <pc:sldMk cId="274269282" sldId="2147347791"/>
            <ac:picMk id="5" creationId="{34D574D8-53D3-F2DC-110F-88094275CA95}"/>
          </ac:picMkLst>
        </pc:picChg>
        <pc:picChg chg="add mod modCrop">
          <ac:chgData name="Daniel Velerdas Sedano" userId="235ccc08-5ab3-4cc5-b308-15beb5d13692" providerId="ADAL" clId="{0EBC6ED0-7480-4959-BC92-C9648EDC84EB}" dt="2022-11-04T09:54:41.239" v="3604" actId="1076"/>
          <ac:picMkLst>
            <pc:docMk/>
            <pc:sldMk cId="274269282" sldId="2147347791"/>
            <ac:picMk id="6" creationId="{C16628B9-4298-D485-CFAC-3F5E9503EE8E}"/>
          </ac:picMkLst>
        </pc:picChg>
        <pc:picChg chg="add mod modCrop">
          <ac:chgData name="Daniel Velerdas Sedano" userId="235ccc08-5ab3-4cc5-b308-15beb5d13692" providerId="ADAL" clId="{0EBC6ED0-7480-4959-BC92-C9648EDC84EB}" dt="2022-11-04T09:57:14.125" v="3609" actId="1076"/>
          <ac:picMkLst>
            <pc:docMk/>
            <pc:sldMk cId="274269282" sldId="2147347791"/>
            <ac:picMk id="7" creationId="{BADC1165-3124-E991-6E06-02524C140021}"/>
          </ac:picMkLst>
        </pc:picChg>
      </pc:sldChg>
      <pc:sldChg chg="addSp delSp modSp add mod">
        <pc:chgData name="Daniel Velerdas Sedano" userId="235ccc08-5ab3-4cc5-b308-15beb5d13692" providerId="ADAL" clId="{0EBC6ED0-7480-4959-BC92-C9648EDC84EB}" dt="2022-11-04T09:59:33.294" v="3718" actId="1076"/>
        <pc:sldMkLst>
          <pc:docMk/>
          <pc:sldMk cId="509917776" sldId="2147347792"/>
        </pc:sldMkLst>
        <pc:spChg chg="mod">
          <ac:chgData name="Daniel Velerdas Sedano" userId="235ccc08-5ab3-4cc5-b308-15beb5d13692" providerId="ADAL" clId="{0EBC6ED0-7480-4959-BC92-C9648EDC84EB}" dt="2022-11-04T09:59:19.562" v="3715" actId="403"/>
          <ac:spMkLst>
            <pc:docMk/>
            <pc:sldMk cId="509917776" sldId="2147347792"/>
            <ac:spMk id="4" creationId="{69EEAB79-8EF6-3C85-6603-C9C7F2FC522B}"/>
          </ac:spMkLst>
        </pc:spChg>
        <pc:spChg chg="add mod topLvl">
          <ac:chgData name="Daniel Velerdas Sedano" userId="235ccc08-5ab3-4cc5-b308-15beb5d13692" providerId="ADAL" clId="{0EBC6ED0-7480-4959-BC92-C9648EDC84EB}" dt="2022-11-04T09:59:30.924" v="3717" actId="164"/>
          <ac:spMkLst>
            <pc:docMk/>
            <pc:sldMk cId="509917776" sldId="2147347792"/>
            <ac:spMk id="7" creationId="{4594BD51-C84F-6450-D054-E2C7C0E6A1D5}"/>
          </ac:spMkLst>
        </pc:spChg>
        <pc:spChg chg="add mod topLvl">
          <ac:chgData name="Daniel Velerdas Sedano" userId="235ccc08-5ab3-4cc5-b308-15beb5d13692" providerId="ADAL" clId="{0EBC6ED0-7480-4959-BC92-C9648EDC84EB}" dt="2022-11-04T09:59:30.924" v="3717" actId="164"/>
          <ac:spMkLst>
            <pc:docMk/>
            <pc:sldMk cId="509917776" sldId="2147347792"/>
            <ac:spMk id="9" creationId="{CFCBA52B-BA09-44FE-A80A-099E81BF9F7A}"/>
          </ac:spMkLst>
        </pc:spChg>
        <pc:grpChg chg="add del mod">
          <ac:chgData name="Daniel Velerdas Sedano" userId="235ccc08-5ab3-4cc5-b308-15beb5d13692" providerId="ADAL" clId="{0EBC6ED0-7480-4959-BC92-C9648EDC84EB}" dt="2022-11-04T09:42:05.103" v="3382" actId="165"/>
          <ac:grpSpMkLst>
            <pc:docMk/>
            <pc:sldMk cId="509917776" sldId="2147347792"/>
            <ac:grpSpMk id="10" creationId="{80745485-DF97-61FE-E37A-9CC24BCA37AD}"/>
          </ac:grpSpMkLst>
        </pc:grpChg>
        <pc:grpChg chg="add mod">
          <ac:chgData name="Daniel Velerdas Sedano" userId="235ccc08-5ab3-4cc5-b308-15beb5d13692" providerId="ADAL" clId="{0EBC6ED0-7480-4959-BC92-C9648EDC84EB}" dt="2022-11-04T09:59:33.294" v="3718" actId="1076"/>
          <ac:grpSpMkLst>
            <pc:docMk/>
            <pc:sldMk cId="509917776" sldId="2147347792"/>
            <ac:grpSpMk id="11" creationId="{0AB5601A-B514-5511-219C-DDB52DF7C753}"/>
          </ac:grpSpMkLst>
        </pc:grpChg>
        <pc:picChg chg="add mod topLvl modCrop">
          <ac:chgData name="Daniel Velerdas Sedano" userId="235ccc08-5ab3-4cc5-b308-15beb5d13692" providerId="ADAL" clId="{0EBC6ED0-7480-4959-BC92-C9648EDC84EB}" dt="2022-11-04T09:59:30.924" v="3717" actId="164"/>
          <ac:picMkLst>
            <pc:docMk/>
            <pc:sldMk cId="509917776" sldId="2147347792"/>
            <ac:picMk id="5" creationId="{33D302AC-5D96-02C6-A4E7-CED850117F72}"/>
          </ac:picMkLst>
        </pc:picChg>
        <pc:picChg chg="del">
          <ac:chgData name="Daniel Velerdas Sedano" userId="235ccc08-5ab3-4cc5-b308-15beb5d13692" providerId="ADAL" clId="{0EBC6ED0-7480-4959-BC92-C9648EDC84EB}" dt="2022-11-04T09:40:07.108" v="3314" actId="478"/>
          <ac:picMkLst>
            <pc:docMk/>
            <pc:sldMk cId="509917776" sldId="2147347792"/>
            <ac:picMk id="6" creationId="{C16628B9-4298-D485-CFAC-3F5E9503EE8E}"/>
          </ac:picMkLst>
        </pc:picChg>
        <pc:picChg chg="add mod topLvl modCrop">
          <ac:chgData name="Daniel Velerdas Sedano" userId="235ccc08-5ab3-4cc5-b308-15beb5d13692" providerId="ADAL" clId="{0EBC6ED0-7480-4959-BC92-C9648EDC84EB}" dt="2022-11-04T09:59:30.924" v="3717" actId="164"/>
          <ac:picMkLst>
            <pc:docMk/>
            <pc:sldMk cId="509917776" sldId="2147347792"/>
            <ac:picMk id="8" creationId="{6B979898-9830-3385-56AE-3EABDE896C34}"/>
          </ac:picMkLst>
        </pc:picChg>
      </pc:sldChg>
      <pc:sldChg chg="addSp delSp modSp add mod">
        <pc:chgData name="Daniel Velerdas Sedano" userId="235ccc08-5ab3-4cc5-b308-15beb5d13692" providerId="ADAL" clId="{0EBC6ED0-7480-4959-BC92-C9648EDC84EB}" dt="2022-11-04T09:52:44.980" v="3475" actId="1076"/>
        <pc:sldMkLst>
          <pc:docMk/>
          <pc:sldMk cId="4187320602" sldId="2147347793"/>
        </pc:sldMkLst>
        <pc:spChg chg="mod">
          <ac:chgData name="Daniel Velerdas Sedano" userId="235ccc08-5ab3-4cc5-b308-15beb5d13692" providerId="ADAL" clId="{0EBC6ED0-7480-4959-BC92-C9648EDC84EB}" dt="2022-11-04T09:52:43.163" v="3474" actId="20577"/>
          <ac:spMkLst>
            <pc:docMk/>
            <pc:sldMk cId="4187320602" sldId="2147347793"/>
            <ac:spMk id="4" creationId="{69EEAB79-8EF6-3C85-6603-C9C7F2FC522B}"/>
          </ac:spMkLst>
        </pc:spChg>
        <pc:picChg chg="add mod">
          <ac:chgData name="Daniel Velerdas Sedano" userId="235ccc08-5ab3-4cc5-b308-15beb5d13692" providerId="ADAL" clId="{0EBC6ED0-7480-4959-BC92-C9648EDC84EB}" dt="2022-11-04T09:52:44.980" v="3475" actId="1076"/>
          <ac:picMkLst>
            <pc:docMk/>
            <pc:sldMk cId="4187320602" sldId="2147347793"/>
            <ac:picMk id="5" creationId="{A5F01001-6912-9130-2DD7-FE3A0F63F002}"/>
          </ac:picMkLst>
        </pc:picChg>
        <pc:picChg chg="del">
          <ac:chgData name="Daniel Velerdas Sedano" userId="235ccc08-5ab3-4cc5-b308-15beb5d13692" providerId="ADAL" clId="{0EBC6ED0-7480-4959-BC92-C9648EDC84EB}" dt="2022-11-04T09:52:32.789" v="3470" actId="478"/>
          <ac:picMkLst>
            <pc:docMk/>
            <pc:sldMk cId="4187320602" sldId="2147347793"/>
            <ac:picMk id="6" creationId="{C16628B9-4298-D485-CFAC-3F5E9503EE8E}"/>
          </ac:picMkLst>
        </pc:picChg>
      </pc:sldChg>
      <pc:sldChg chg="addSp delSp modSp add mod">
        <pc:chgData name="Daniel Velerdas Sedano" userId="235ccc08-5ab3-4cc5-b308-15beb5d13692" providerId="ADAL" clId="{0EBC6ED0-7480-4959-BC92-C9648EDC84EB}" dt="2022-11-04T10:01:33.147" v="3841" actId="1076"/>
        <pc:sldMkLst>
          <pc:docMk/>
          <pc:sldMk cId="2421473662" sldId="2147347794"/>
        </pc:sldMkLst>
        <pc:spChg chg="mod">
          <ac:chgData name="Daniel Velerdas Sedano" userId="235ccc08-5ab3-4cc5-b308-15beb5d13692" providerId="ADAL" clId="{0EBC6ED0-7480-4959-BC92-C9648EDC84EB}" dt="2022-11-04T10:01:07.042" v="3837" actId="1076"/>
          <ac:spMkLst>
            <pc:docMk/>
            <pc:sldMk cId="2421473662" sldId="2147347794"/>
            <ac:spMk id="4" creationId="{69EEAB79-8EF6-3C85-6603-C9C7F2FC522B}"/>
          </ac:spMkLst>
        </pc:spChg>
        <pc:grpChg chg="del">
          <ac:chgData name="Daniel Velerdas Sedano" userId="235ccc08-5ab3-4cc5-b308-15beb5d13692" providerId="ADAL" clId="{0EBC6ED0-7480-4959-BC92-C9648EDC84EB}" dt="2022-11-04T10:00:07.619" v="3720" actId="478"/>
          <ac:grpSpMkLst>
            <pc:docMk/>
            <pc:sldMk cId="2421473662" sldId="2147347794"/>
            <ac:grpSpMk id="11" creationId="{0AB5601A-B514-5511-219C-DDB52DF7C753}"/>
          </ac:grpSpMkLst>
        </pc:grpChg>
        <pc:picChg chg="add mod modCrop">
          <ac:chgData name="Daniel Velerdas Sedano" userId="235ccc08-5ab3-4cc5-b308-15beb5d13692" providerId="ADAL" clId="{0EBC6ED0-7480-4959-BC92-C9648EDC84EB}" dt="2022-11-04T10:01:33.147" v="3841" actId="1076"/>
          <ac:picMkLst>
            <pc:docMk/>
            <pc:sldMk cId="2421473662" sldId="2147347794"/>
            <ac:picMk id="6" creationId="{402D4454-92ED-C801-CF03-A6101BCE860B}"/>
          </ac:picMkLst>
        </pc:picChg>
      </pc:sldChg>
      <pc:sldChg chg="add del setBg">
        <pc:chgData name="Daniel Velerdas Sedano" userId="235ccc08-5ab3-4cc5-b308-15beb5d13692" providerId="ADAL" clId="{0EBC6ED0-7480-4959-BC92-C9648EDC84EB}" dt="2022-11-04T10:02:09.621" v="3843"/>
        <pc:sldMkLst>
          <pc:docMk/>
          <pc:sldMk cId="60901248" sldId="2147347795"/>
        </pc:sldMkLst>
      </pc:sldChg>
      <pc:sldChg chg="modSp add mod ord">
        <pc:chgData name="Daniel Velerdas Sedano" userId="235ccc08-5ab3-4cc5-b308-15beb5d13692" providerId="ADAL" clId="{0EBC6ED0-7480-4959-BC92-C9648EDC84EB}" dt="2022-11-04T10:02:32.894" v="3869"/>
        <pc:sldMkLst>
          <pc:docMk/>
          <pc:sldMk cId="142316795" sldId="2147347795"/>
        </pc:sldMkLst>
        <pc:spChg chg="mod">
          <ac:chgData name="Daniel Velerdas Sedano" userId="235ccc08-5ab3-4cc5-b308-15beb5d13692" providerId="ADAL" clId="{0EBC6ED0-7480-4959-BC92-C9648EDC84EB}" dt="2022-11-04T10:02:14.556" v="3846" actId="20577"/>
          <ac:spMkLst>
            <pc:docMk/>
            <pc:sldMk cId="142316795" sldId="2147347795"/>
            <ac:spMk id="857" creationId="{00000000-0000-0000-0000-000000000000}"/>
          </ac:spMkLst>
        </pc:spChg>
        <pc:spChg chg="mod">
          <ac:chgData name="Daniel Velerdas Sedano" userId="235ccc08-5ab3-4cc5-b308-15beb5d13692" providerId="ADAL" clId="{0EBC6ED0-7480-4959-BC92-C9648EDC84EB}" dt="2022-11-04T10:02:19.327" v="3866" actId="20577"/>
          <ac:spMkLst>
            <pc:docMk/>
            <pc:sldMk cId="142316795" sldId="2147347795"/>
            <ac:spMk id="859" creationId="{00000000-0000-0000-0000-000000000000}"/>
          </ac:spMkLst>
        </pc:spChg>
      </pc:sldChg>
      <pc:sldChg chg="addSp modSp add mod ord">
        <pc:chgData name="Daniel Velerdas Sedano" userId="235ccc08-5ab3-4cc5-b308-15beb5d13692" providerId="ADAL" clId="{0EBC6ED0-7480-4959-BC92-C9648EDC84EB}" dt="2022-11-04T10:06:15.846" v="4367" actId="1076"/>
        <pc:sldMkLst>
          <pc:docMk/>
          <pc:sldMk cId="3910963849" sldId="2147347796"/>
        </pc:sldMkLst>
        <pc:spChg chg="mod">
          <ac:chgData name="Daniel Velerdas Sedano" userId="235ccc08-5ab3-4cc5-b308-15beb5d13692" providerId="ADAL" clId="{0EBC6ED0-7480-4959-BC92-C9648EDC84EB}" dt="2022-11-04T10:02:42.403" v="3895" actId="20577"/>
          <ac:spMkLst>
            <pc:docMk/>
            <pc:sldMk cId="3910963849" sldId="2147347796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0EBC6ED0-7480-4959-BC92-C9648EDC84EB}" dt="2022-11-04T10:05:51.756" v="4362" actId="20577"/>
          <ac:spMkLst>
            <pc:docMk/>
            <pc:sldMk cId="3910963849" sldId="2147347796"/>
            <ac:spMk id="4" creationId="{AFE70502-51F1-6008-5967-3728BD492D83}"/>
          </ac:spMkLst>
        </pc:spChg>
        <pc:picChg chg="add mod modCrop">
          <ac:chgData name="Daniel Velerdas Sedano" userId="235ccc08-5ab3-4cc5-b308-15beb5d13692" providerId="ADAL" clId="{0EBC6ED0-7480-4959-BC92-C9648EDC84EB}" dt="2022-11-04T10:06:15.846" v="4367" actId="1076"/>
          <ac:picMkLst>
            <pc:docMk/>
            <pc:sldMk cId="3910963849" sldId="2147347796"/>
            <ac:picMk id="5" creationId="{C80D677A-9728-02FD-C291-7F321D81D0BB}"/>
          </ac:picMkLst>
        </pc:picChg>
      </pc:sldChg>
      <pc:sldChg chg="addSp delSp modSp add mod">
        <pc:chgData name="Daniel Velerdas Sedano" userId="235ccc08-5ab3-4cc5-b308-15beb5d13692" providerId="ADAL" clId="{0EBC6ED0-7480-4959-BC92-C9648EDC84EB}" dt="2022-11-04T10:10:39.904" v="4548" actId="1076"/>
        <pc:sldMkLst>
          <pc:docMk/>
          <pc:sldMk cId="2742151772" sldId="2147347797"/>
        </pc:sldMkLst>
        <pc:spChg chg="mod">
          <ac:chgData name="Daniel Velerdas Sedano" userId="235ccc08-5ab3-4cc5-b308-15beb5d13692" providerId="ADAL" clId="{0EBC6ED0-7480-4959-BC92-C9648EDC84EB}" dt="2022-11-04T10:10:25.385" v="4544" actId="1076"/>
          <ac:spMkLst>
            <pc:docMk/>
            <pc:sldMk cId="2742151772" sldId="2147347797"/>
            <ac:spMk id="4" creationId="{AFE70502-51F1-6008-5967-3728BD492D83}"/>
          </ac:spMkLst>
        </pc:spChg>
        <pc:picChg chg="del">
          <ac:chgData name="Daniel Velerdas Sedano" userId="235ccc08-5ab3-4cc5-b308-15beb5d13692" providerId="ADAL" clId="{0EBC6ED0-7480-4959-BC92-C9648EDC84EB}" dt="2022-11-04T10:09:11.547" v="4526" actId="478"/>
          <ac:picMkLst>
            <pc:docMk/>
            <pc:sldMk cId="2742151772" sldId="2147347797"/>
            <ac:picMk id="5" creationId="{C80D677A-9728-02FD-C291-7F321D81D0BB}"/>
          </ac:picMkLst>
        </pc:picChg>
        <pc:picChg chg="add mod modCrop">
          <ac:chgData name="Daniel Velerdas Sedano" userId="235ccc08-5ab3-4cc5-b308-15beb5d13692" providerId="ADAL" clId="{0EBC6ED0-7480-4959-BC92-C9648EDC84EB}" dt="2022-11-04T10:10:39.904" v="4548" actId="1076"/>
          <ac:picMkLst>
            <pc:docMk/>
            <pc:sldMk cId="2742151772" sldId="2147347797"/>
            <ac:picMk id="6" creationId="{0F8C3179-443C-E8C6-5CDC-F9AAFEF6E2DC}"/>
          </ac:picMkLst>
        </pc:picChg>
        <pc:picChg chg="add mod modCrop">
          <ac:chgData name="Daniel Velerdas Sedano" userId="235ccc08-5ab3-4cc5-b308-15beb5d13692" providerId="ADAL" clId="{0EBC6ED0-7480-4959-BC92-C9648EDC84EB}" dt="2022-11-04T10:10:39.904" v="4548" actId="1076"/>
          <ac:picMkLst>
            <pc:docMk/>
            <pc:sldMk cId="2742151772" sldId="2147347797"/>
            <ac:picMk id="7" creationId="{0CA0FD68-C9E6-97B5-9F09-8753F0C21768}"/>
          </ac:picMkLst>
        </pc:picChg>
      </pc:sldChg>
      <pc:sldMasterChg chg="del delSldLayout">
        <pc:chgData name="Daniel Velerdas Sedano" userId="235ccc08-5ab3-4cc5-b308-15beb5d13692" providerId="ADAL" clId="{0EBC6ED0-7480-4959-BC92-C9648EDC84EB}" dt="2022-11-04T07:52:06.896" v="19" actId="47"/>
        <pc:sldMasterMkLst>
          <pc:docMk/>
          <pc:sldMasterMk cId="1529622682" sldId="2147483675"/>
        </pc:sldMasterMkLst>
        <pc:sldLayoutChg chg="del">
          <pc:chgData name="Daniel Velerdas Sedano" userId="235ccc08-5ab3-4cc5-b308-15beb5d13692" providerId="ADAL" clId="{0EBC6ED0-7480-4959-BC92-C9648EDC84EB}" dt="2022-11-04T07:52:06.896" v="19" actId="47"/>
          <pc:sldLayoutMkLst>
            <pc:docMk/>
            <pc:sldMasterMk cId="1529622682" sldId="2147483675"/>
            <pc:sldLayoutMk cId="914771903" sldId="2147483676"/>
          </pc:sldLayoutMkLst>
        </pc:sldLayoutChg>
        <pc:sldLayoutChg chg="del">
          <pc:chgData name="Daniel Velerdas Sedano" userId="235ccc08-5ab3-4cc5-b308-15beb5d13692" providerId="ADAL" clId="{0EBC6ED0-7480-4959-BC92-C9648EDC84EB}" dt="2022-11-04T07:52:06.896" v="19" actId="47"/>
          <pc:sldLayoutMkLst>
            <pc:docMk/>
            <pc:sldMasterMk cId="1529622682" sldId="2147483675"/>
            <pc:sldLayoutMk cId="3371906074" sldId="2147483677"/>
          </pc:sldLayoutMkLst>
        </pc:sldLayoutChg>
        <pc:sldLayoutChg chg="del">
          <pc:chgData name="Daniel Velerdas Sedano" userId="235ccc08-5ab3-4cc5-b308-15beb5d13692" providerId="ADAL" clId="{0EBC6ED0-7480-4959-BC92-C9648EDC84EB}" dt="2022-11-04T07:52:06.896" v="19" actId="47"/>
          <pc:sldLayoutMkLst>
            <pc:docMk/>
            <pc:sldMasterMk cId="1529622682" sldId="2147483675"/>
            <pc:sldLayoutMk cId="482716077" sldId="2147483678"/>
          </pc:sldLayoutMkLst>
        </pc:sldLayoutChg>
        <pc:sldLayoutChg chg="del">
          <pc:chgData name="Daniel Velerdas Sedano" userId="235ccc08-5ab3-4cc5-b308-15beb5d13692" providerId="ADAL" clId="{0EBC6ED0-7480-4959-BC92-C9648EDC84EB}" dt="2022-11-04T07:52:06.896" v="19" actId="47"/>
          <pc:sldLayoutMkLst>
            <pc:docMk/>
            <pc:sldMasterMk cId="1529622682" sldId="2147483675"/>
            <pc:sldLayoutMk cId="3743684986" sldId="2147483679"/>
          </pc:sldLayoutMkLst>
        </pc:sldLayoutChg>
      </pc:sldMasterChg>
    </pc:docChg>
  </pc:docChgLst>
  <pc:docChgLst>
    <pc:chgData name="Juan Manuel Otero Otero" userId="S::jmoteroo@axpec.onmicrosoft.com::70dc746a-c3ec-40de-bd36-bef1df1f59ce" providerId="AD" clId="Web-{76F573D5-A0D5-40D7-AC71-88EBFDBB471F}"/>
    <pc:docChg chg="modSld">
      <pc:chgData name="Juan Manuel Otero Otero" userId="S::jmoteroo@axpec.onmicrosoft.com::70dc746a-c3ec-40de-bd36-bef1df1f59ce" providerId="AD" clId="Web-{76F573D5-A0D5-40D7-AC71-88EBFDBB471F}" dt="2022-11-10T12:47:34.773" v="36" actId="20577"/>
      <pc:docMkLst>
        <pc:docMk/>
      </pc:docMkLst>
      <pc:sldChg chg="modSp">
        <pc:chgData name="Juan Manuel Otero Otero" userId="S::jmoteroo@axpec.onmicrosoft.com::70dc746a-c3ec-40de-bd36-bef1df1f59ce" providerId="AD" clId="Web-{76F573D5-A0D5-40D7-AC71-88EBFDBB471F}" dt="2022-11-10T12:38:11.065" v="6" actId="20577"/>
        <pc:sldMkLst>
          <pc:docMk/>
          <pc:sldMk cId="1482675071" sldId="345"/>
        </pc:sldMkLst>
        <pc:spChg chg="mod">
          <ac:chgData name="Juan Manuel Otero Otero" userId="S::jmoteroo@axpec.onmicrosoft.com::70dc746a-c3ec-40de-bd36-bef1df1f59ce" providerId="AD" clId="Web-{76F573D5-A0D5-40D7-AC71-88EBFDBB471F}" dt="2022-11-10T12:38:11.065" v="6" actId="20577"/>
          <ac:spMkLst>
            <pc:docMk/>
            <pc:sldMk cId="1482675071" sldId="345"/>
            <ac:spMk id="17" creationId="{00000000-0000-0000-0000-000000000000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3:58.906" v="17" actId="20577"/>
        <pc:sldMkLst>
          <pc:docMk/>
          <pc:sldMk cId="67346382" sldId="2147347741"/>
        </pc:sldMkLst>
        <pc:spChg chg="mod">
          <ac:chgData name="Juan Manuel Otero Otero" userId="S::jmoteroo@axpec.onmicrosoft.com::70dc746a-c3ec-40de-bd36-bef1df1f59ce" providerId="AD" clId="Web-{76F573D5-A0D5-40D7-AC71-88EBFDBB471F}" dt="2022-11-10T12:43:58.906" v="17" actId="20577"/>
          <ac:spMkLst>
            <pc:docMk/>
            <pc:sldMk cId="67346382" sldId="2147347741"/>
            <ac:spMk id="4" creationId="{BE950C63-E2CE-8462-2CCC-62A0EF71AC8B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3:50.359" v="15" actId="20577"/>
        <pc:sldMkLst>
          <pc:docMk/>
          <pc:sldMk cId="2718155600" sldId="2147347746"/>
        </pc:sldMkLst>
        <pc:spChg chg="mod">
          <ac:chgData name="Juan Manuel Otero Otero" userId="S::jmoteroo@axpec.onmicrosoft.com::70dc746a-c3ec-40de-bd36-bef1df1f59ce" providerId="AD" clId="Web-{76F573D5-A0D5-40D7-AC71-88EBFDBB471F}" dt="2022-11-10T12:43:50.359" v="15" actId="20577"/>
          <ac:spMkLst>
            <pc:docMk/>
            <pc:sldMk cId="2718155600" sldId="2147347746"/>
            <ac:spMk id="4" creationId="{AFE70502-51F1-6008-5967-3728BD492D83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4:10.890" v="18" actId="20577"/>
        <pc:sldMkLst>
          <pc:docMk/>
          <pc:sldMk cId="3875831169" sldId="2147347747"/>
        </pc:sldMkLst>
        <pc:spChg chg="mod">
          <ac:chgData name="Juan Manuel Otero Otero" userId="S::jmoteroo@axpec.onmicrosoft.com::70dc746a-c3ec-40de-bd36-bef1df1f59ce" providerId="AD" clId="Web-{76F573D5-A0D5-40D7-AC71-88EBFDBB471F}" dt="2022-11-10T12:44:10.890" v="18" actId="20577"/>
          <ac:spMkLst>
            <pc:docMk/>
            <pc:sldMk cId="3875831169" sldId="2147347747"/>
            <ac:spMk id="4" creationId="{69EEAB79-8EF6-3C85-6603-C9C7F2FC522B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7:34.773" v="36" actId="20577"/>
        <pc:sldMkLst>
          <pc:docMk/>
          <pc:sldMk cId="3070818762" sldId="2147347748"/>
        </pc:sldMkLst>
        <pc:spChg chg="mod">
          <ac:chgData name="Juan Manuel Otero Otero" userId="S::jmoteroo@axpec.onmicrosoft.com::70dc746a-c3ec-40de-bd36-bef1df1f59ce" providerId="AD" clId="Web-{76F573D5-A0D5-40D7-AC71-88EBFDBB471F}" dt="2022-11-10T12:47:29.398" v="34" actId="20577"/>
          <ac:spMkLst>
            <pc:docMk/>
            <pc:sldMk cId="3070818762" sldId="2147347748"/>
            <ac:spMk id="4" creationId="{FB743369-2AAF-B06C-5335-0BAAD3FAC5DD}"/>
          </ac:spMkLst>
        </pc:spChg>
        <pc:spChg chg="mod">
          <ac:chgData name="Juan Manuel Otero Otero" userId="S::jmoteroo@axpec.onmicrosoft.com::70dc746a-c3ec-40de-bd36-bef1df1f59ce" providerId="AD" clId="Web-{76F573D5-A0D5-40D7-AC71-88EBFDBB471F}" dt="2022-11-10T12:47:34.773" v="36" actId="20577"/>
          <ac:spMkLst>
            <pc:docMk/>
            <pc:sldMk cId="3070818762" sldId="2147347748"/>
            <ac:spMk id="6" creationId="{4B9BF6FA-89E5-7751-FE8B-4997A1353969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4:22.500" v="21" actId="20577"/>
        <pc:sldMkLst>
          <pc:docMk/>
          <pc:sldMk cId="274269282" sldId="2147347791"/>
        </pc:sldMkLst>
        <pc:spChg chg="mod">
          <ac:chgData name="Juan Manuel Otero Otero" userId="S::jmoteroo@axpec.onmicrosoft.com::70dc746a-c3ec-40de-bd36-bef1df1f59ce" providerId="AD" clId="Web-{76F573D5-A0D5-40D7-AC71-88EBFDBB471F}" dt="2022-11-10T12:44:22.500" v="21" actId="20577"/>
          <ac:spMkLst>
            <pc:docMk/>
            <pc:sldMk cId="274269282" sldId="2147347791"/>
            <ac:spMk id="4" creationId="{69EEAB79-8EF6-3C85-6603-C9C7F2FC522B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5:39.206" v="25" actId="20577"/>
        <pc:sldMkLst>
          <pc:docMk/>
          <pc:sldMk cId="509917776" sldId="2147347792"/>
        </pc:sldMkLst>
        <pc:spChg chg="mod">
          <ac:chgData name="Juan Manuel Otero Otero" userId="S::jmoteroo@axpec.onmicrosoft.com::70dc746a-c3ec-40de-bd36-bef1df1f59ce" providerId="AD" clId="Web-{76F573D5-A0D5-40D7-AC71-88EBFDBB471F}" dt="2022-11-10T12:45:39.206" v="25" actId="20577"/>
          <ac:spMkLst>
            <pc:docMk/>
            <pc:sldMk cId="509917776" sldId="2147347792"/>
            <ac:spMk id="4" creationId="{69EEAB79-8EF6-3C85-6603-C9C7F2FC522B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5:06.096" v="22" actId="20577"/>
        <pc:sldMkLst>
          <pc:docMk/>
          <pc:sldMk cId="4187320602" sldId="2147347793"/>
        </pc:sldMkLst>
        <pc:spChg chg="mod">
          <ac:chgData name="Juan Manuel Otero Otero" userId="S::jmoteroo@axpec.onmicrosoft.com::70dc746a-c3ec-40de-bd36-bef1df1f59ce" providerId="AD" clId="Web-{76F573D5-A0D5-40D7-AC71-88EBFDBB471F}" dt="2022-11-10T12:45:06.096" v="22" actId="20577"/>
          <ac:spMkLst>
            <pc:docMk/>
            <pc:sldMk cId="4187320602" sldId="2147347793"/>
            <ac:spMk id="4" creationId="{69EEAB79-8EF6-3C85-6603-C9C7F2FC522B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5:57.816" v="28" actId="20577"/>
        <pc:sldMkLst>
          <pc:docMk/>
          <pc:sldMk cId="2421473662" sldId="2147347794"/>
        </pc:sldMkLst>
        <pc:spChg chg="mod">
          <ac:chgData name="Juan Manuel Otero Otero" userId="S::jmoteroo@axpec.onmicrosoft.com::70dc746a-c3ec-40de-bd36-bef1df1f59ce" providerId="AD" clId="Web-{76F573D5-A0D5-40D7-AC71-88EBFDBB471F}" dt="2022-11-10T12:45:57.816" v="28" actId="20577"/>
          <ac:spMkLst>
            <pc:docMk/>
            <pc:sldMk cId="2421473662" sldId="2147347794"/>
            <ac:spMk id="4" creationId="{69EEAB79-8EF6-3C85-6603-C9C7F2FC522B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6:12.692" v="32" actId="20577"/>
        <pc:sldMkLst>
          <pc:docMk/>
          <pc:sldMk cId="3910963849" sldId="2147347796"/>
        </pc:sldMkLst>
        <pc:spChg chg="mod">
          <ac:chgData name="Juan Manuel Otero Otero" userId="S::jmoteroo@axpec.onmicrosoft.com::70dc746a-c3ec-40de-bd36-bef1df1f59ce" providerId="AD" clId="Web-{76F573D5-A0D5-40D7-AC71-88EBFDBB471F}" dt="2022-11-10T12:46:12.692" v="32" actId="20577"/>
          <ac:spMkLst>
            <pc:docMk/>
            <pc:sldMk cId="3910963849" sldId="2147347796"/>
            <ac:spMk id="4" creationId="{AFE70502-51F1-6008-5967-3728BD492D83}"/>
          </ac:spMkLst>
        </pc:spChg>
      </pc:sldChg>
      <pc:sldChg chg="modSp">
        <pc:chgData name="Juan Manuel Otero Otero" userId="S::jmoteroo@axpec.onmicrosoft.com::70dc746a-c3ec-40de-bd36-bef1df1f59ce" providerId="AD" clId="Web-{76F573D5-A0D5-40D7-AC71-88EBFDBB471F}" dt="2022-11-10T12:47:22.632" v="33" actId="20577"/>
        <pc:sldMkLst>
          <pc:docMk/>
          <pc:sldMk cId="2742151772" sldId="2147347797"/>
        </pc:sldMkLst>
        <pc:spChg chg="mod">
          <ac:chgData name="Juan Manuel Otero Otero" userId="S::jmoteroo@axpec.onmicrosoft.com::70dc746a-c3ec-40de-bd36-bef1df1f59ce" providerId="AD" clId="Web-{76F573D5-A0D5-40D7-AC71-88EBFDBB471F}" dt="2022-11-10T12:47:22.632" v="33" actId="20577"/>
          <ac:spMkLst>
            <pc:docMk/>
            <pc:sldMk cId="2742151772" sldId="2147347797"/>
            <ac:spMk id="4" creationId="{AFE70502-51F1-6008-5967-3728BD492D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C7706-E6CB-4AC3-B244-5FC32DAA077B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8D0F-F5B0-4735-8362-93D85ED0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2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4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42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66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78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6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91A97-BE09-058D-CA59-C014483A6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63ACD-3A75-4A6D-F9B4-B0C103AD9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7456A-39F5-B10A-39C6-173781E4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59496-C18C-185E-1D5C-709E1B4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93399-B670-5C6E-8DE3-19B76D6D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83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F4728-FC29-BF31-F289-61DE30EC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43D78D-8114-0967-9572-5D728DF5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81ADA-FCD2-816F-9B89-DE623FD8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7E283-4FFC-DD3B-51A0-A055EA99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65D57-268F-0AC6-1DBC-B28C28EE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0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C40B4-2966-67B0-782D-69BBCE47F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0FC191-B7DB-33A8-34FD-A475EA18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177E8-8CF0-5BEA-76E1-E336540F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CE0A9-0C00-A4A5-B0FA-FAACE307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4C1D30-46AB-8443-13A9-6429C856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00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50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81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52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14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033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986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0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5AF40-649F-07F2-6FAE-1C3126A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A3E33-E5E7-3A0B-1787-09A6E56A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1D203-8717-FDE3-FB50-20304D13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82181-C239-03B3-BB4B-732D32D9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85618-CB13-B4F9-8A97-42E836AC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926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912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86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s-ES"/>
              <a:t>Axpe &lt;&lt;</a:t>
            </a:r>
          </a:p>
        </p:txBody>
      </p:sp>
    </p:spTree>
    <p:extLst>
      <p:ext uri="{BB962C8B-B14F-4D97-AF65-F5344CB8AC3E}">
        <p14:creationId xmlns:p14="http://schemas.microsoft.com/office/powerpoint/2010/main" val="976067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491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68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6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FFC5-A7B7-8E32-F95C-07F0E67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63492-45F3-E181-6776-6AC9FD57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94D2C-1DAB-2423-841D-E0B88A76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B6F93-3306-42B7-C519-6A4FD7FD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589C0-768B-B4A7-D6D9-E39ED4DF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2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D9E6E-534A-F006-D08D-42B8A92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21857-6AE3-448A-C237-49E52DFA8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F25DEA-EAC5-DE1F-A186-B9F71BA8E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FC778-22A2-AB7A-9F11-638F910B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740D6-D0CF-6F9F-54C0-CEE3E374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6AFFC-208C-C1EF-684E-5EBEC6E6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3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F0251-7166-745E-F838-FBC717B4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3C5B-57CD-B017-701A-29A44E4F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13D541-0667-A940-7154-7927012D3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54E5D-D773-D8E8-4E90-8AAAD45A1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F5A1EF-FDDC-F92B-4AAB-3B327A3F7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D3A3ED-004E-D473-70E3-077729FD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44687F-6159-8F43-0AC1-911150D4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CF0C4C-13CE-BB57-7F05-515102E4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78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DCB4B-62EF-6EE5-E20F-2F628C74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C3662C-7658-2E08-EDDB-3371FB49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77143-03D6-B713-F4E6-3E446728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FA3599-57BC-1145-B63A-25B0DBE4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86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3BA21E-9059-0578-F7EB-33FAC666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493D12-B525-0F91-E81E-1B52D1E3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CC968D-3178-9960-886A-A31F6C70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0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0BA1-1EFE-D153-4724-8DEA2C1E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E823F-09E4-C4E5-8782-C7135755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9A0D5-DAE1-0132-A496-6C7AEC85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179739-BAC0-AE60-CC47-CDCD3917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44D66-252E-2BD1-F4C8-024A4A87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D09964-EF90-0F9A-38CE-026C0AD3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53E6B-0EA9-F712-EE3C-DE6CA3D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C321BC-130E-CDAB-44DC-B39594E97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DF06FC-8E3E-D94C-E8E8-0B440B82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36234-AC5C-1695-D41B-C3A5B0CB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4D02B7-EDB7-383F-40E1-DEC6DDBB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EDD89-6F2A-FF84-F62B-EDFFCE9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56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6AE86C-8435-1460-DA01-3C621D7F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FCBB0-97CB-E704-BF71-0E6A2047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D63D1-9915-5293-0BA4-9CFFEBDE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B569-1BEA-4386-9A1C-08552D528B0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5CC7A-7699-B50C-7B9C-84465129A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89632-C3C1-D968-52BF-020C8F2F7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8C72-8B07-4188-8311-0F79E2791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6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434" y="326801"/>
            <a:ext cx="1544997" cy="58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3708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805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;p1">
            <a:extLst>
              <a:ext uri="{FF2B5EF4-FFF2-40B4-BE49-F238E27FC236}">
                <a16:creationId xmlns:a16="http://schemas.microsoft.com/office/drawing/2014/main" id="{8CD2ACAE-306C-4230-9813-F06E2E6E5B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434" y="326801"/>
            <a:ext cx="1544997" cy="58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5340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4434" y="326801"/>
            <a:ext cx="1544997" cy="58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501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IQh02xuVw4" TargetMode="External"/><Relationship Id="rId3" Type="http://schemas.openxmlformats.org/officeDocument/2006/relationships/hyperlink" Target="https://api.spacex.land/graphql/" TargetMode="External"/><Relationship Id="rId7" Type="http://schemas.openxmlformats.org/officeDocument/2006/relationships/hyperlink" Target="https://www.apollographql.com/blog/graphql/filtering/how-to-search-and-filter-results-with-graphql/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graphql.com/tutorials/" TargetMode="External"/><Relationship Id="rId5" Type="http://schemas.openxmlformats.org/officeDocument/2006/relationships/hyperlink" Target="https://graphql.org/community/" TargetMode="External"/><Relationship Id="rId10" Type="http://schemas.openxmlformats.org/officeDocument/2006/relationships/hyperlink" Target="https://www.youtube.com/watch?v=QG-qbmW-wes" TargetMode="External"/><Relationship Id="rId4" Type="http://schemas.openxmlformats.org/officeDocument/2006/relationships/hyperlink" Target="https://www.redhat.com/es/topics/api/what-is-graphql" TargetMode="External"/><Relationship Id="rId9" Type="http://schemas.openxmlformats.org/officeDocument/2006/relationships/hyperlink" Target="https://www.youtube.com/watch?v=ZQL7tL2S0oQ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747067" y="667238"/>
            <a:ext cx="9273596" cy="9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r>
              <a:rPr lang="es" sz="4267" b="1">
                <a:latin typeface="Montserrat"/>
                <a:ea typeface="Montserrat"/>
                <a:cs typeface="Montserrat"/>
                <a:sym typeface="Montserrat"/>
              </a:rPr>
              <a:t>GraphQL</a:t>
            </a:r>
            <a:endParaRPr sz="42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866600" y="2794001"/>
            <a:ext cx="4356400" cy="95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ES" sz="1400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Detalle del uso de buenas prácticas en el desarrollo con </a:t>
            </a:r>
            <a:r>
              <a:rPr lang="es-ES" sz="1400" b="1" kern="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GraphQL</a:t>
            </a:r>
            <a:r>
              <a:rPr lang="es-ES" sz="1400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 b="1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defTabSz="1219170">
              <a:buClr>
                <a:srgbClr val="000000"/>
              </a:buClr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866600" y="1908709"/>
            <a:ext cx="47812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sz="1600" b="1" dirty="0">
                <a:latin typeface="Montserrat"/>
                <a:ea typeface="Montserrat"/>
                <a:cs typeface="Montserrat"/>
                <a:sym typeface="Montserrat"/>
              </a:rPr>
              <a:t>14 de Noviembre de 2022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974521" y="190870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866600" y="4559834"/>
            <a:ext cx="4781200" cy="7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s" sz="1333" kern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s" sz="1333" kern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sz="1333" kern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D525DB-D665-EB7B-4ED7-9B6149E39772}"/>
              </a:ext>
            </a:extLst>
          </p:cNvPr>
          <p:cNvSpPr txBox="1"/>
          <p:nvPr/>
        </p:nvSpPr>
        <p:spPr>
          <a:xfrm>
            <a:off x="1903255" y="5653491"/>
            <a:ext cx="298285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" sz="1867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Logo CoE</a:t>
            </a:r>
            <a:endParaRPr lang="es-E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Creando un 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EAB79-8EF6-3C85-6603-C9C7F2FC522B}"/>
              </a:ext>
            </a:extLst>
          </p:cNvPr>
          <p:cNvSpPr txBox="1"/>
          <p:nvPr/>
        </p:nvSpPr>
        <p:spPr>
          <a:xfrm>
            <a:off x="747067" y="1404296"/>
            <a:ext cx="1024478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sz="2000" dirty="0">
                <a:latin typeface="Montserrat"/>
                <a:cs typeface="Arial"/>
              </a:rPr>
              <a:t>Tras esto, generaremos una lista de productos, como la siguiente: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01001-6912-9130-2DD7-FE3A0F63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41" y="2203128"/>
            <a:ext cx="492971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2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Creando un 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EAB79-8EF6-3C85-6603-C9C7F2FC522B}"/>
              </a:ext>
            </a:extLst>
          </p:cNvPr>
          <p:cNvSpPr txBox="1"/>
          <p:nvPr/>
        </p:nvSpPr>
        <p:spPr>
          <a:xfrm>
            <a:off x="747067" y="1254864"/>
            <a:ext cx="102447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Para probar que todo funciona correctamente, ejecutaremos nuestro servicio escribiendo en un navegador la </a:t>
            </a:r>
            <a:r>
              <a:rPr lang="es-ES" sz="2000" dirty="0" err="1">
                <a:latin typeface="Montserrat"/>
                <a:cs typeface="Arial"/>
              </a:rPr>
              <a:t>url</a:t>
            </a:r>
            <a:r>
              <a:rPr lang="es-ES" sz="2000" dirty="0">
                <a:latin typeface="Montserrat"/>
                <a:cs typeface="Arial"/>
              </a:rPr>
              <a:t> </a:t>
            </a:r>
            <a:r>
              <a:rPr lang="es-ES" sz="2000" dirty="0">
                <a:latin typeface="Montserrat"/>
                <a:cs typeface="Arial"/>
                <a:hlinkClick r:id="rId2"/>
              </a:rPr>
              <a:t>http://localhost:4000/</a:t>
            </a:r>
            <a:r>
              <a:rPr lang="es-ES" sz="2000" dirty="0">
                <a:latin typeface="Montserrat"/>
                <a:cs typeface="Arial"/>
              </a:rPr>
              <a:t>, que nos abrirá un </a:t>
            </a:r>
            <a:r>
              <a:rPr lang="es-ES" sz="2000" dirty="0" err="1">
                <a:latin typeface="Montserrat"/>
                <a:cs typeface="Arial"/>
              </a:rPr>
              <a:t>GraphQL</a:t>
            </a:r>
            <a:r>
              <a:rPr lang="es-ES" sz="2000" dirty="0">
                <a:latin typeface="Montserrat"/>
                <a:cs typeface="Arial"/>
              </a:rPr>
              <a:t> </a:t>
            </a:r>
            <a:r>
              <a:rPr lang="es-ES" sz="2000" dirty="0" err="1">
                <a:latin typeface="Montserrat"/>
                <a:cs typeface="Arial"/>
              </a:rPr>
              <a:t>Playground</a:t>
            </a:r>
            <a:r>
              <a:rPr lang="es-ES" sz="2000" dirty="0">
                <a:latin typeface="Montserrat"/>
                <a:cs typeface="Arial"/>
              </a:rPr>
              <a:t>.</a:t>
            </a:r>
            <a:endParaRPr lang="es-ES"/>
          </a:p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En nuestro caso, llamaremos a la función </a:t>
            </a:r>
            <a:r>
              <a:rPr lang="es-ES" sz="2000" dirty="0" err="1">
                <a:latin typeface="Montserrat"/>
                <a:cs typeface="Arial"/>
              </a:rPr>
              <a:t>allProducts</a:t>
            </a:r>
            <a:r>
              <a:rPr lang="es-ES" sz="2000" dirty="0">
                <a:latin typeface="Montserrat"/>
                <a:cs typeface="Arial"/>
              </a:rPr>
              <a:t> de nuestra </a:t>
            </a:r>
            <a:r>
              <a:rPr lang="es-ES" sz="2000" dirty="0" err="1">
                <a:latin typeface="Montserrat"/>
                <a:cs typeface="Arial"/>
              </a:rPr>
              <a:t>Query</a:t>
            </a:r>
            <a:r>
              <a:rPr lang="es-ES" sz="2000" dirty="0">
                <a:latin typeface="Montserrat"/>
                <a:cs typeface="Arial"/>
              </a:rPr>
              <a:t>, devolviendo los parámetros </a:t>
            </a:r>
            <a:r>
              <a:rPr lang="es-ES" sz="2000" dirty="0" err="1">
                <a:latin typeface="Montserrat"/>
                <a:cs typeface="Arial"/>
              </a:rPr>
              <a:t>loanType</a:t>
            </a:r>
            <a:r>
              <a:rPr lang="es-ES" sz="2000" dirty="0">
                <a:latin typeface="Montserrat"/>
                <a:cs typeface="Arial"/>
              </a:rPr>
              <a:t>, </a:t>
            </a:r>
            <a:r>
              <a:rPr lang="es-ES" sz="2000" dirty="0" err="1">
                <a:latin typeface="Montserrat"/>
                <a:cs typeface="Arial"/>
              </a:rPr>
              <a:t>typeVehicle</a:t>
            </a:r>
            <a:r>
              <a:rPr lang="es-ES" sz="2000" dirty="0">
                <a:latin typeface="Montserrat"/>
                <a:cs typeface="Arial"/>
              </a:rPr>
              <a:t> y </a:t>
            </a:r>
            <a:r>
              <a:rPr lang="es-ES" sz="2000" dirty="0" err="1">
                <a:latin typeface="Montserrat"/>
                <a:cs typeface="Arial"/>
              </a:rPr>
              <a:t>productId</a:t>
            </a:r>
            <a:r>
              <a:rPr lang="es-ES" sz="2000" dirty="0">
                <a:latin typeface="Montserrat"/>
                <a:cs typeface="Arial"/>
              </a:rPr>
              <a:t>.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AB5601A-B514-5511-219C-DDB52DF7C753}"/>
              </a:ext>
            </a:extLst>
          </p:cNvPr>
          <p:cNvGrpSpPr/>
          <p:nvPr/>
        </p:nvGrpSpPr>
        <p:grpSpPr>
          <a:xfrm>
            <a:off x="2746244" y="3019450"/>
            <a:ext cx="6699511" cy="3503003"/>
            <a:chOff x="2731384" y="3053990"/>
            <a:chExt cx="6699511" cy="350300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3D302AC-5D96-02C6-A4E7-CED850117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783" t="17459" r="69123" b="52168"/>
            <a:stretch/>
          </p:blipFill>
          <p:spPr>
            <a:xfrm>
              <a:off x="2731384" y="3225123"/>
              <a:ext cx="2989025" cy="2589836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594BD51-C84F-6450-D054-E2C7C0E6A1D5}"/>
                </a:ext>
              </a:extLst>
            </p:cNvPr>
            <p:cNvSpPr txBox="1"/>
            <p:nvPr/>
          </p:nvSpPr>
          <p:spPr>
            <a:xfrm>
              <a:off x="3324937" y="6126106"/>
              <a:ext cx="1270630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s-ES" sz="2000">
                  <a:cs typeface="Arial"/>
                </a:rPr>
                <a:t>Consulta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979898-9830-3385-56AE-3EABDE896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299" t="16516" r="34133" b="29682"/>
            <a:stretch/>
          </p:blipFill>
          <p:spPr>
            <a:xfrm>
              <a:off x="6813812" y="3053990"/>
              <a:ext cx="2617083" cy="2932102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FCBA52B-BA09-44FE-A80A-099E81BF9F7A}"/>
                </a:ext>
              </a:extLst>
            </p:cNvPr>
            <p:cNvSpPr txBox="1"/>
            <p:nvPr/>
          </p:nvSpPr>
          <p:spPr>
            <a:xfrm>
              <a:off x="7344547" y="6126105"/>
              <a:ext cx="1555614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s-ES" sz="2000">
                  <a:cs typeface="Arial"/>
                </a:rPr>
                <a:t>Respuesta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91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Creando un 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EAB79-8EF6-3C85-6603-C9C7F2FC522B}"/>
              </a:ext>
            </a:extLst>
          </p:cNvPr>
          <p:cNvSpPr txBox="1"/>
          <p:nvPr/>
        </p:nvSpPr>
        <p:spPr>
          <a:xfrm>
            <a:off x="747067" y="1404296"/>
            <a:ext cx="1024478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Además, </a:t>
            </a:r>
            <a:r>
              <a:rPr lang="es-ES" sz="2000" dirty="0" err="1">
                <a:latin typeface="Montserrat"/>
                <a:cs typeface="Arial"/>
              </a:rPr>
              <a:t>GraphQL</a:t>
            </a:r>
            <a:r>
              <a:rPr lang="es-ES" sz="2000" dirty="0">
                <a:latin typeface="Montserrat"/>
                <a:cs typeface="Arial"/>
              </a:rPr>
              <a:t> </a:t>
            </a:r>
            <a:r>
              <a:rPr lang="es-ES" sz="2000" dirty="0" err="1">
                <a:latin typeface="Montserrat"/>
                <a:cs typeface="Arial"/>
              </a:rPr>
              <a:t>Playground</a:t>
            </a:r>
            <a:r>
              <a:rPr lang="es-ES" sz="2000" dirty="0">
                <a:latin typeface="Montserrat"/>
                <a:cs typeface="Arial"/>
              </a:rPr>
              <a:t> nos provee de un apartado específico para documentar nuestra API.</a:t>
            </a:r>
            <a:endParaRPr lang="es-ES">
              <a:latin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2D4454-92ED-C801-CF03-A6101BCE8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506" b="23286"/>
          <a:stretch/>
        </p:blipFill>
        <p:spPr>
          <a:xfrm>
            <a:off x="4771860" y="2142960"/>
            <a:ext cx="2195196" cy="42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7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5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Diferencias con REST</a:t>
            </a: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1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Diferencias con REST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E70502-51F1-6008-5967-3728BD492D83}"/>
              </a:ext>
            </a:extLst>
          </p:cNvPr>
          <p:cNvSpPr txBox="1"/>
          <p:nvPr/>
        </p:nvSpPr>
        <p:spPr>
          <a:xfrm>
            <a:off x="747067" y="1404296"/>
            <a:ext cx="10244783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Montserrat"/>
                <a:cs typeface="Arial"/>
              </a:rPr>
              <a:t>En una API que sigue la arquitectura </a:t>
            </a:r>
            <a:r>
              <a:rPr lang="es-ES" sz="2000" b="1" dirty="0">
                <a:latin typeface="Montserrat"/>
                <a:cs typeface="Arial"/>
              </a:rPr>
              <a:t>REST</a:t>
            </a:r>
            <a:r>
              <a:rPr lang="es-ES" sz="2000" dirty="0">
                <a:latin typeface="Montserrat"/>
                <a:cs typeface="Arial"/>
              </a:rPr>
              <a:t>, obtenemos los datos con la operación GET y las modificaciones se realizan con POST, PUT, PATCH y DELETE.</a:t>
            </a:r>
            <a:endParaRPr lang="es-ES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Montserrat"/>
                <a:cs typeface="Arial"/>
              </a:rPr>
              <a:t>En el caso de </a:t>
            </a:r>
            <a:r>
              <a:rPr lang="es-ES" sz="2000" b="1" dirty="0" err="1">
                <a:latin typeface="Montserrat"/>
                <a:cs typeface="Arial"/>
              </a:rPr>
              <a:t>GraphQL</a:t>
            </a:r>
            <a:r>
              <a:rPr lang="es-ES" sz="2000" dirty="0">
                <a:latin typeface="Montserrat"/>
                <a:cs typeface="Arial"/>
              </a:rPr>
              <a:t>, todas las consultas que generan cambios en el </a:t>
            </a:r>
            <a:r>
              <a:rPr lang="es-ES" sz="2000" dirty="0" err="1">
                <a:latin typeface="Montserrat"/>
                <a:cs typeface="Arial"/>
              </a:rPr>
              <a:t>backend</a:t>
            </a:r>
            <a:r>
              <a:rPr lang="es-ES" sz="2000" dirty="0">
                <a:latin typeface="Montserrat"/>
                <a:cs typeface="Arial"/>
              </a:rPr>
              <a:t> se denominan </a:t>
            </a:r>
            <a:r>
              <a:rPr lang="es-ES" sz="2000" u="sng" dirty="0">
                <a:latin typeface="Montserrat"/>
                <a:cs typeface="Arial"/>
              </a:rPr>
              <a:t>mutaciones</a:t>
            </a:r>
            <a:r>
              <a:rPr lang="es-ES" sz="2000" dirty="0">
                <a:latin typeface="Montserrat"/>
                <a:cs typeface="Arial"/>
              </a:rPr>
              <a:t>. A continuación, veremos un ejemplo de definición de una mutación utilizada para crear un producto: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0D677A-9728-02FD-C291-7F321D81D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26"/>
          <a:stretch/>
        </p:blipFill>
        <p:spPr>
          <a:xfrm>
            <a:off x="1387428" y="3536827"/>
            <a:ext cx="9417143" cy="24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Diferencias con REST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E70502-51F1-6008-5967-3728BD492D83}"/>
              </a:ext>
            </a:extLst>
          </p:cNvPr>
          <p:cNvSpPr txBox="1"/>
          <p:nvPr/>
        </p:nvSpPr>
        <p:spPr>
          <a:xfrm>
            <a:off x="747067" y="1405379"/>
            <a:ext cx="1024478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sz="2000" dirty="0">
                <a:latin typeface="Montserrat"/>
                <a:cs typeface="Arial"/>
              </a:rPr>
              <a:t>Y así es cómo probaríamos nuestra nueva función, haciendo uso de la herramienta variables que nos proporciona </a:t>
            </a:r>
            <a:r>
              <a:rPr lang="es-ES" sz="2000" dirty="0" err="1">
                <a:latin typeface="Montserrat"/>
                <a:cs typeface="Arial"/>
              </a:rPr>
              <a:t>GraphQL</a:t>
            </a:r>
            <a:r>
              <a:rPr lang="es-ES" sz="2000" dirty="0">
                <a:latin typeface="Montserrat"/>
                <a:cs typeface="Arial"/>
              </a:rPr>
              <a:t> </a:t>
            </a:r>
            <a:r>
              <a:rPr lang="es-ES" sz="2000" dirty="0" err="1">
                <a:latin typeface="Montserrat"/>
                <a:cs typeface="Arial"/>
              </a:rPr>
              <a:t>Playground</a:t>
            </a:r>
            <a:r>
              <a:rPr lang="es-ES" sz="2000" dirty="0">
                <a:latin typeface="Montserrat"/>
                <a:cs typeface="Arial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8C3179-443C-E8C6-5CDC-F9AAFEF6E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3" t="12241" r="51411" b="43987"/>
          <a:stretch/>
        </p:blipFill>
        <p:spPr>
          <a:xfrm>
            <a:off x="979088" y="2513071"/>
            <a:ext cx="4650126" cy="30564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A0FD68-C9E6-97B5-9F09-8753F0C21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3" t="56391" r="51411" b="248"/>
          <a:stretch/>
        </p:blipFill>
        <p:spPr>
          <a:xfrm>
            <a:off x="6297696" y="2513071"/>
            <a:ext cx="4694154" cy="30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s" sz="3733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3200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" sz="5333" ker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Referencias</a:t>
            </a:r>
            <a:endParaRPr sz="2400" kern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5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Referencias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743369-2AAF-B06C-5335-0BAAD3FAC5DD}"/>
              </a:ext>
            </a:extLst>
          </p:cNvPr>
          <p:cNvSpPr txBox="1">
            <a:spLocks/>
          </p:cNvSpPr>
          <p:nvPr/>
        </p:nvSpPr>
        <p:spPr>
          <a:xfrm>
            <a:off x="747067" y="1482438"/>
            <a:ext cx="4867670" cy="427809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365" indent="-380365" defTabSz="1219170"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s-ES" dirty="0">
                <a:latin typeface="Montserrat"/>
              </a:rPr>
              <a:t>Portal oficial de </a:t>
            </a:r>
            <a:r>
              <a:rPr lang="es-ES" dirty="0" err="1">
                <a:latin typeface="Montserrat"/>
              </a:rPr>
              <a:t>GraphQL</a:t>
            </a:r>
            <a:r>
              <a:rPr lang="es-ES" dirty="0">
                <a:latin typeface="Montserrat"/>
              </a:rPr>
              <a:t>:</a:t>
            </a:r>
            <a:endParaRPr lang="en-US" dirty="0">
              <a:latin typeface="Montserrat"/>
              <a:cs typeface="Arial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s-ES" kern="0" dirty="0">
                <a:solidFill>
                  <a:srgbClr val="000000"/>
                </a:solidFill>
                <a:latin typeface="Montserrat"/>
                <a:cs typeface="Arial"/>
                <a:hlinkClick r:id="rId2"/>
              </a:rPr>
              <a:t>https://graphql.org/</a:t>
            </a:r>
            <a:endParaRPr lang="es-ES" kern="0" dirty="0">
              <a:solidFill>
                <a:srgbClr val="000000"/>
              </a:solidFill>
              <a:latin typeface="Montserrat"/>
              <a:cs typeface="Arial"/>
            </a:endParaRPr>
          </a:p>
          <a:p>
            <a:pPr defTabSz="1219170">
              <a:buClr>
                <a:srgbClr val="000000"/>
              </a:buClr>
              <a:defRPr/>
            </a:pPr>
            <a:endParaRPr lang="es-ES" kern="0" dirty="0">
              <a:solidFill>
                <a:srgbClr val="000000"/>
              </a:solidFill>
              <a:latin typeface="Montserrat"/>
              <a:cs typeface="Arial"/>
            </a:endParaRPr>
          </a:p>
          <a:p>
            <a:pPr marL="380365" indent="-380365" defTabSz="1219170"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s-ES" dirty="0">
                <a:latin typeface="Montserrat"/>
              </a:rPr>
              <a:t>Ejemplo de utilización de </a:t>
            </a:r>
            <a:r>
              <a:rPr lang="es-ES" dirty="0" err="1">
                <a:latin typeface="Montserrat"/>
              </a:rPr>
              <a:t>GraphQL</a:t>
            </a:r>
            <a:r>
              <a:rPr lang="es-ES" dirty="0">
                <a:latin typeface="Montserrat"/>
              </a:rPr>
              <a:t>:</a:t>
            </a:r>
            <a:endParaRPr lang="es-ES" dirty="0">
              <a:latin typeface="Montserrat"/>
              <a:cs typeface="Arial"/>
            </a:endParaRPr>
          </a:p>
          <a:p>
            <a:pPr>
              <a:defRPr/>
            </a:pPr>
            <a:r>
              <a:rPr lang="es-ES" dirty="0">
                <a:latin typeface="Montserrat"/>
                <a:cs typeface="Arial"/>
                <a:hlinkClick r:id="rId3"/>
              </a:rPr>
              <a:t>https://api.spacex.land/graphql/</a:t>
            </a:r>
            <a:endParaRPr lang="es-ES" dirty="0">
              <a:latin typeface="Montserrat"/>
              <a:cs typeface="Arial"/>
            </a:endParaRPr>
          </a:p>
          <a:p>
            <a:pPr marL="380365" indent="-380365">
              <a:buFont typeface="Arial" panose="020B0604020202020204" pitchFamily="34" charset="0"/>
              <a:buChar char="–"/>
              <a:defRPr/>
            </a:pPr>
            <a:endParaRPr lang="es-ES" dirty="0">
              <a:latin typeface="Montserrat"/>
              <a:cs typeface="Arial"/>
            </a:endParaRPr>
          </a:p>
          <a:p>
            <a:pPr marL="380365" indent="-380365">
              <a:buFont typeface="Arial" panose="020B0604020202020204" pitchFamily="34" charset="0"/>
              <a:buChar char="–"/>
              <a:defRPr/>
            </a:pPr>
            <a:r>
              <a:rPr lang="es-ES" dirty="0">
                <a:latin typeface="Montserrat"/>
              </a:rPr>
              <a:t>¿Qué es </a:t>
            </a:r>
            <a:r>
              <a:rPr lang="es-ES" dirty="0" err="1">
                <a:latin typeface="Montserrat"/>
              </a:rPr>
              <a:t>GraphQL</a:t>
            </a:r>
            <a:r>
              <a:rPr lang="es-ES" dirty="0">
                <a:latin typeface="Montserrat"/>
              </a:rPr>
              <a:t>? </a:t>
            </a:r>
            <a:r>
              <a:rPr lang="es-ES" dirty="0" err="1">
                <a:latin typeface="Montserrat"/>
              </a:rPr>
              <a:t>RedHat</a:t>
            </a:r>
            <a:r>
              <a:rPr lang="es-ES" dirty="0">
                <a:latin typeface="Montserrat"/>
              </a:rPr>
              <a:t>:</a:t>
            </a:r>
            <a:endParaRPr lang="es-ES" dirty="0">
              <a:latin typeface="Montserrat"/>
              <a:cs typeface="Arial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s-ES" kern="0" dirty="0">
                <a:solidFill>
                  <a:srgbClr val="000000"/>
                </a:solidFill>
                <a:latin typeface="Montserrat"/>
                <a:cs typeface="Arial"/>
                <a:hlinkClick r:id="rId4"/>
              </a:rPr>
              <a:t>https://www.redhat.com/es/topics/api/what-is-graphql</a:t>
            </a:r>
            <a:endParaRPr lang="es-ES" kern="0" dirty="0">
              <a:solidFill>
                <a:srgbClr val="000000"/>
              </a:solidFill>
              <a:latin typeface="Montserrat"/>
              <a:cs typeface="Arial"/>
            </a:endParaRPr>
          </a:p>
          <a:p>
            <a:pPr defTabSz="1219170">
              <a:buClr>
                <a:srgbClr val="000000"/>
              </a:buClr>
              <a:defRPr/>
            </a:pPr>
            <a:endParaRPr lang="es-ES" kern="0" dirty="0">
              <a:solidFill>
                <a:srgbClr val="000000"/>
              </a:solidFill>
              <a:latin typeface="Montserrat"/>
              <a:cs typeface="Arial"/>
            </a:endParaRPr>
          </a:p>
          <a:p>
            <a:pPr marL="380365" indent="-380365" defTabSz="1219170"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n-US" kern="0" dirty="0" err="1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Recursos</a:t>
            </a:r>
            <a:r>
              <a:rPr lang="en-US" kern="0" dirty="0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 de la </a:t>
            </a:r>
            <a:r>
              <a:rPr lang="en-US" kern="0" dirty="0" err="1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comunidad</a:t>
            </a:r>
            <a:r>
              <a:rPr lang="en-US" kern="0" dirty="0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GraphQL</a:t>
            </a:r>
            <a:r>
              <a:rPr lang="en-US" kern="0" dirty="0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:</a:t>
            </a:r>
            <a:endParaRPr lang="en-US" kern="0" dirty="0">
              <a:solidFill>
                <a:srgbClr val="000000"/>
              </a:solidFill>
              <a:latin typeface="Montserrat"/>
              <a:cs typeface="Arial"/>
            </a:endParaRPr>
          </a:p>
          <a:p>
            <a:pPr defTabSz="1219170">
              <a:defRPr/>
            </a:pPr>
            <a:r>
              <a:rPr lang="es-ES" kern="0" dirty="0">
                <a:solidFill>
                  <a:srgbClr val="000000"/>
                </a:solidFill>
                <a:latin typeface="Montserrat"/>
                <a:cs typeface="Arial"/>
                <a:hlinkClick r:id="rId5"/>
              </a:rPr>
              <a:t>https://graphql.org/community/</a:t>
            </a:r>
            <a:endParaRPr lang="es-ES" kern="0" dirty="0">
              <a:solidFill>
                <a:srgbClr val="000000"/>
              </a:solidFill>
              <a:latin typeface="Montserrat"/>
              <a:cs typeface="Arial"/>
            </a:endParaRPr>
          </a:p>
          <a:p>
            <a:pPr defTabSz="1219170">
              <a:defRPr/>
            </a:pPr>
            <a:endParaRPr lang="es-ES" kern="0" dirty="0">
              <a:solidFill>
                <a:srgbClr val="000000"/>
              </a:solidFill>
              <a:latin typeface="Montserrat"/>
              <a:cs typeface="Arial"/>
            </a:endParaRPr>
          </a:p>
          <a:p>
            <a:pPr marL="380365" indent="-380365" defTabSz="1219170">
              <a:buFont typeface="Arial,Sans-Serif"/>
              <a:buChar char="–"/>
              <a:defRPr/>
            </a:pPr>
            <a:r>
              <a:rPr lang="en-US" kern="0" dirty="0" err="1">
                <a:latin typeface="Montserrat"/>
                <a:ea typeface="+mn-lt"/>
                <a:cs typeface="+mn-lt"/>
              </a:rPr>
              <a:t>Tutoriales</a:t>
            </a:r>
            <a:r>
              <a:rPr lang="en-US" kern="0" dirty="0">
                <a:latin typeface="Montserrat"/>
                <a:ea typeface="+mn-lt"/>
                <a:cs typeface="+mn-lt"/>
              </a:rPr>
              <a:t> </a:t>
            </a:r>
            <a:r>
              <a:rPr lang="en-US" kern="0" dirty="0" err="1">
                <a:latin typeface="Montserrat"/>
                <a:ea typeface="+mn-lt"/>
                <a:cs typeface="+mn-lt"/>
              </a:rPr>
              <a:t>oficiales</a:t>
            </a:r>
            <a:r>
              <a:rPr lang="en-US" kern="0" dirty="0">
                <a:latin typeface="Montserrat"/>
                <a:ea typeface="+mn-lt"/>
                <a:cs typeface="+mn-lt"/>
              </a:rPr>
              <a:t> </a:t>
            </a:r>
            <a:r>
              <a:rPr lang="en-US" kern="0" dirty="0" err="1">
                <a:latin typeface="Montserrat"/>
                <a:ea typeface="+mn-lt"/>
                <a:cs typeface="+mn-lt"/>
              </a:rPr>
              <a:t>GraphQL</a:t>
            </a:r>
            <a:r>
              <a:rPr lang="en-US" kern="0" dirty="0">
                <a:latin typeface="Montserrat"/>
                <a:ea typeface="+mn-lt"/>
                <a:cs typeface="+mn-lt"/>
              </a:rPr>
              <a:t>:</a:t>
            </a:r>
          </a:p>
          <a:p>
            <a:pPr defTabSz="1219170">
              <a:defRPr/>
            </a:pPr>
            <a:r>
              <a:rPr lang="en-US" kern="0" dirty="0">
                <a:latin typeface="Montserrat"/>
                <a:ea typeface="+mn-lt"/>
                <a:cs typeface="+mn-lt"/>
                <a:hlinkClick r:id="rId6"/>
              </a:rPr>
              <a:t>https://www.graphql.com/tutorials/</a:t>
            </a:r>
            <a:endParaRPr lang="en-US" kern="0" dirty="0">
              <a:latin typeface="Montserrat"/>
              <a:ea typeface="+mn-lt"/>
              <a:cs typeface="+mn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D93598-00BC-79EF-EEA6-E53CE13D84C6}"/>
              </a:ext>
            </a:extLst>
          </p:cNvPr>
          <p:cNvSpPr txBox="1"/>
          <p:nvPr/>
        </p:nvSpPr>
        <p:spPr>
          <a:xfrm>
            <a:off x="6604000" y="1820993"/>
            <a:ext cx="5063067" cy="1107996"/>
          </a:xfrm>
          <a:prstGeom prst="rect">
            <a:avLst/>
          </a:prstGeom>
          <a:noFill/>
        </p:spPr>
        <p:txBody>
          <a:bodyPr wrap="square" lIns="121920" tIns="60960" rIns="121920" bIns="60960" anchor="t">
            <a:spAutoFit/>
          </a:bodyPr>
          <a:lstStyle/>
          <a:p>
            <a:pPr marL="380365" indent="-380365" defTabSz="1219170"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endParaRPr lang="en-US" sz="1600">
              <a:cs typeface="Arial"/>
            </a:endParaRPr>
          </a:p>
          <a:p>
            <a:pPr marL="380365" indent="-380365" defTabSz="1219170"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endParaRPr lang="en-US" sz="1600">
              <a:cs typeface="Arial"/>
            </a:endParaRPr>
          </a:p>
          <a:p>
            <a:pPr defTabSz="1219170">
              <a:buClr>
                <a:srgbClr val="000000"/>
              </a:buClr>
              <a:defRPr/>
            </a:pPr>
            <a:endParaRPr lang="es-ES" sz="1600"/>
          </a:p>
          <a:p>
            <a:pPr defTabSz="1219170">
              <a:buClr>
                <a:srgbClr val="000000"/>
              </a:buClr>
              <a:defRPr/>
            </a:pPr>
            <a:endParaRPr lang="es-ES" sz="16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9BF6FA-89E5-7751-FE8B-4997A1353969}"/>
              </a:ext>
            </a:extLst>
          </p:cNvPr>
          <p:cNvSpPr txBox="1"/>
          <p:nvPr/>
        </p:nvSpPr>
        <p:spPr>
          <a:xfrm>
            <a:off x="6096000" y="1482438"/>
            <a:ext cx="5385691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80365" indent="-380365" defTabSz="1219170">
              <a:buFont typeface="Arial,Sans-Serif"/>
              <a:buChar char="–"/>
              <a:defRPr/>
            </a:pPr>
            <a:r>
              <a:rPr lang="en-US" kern="0" dirty="0" err="1">
                <a:latin typeface="Montserrat"/>
                <a:ea typeface="+mn-lt"/>
                <a:cs typeface="+mn-lt"/>
              </a:rPr>
              <a:t>GraphQL</a:t>
            </a:r>
            <a:r>
              <a:rPr lang="en-US" kern="0" dirty="0">
                <a:latin typeface="Montserrat"/>
                <a:ea typeface="+mn-lt"/>
                <a:cs typeface="+mn-lt"/>
              </a:rPr>
              <a:t> Search and Filter – How to search and filter results with </a:t>
            </a:r>
            <a:r>
              <a:rPr lang="en-US" kern="0" dirty="0" err="1">
                <a:latin typeface="Montserrat"/>
                <a:ea typeface="+mn-lt"/>
                <a:cs typeface="+mn-lt"/>
              </a:rPr>
              <a:t>GraphQL</a:t>
            </a:r>
            <a:r>
              <a:rPr lang="en-US" kern="0" dirty="0">
                <a:latin typeface="Montserrat"/>
                <a:ea typeface="+mn-lt"/>
                <a:cs typeface="+mn-lt"/>
              </a:rPr>
              <a:t>:</a:t>
            </a:r>
          </a:p>
          <a:p>
            <a:pPr defTabSz="1219170">
              <a:defRPr/>
            </a:pPr>
            <a:r>
              <a:rPr lang="en-US" kern="0" dirty="0">
                <a:latin typeface="Montserrat"/>
                <a:ea typeface="+mn-lt"/>
                <a:cs typeface="+mn-lt"/>
                <a:hlinkClick r:id="rId7"/>
              </a:rPr>
              <a:t>https://www.apollographql.com/blog/graphql/filtering/how-to-search-and-filter-results-with-graphql/</a:t>
            </a:r>
            <a:endParaRPr lang="en-US" kern="0" dirty="0">
              <a:latin typeface="Montserrat"/>
              <a:ea typeface="+mn-lt"/>
              <a:cs typeface="+mn-lt"/>
            </a:endParaRPr>
          </a:p>
          <a:p>
            <a:pPr defTabSz="1219170">
              <a:defRPr/>
            </a:pPr>
            <a:endParaRPr lang="en-US" kern="0" dirty="0">
              <a:latin typeface="Montserrat"/>
              <a:ea typeface="+mn-lt"/>
              <a:cs typeface="+mn-lt"/>
            </a:endParaRPr>
          </a:p>
          <a:p>
            <a:pPr marL="380365" indent="-380365" defTabSz="1219170">
              <a:buFont typeface="Arial,Sans-Serif"/>
              <a:buChar char="–"/>
              <a:defRPr/>
            </a:pPr>
            <a:r>
              <a:rPr lang="en-US" kern="0" dirty="0" err="1">
                <a:latin typeface="Montserrat"/>
                <a:ea typeface="+mn-lt"/>
                <a:cs typeface="+mn-lt"/>
              </a:rPr>
              <a:t>GraphQL</a:t>
            </a:r>
            <a:r>
              <a:rPr lang="en-US" kern="0" dirty="0">
                <a:latin typeface="Montserrat"/>
                <a:ea typeface="+mn-lt"/>
                <a:cs typeface="+mn-lt"/>
              </a:rPr>
              <a:t> Explained in 100 Seconds:</a:t>
            </a:r>
          </a:p>
          <a:p>
            <a:pPr defTabSz="1219170">
              <a:defRPr/>
            </a:pPr>
            <a:r>
              <a:rPr lang="en-US" kern="0" dirty="0">
                <a:latin typeface="Montserrat"/>
                <a:ea typeface="+mn-lt"/>
                <a:cs typeface="+mn-lt"/>
                <a:hlinkClick r:id="rId8"/>
              </a:rPr>
              <a:t>https://www.youtube.com/watch?v=eIQh02xuVw4</a:t>
            </a:r>
            <a:endParaRPr lang="en-US" kern="0" dirty="0">
              <a:latin typeface="Montserrat"/>
              <a:ea typeface="+mn-lt"/>
              <a:cs typeface="+mn-lt"/>
            </a:endParaRPr>
          </a:p>
          <a:p>
            <a:pPr marL="380365" indent="-380365" defTabSz="1219170">
              <a:buFont typeface="Arial,Sans-Serif"/>
              <a:buChar char="–"/>
              <a:defRPr/>
            </a:pPr>
            <a:endParaRPr lang="en-US" kern="0" dirty="0">
              <a:latin typeface="Montserrat"/>
              <a:ea typeface="+mn-lt"/>
              <a:cs typeface="+mn-lt"/>
            </a:endParaRPr>
          </a:p>
          <a:p>
            <a:pPr marL="380365" indent="-380365" defTabSz="1219170">
              <a:buFont typeface="Arial,Sans-Serif"/>
              <a:buChar char="–"/>
              <a:defRPr/>
            </a:pPr>
            <a:r>
              <a:rPr lang="en-US" kern="0" dirty="0">
                <a:latin typeface="Montserrat"/>
                <a:ea typeface="+mn-lt"/>
                <a:cs typeface="+mn-lt"/>
              </a:rPr>
              <a:t>Learn </a:t>
            </a:r>
            <a:r>
              <a:rPr lang="en-US" kern="0" dirty="0" err="1">
                <a:latin typeface="Montserrat"/>
                <a:ea typeface="+mn-lt"/>
                <a:cs typeface="+mn-lt"/>
              </a:rPr>
              <a:t>GraphQL</a:t>
            </a:r>
            <a:r>
              <a:rPr lang="en-US" kern="0" dirty="0">
                <a:latin typeface="Montserrat"/>
                <a:ea typeface="+mn-lt"/>
                <a:cs typeface="+mn-lt"/>
              </a:rPr>
              <a:t> In 40 Minutes:</a:t>
            </a:r>
          </a:p>
          <a:p>
            <a:pPr defTabSz="1219170">
              <a:defRPr/>
            </a:pPr>
            <a:r>
              <a:rPr lang="en-US" kern="0" dirty="0">
                <a:latin typeface="Montserrat"/>
                <a:ea typeface="+mn-lt"/>
                <a:cs typeface="+mn-lt"/>
                <a:hlinkClick r:id="rId9"/>
              </a:rPr>
              <a:t>https://www.youtube.com/watch?v=ZQL7tL2S0oQ</a:t>
            </a:r>
            <a:endParaRPr lang="en-US" kern="0" dirty="0">
              <a:latin typeface="Montserrat"/>
              <a:ea typeface="+mn-lt"/>
              <a:cs typeface="+mn-lt"/>
            </a:endParaRPr>
          </a:p>
          <a:p>
            <a:pPr defTabSz="1219170">
              <a:defRPr/>
            </a:pPr>
            <a:endParaRPr lang="en-US" kern="0" dirty="0">
              <a:latin typeface="Montserrat"/>
              <a:ea typeface="+mn-lt"/>
              <a:cs typeface="+mn-lt"/>
            </a:endParaRPr>
          </a:p>
          <a:p>
            <a:pPr marL="380365" indent="-380365" defTabSz="1219170">
              <a:buFont typeface="Arial,Sans-Serif"/>
              <a:buChar char="–"/>
              <a:defRPr/>
            </a:pPr>
            <a:r>
              <a:rPr lang="en-US" kern="0" dirty="0" err="1">
                <a:latin typeface="Montserrat"/>
                <a:ea typeface="+mn-lt"/>
                <a:cs typeface="+mn-lt"/>
              </a:rPr>
              <a:t>Curso</a:t>
            </a:r>
            <a:r>
              <a:rPr lang="en-US" kern="0" dirty="0">
                <a:latin typeface="Montserrat"/>
                <a:ea typeface="+mn-lt"/>
                <a:cs typeface="+mn-lt"/>
              </a:rPr>
              <a:t> </a:t>
            </a:r>
            <a:r>
              <a:rPr lang="en-US" kern="0" dirty="0" err="1">
                <a:latin typeface="Montserrat"/>
                <a:ea typeface="+mn-lt"/>
                <a:cs typeface="+mn-lt"/>
              </a:rPr>
              <a:t>desde</a:t>
            </a:r>
            <a:r>
              <a:rPr lang="en-US" kern="0" dirty="0">
                <a:latin typeface="Montserrat"/>
                <a:ea typeface="+mn-lt"/>
                <a:cs typeface="+mn-lt"/>
              </a:rPr>
              <a:t> cero de </a:t>
            </a:r>
            <a:r>
              <a:rPr lang="en-US" kern="0" dirty="0" err="1">
                <a:latin typeface="Montserrat"/>
                <a:ea typeface="+mn-lt"/>
                <a:cs typeface="+mn-lt"/>
              </a:rPr>
              <a:t>GraphQL</a:t>
            </a:r>
            <a:r>
              <a:rPr lang="en-US" kern="0" dirty="0">
                <a:latin typeface="Montserrat"/>
                <a:ea typeface="+mn-lt"/>
                <a:cs typeface="+mn-lt"/>
              </a:rPr>
              <a:t>, </a:t>
            </a:r>
            <a:r>
              <a:rPr lang="en-US" kern="0" dirty="0" err="1">
                <a:latin typeface="Montserrat"/>
                <a:ea typeface="+mn-lt"/>
                <a:cs typeface="+mn-lt"/>
              </a:rPr>
              <a:t>Midudev</a:t>
            </a:r>
            <a:r>
              <a:rPr lang="en-US" kern="0" dirty="0">
                <a:latin typeface="Montserrat"/>
                <a:ea typeface="+mn-lt"/>
                <a:cs typeface="+mn-lt"/>
              </a:rPr>
              <a:t>:</a:t>
            </a:r>
          </a:p>
          <a:p>
            <a:pPr defTabSz="1219170">
              <a:defRPr/>
            </a:pPr>
            <a:r>
              <a:rPr lang="en-US" kern="0" dirty="0">
                <a:latin typeface="Montserrat"/>
                <a:ea typeface="+mn-lt"/>
                <a:cs typeface="+mn-lt"/>
                <a:hlinkClick r:id="rId10"/>
              </a:rPr>
              <a:t>https://www.youtube.com/watch?v=QG-qbmW-wes</a:t>
            </a:r>
            <a:endParaRPr lang="en-US" kern="0" dirty="0">
              <a:latin typeface="Montserra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81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986133" y="707167"/>
            <a:ext cx="30908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2" y="308229"/>
            <a:ext cx="1402555" cy="651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986133" y="2025601"/>
            <a:ext cx="10159297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952733" y="2862000"/>
            <a:ext cx="2596000" cy="142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3796133" y="2862003"/>
            <a:ext cx="2962800" cy="142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6441739" y="2862001"/>
            <a:ext cx="2962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952733" y="4382167"/>
            <a:ext cx="2854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3796133" y="4382167"/>
            <a:ext cx="25960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9276007" y="4346454"/>
            <a:ext cx="24172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37002, Salamanca</a:t>
            </a:r>
          </a:p>
          <a:p>
            <a:pPr marL="0" marR="0" lvl="0" indent="0" algn="l" defTabSz="121917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9276007" y="5543366"/>
            <a:ext cx="2321600" cy="7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9278039" y="1550393"/>
            <a:ext cx="1976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Patchwork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Saint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</a:t>
            </a: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Stockholm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Paris 8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6441737" y="4348828"/>
            <a:ext cx="2962800" cy="13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Parque Tecnológico Asturias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Edificio </a:t>
            </a: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Centroelena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 II, 2B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33428 Llanera, Asturias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Tel: 984 498 079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9276007" y="2866597"/>
            <a:ext cx="23216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A CORUÑA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Arial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C/ Real 74-76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15003 A Coruña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118786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3" y="308230"/>
            <a:ext cx="1402555" cy="65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DD667AC5-EFE8-88A5-A719-B3847620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</p:spPr>
      </p:pic>
      <p:sp>
        <p:nvSpPr>
          <p:cNvPr id="19" name="Google Shape;880;p40">
            <a:extLst>
              <a:ext uri="{FF2B5EF4-FFF2-40B4-BE49-F238E27FC236}">
                <a16:creationId xmlns:a16="http://schemas.microsoft.com/office/drawing/2014/main" id="{FC721BEC-9757-0994-DF0F-BCC022174440}"/>
              </a:ext>
            </a:extLst>
          </p:cNvPr>
          <p:cNvSpPr txBox="1"/>
          <p:nvPr/>
        </p:nvSpPr>
        <p:spPr>
          <a:xfrm>
            <a:off x="5006701" y="2975563"/>
            <a:ext cx="30908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3733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320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881;p40">
            <a:extLst>
              <a:ext uri="{FF2B5EF4-FFF2-40B4-BE49-F238E27FC236}">
                <a16:creationId xmlns:a16="http://schemas.microsoft.com/office/drawing/2014/main" id="{7A28E330-D9D9-C4C9-1B0D-6EB561ACAE3C}"/>
              </a:ext>
            </a:extLst>
          </p:cNvPr>
          <p:cNvCxnSpPr/>
          <p:nvPr/>
        </p:nvCxnSpPr>
        <p:spPr>
          <a:xfrm>
            <a:off x="5006701" y="3992219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882;p40">
            <a:extLst>
              <a:ext uri="{FF2B5EF4-FFF2-40B4-BE49-F238E27FC236}">
                <a16:creationId xmlns:a16="http://schemas.microsoft.com/office/drawing/2014/main" id="{A06EC23C-74C8-E71B-576A-704C359A6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2" y="308229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2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>
            <a:hlinkClick r:id="rId3" action="ppaction://hlinksldjump"/>
          </p:cNvPr>
          <p:cNvSpPr txBox="1"/>
          <p:nvPr/>
        </p:nvSpPr>
        <p:spPr>
          <a:xfrm>
            <a:off x="4923002" y="1257680"/>
            <a:ext cx="5591600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1867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01.     Introducción</a:t>
            </a:r>
            <a:endParaRPr sz="1867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66" y="326801"/>
            <a:ext cx="1375564" cy="5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10245"/>
            <a:ext cx="4473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953867" y="1019643"/>
            <a:ext cx="2393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s" sz="1867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sz="1867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9447833" y="6164167"/>
            <a:ext cx="232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s" sz="160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60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4922C1-9815-45FB-80C5-A85D94A96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s-ES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2</a:t>
            </a:fld>
            <a:endParaRPr lang="es-ES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79;p17">
            <a:hlinkClick r:id="rId5" action="ppaction://hlinksldjump"/>
            <a:extLst>
              <a:ext uri="{FF2B5EF4-FFF2-40B4-BE49-F238E27FC236}">
                <a16:creationId xmlns:a16="http://schemas.microsoft.com/office/drawing/2014/main" id="{10C444E7-1E76-432B-A4CD-0CF325D2E912}"/>
              </a:ext>
            </a:extLst>
          </p:cNvPr>
          <p:cNvSpPr txBox="1"/>
          <p:nvPr/>
        </p:nvSpPr>
        <p:spPr>
          <a:xfrm>
            <a:off x="4923002" y="2268546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1867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02.     </a:t>
            </a:r>
            <a:r>
              <a:rPr lang="es-ES" sz="1867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Componentes</a:t>
            </a:r>
            <a:endParaRPr sz="1867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9;p17">
            <a:hlinkClick r:id="rId6" action="ppaction://hlinksldjump"/>
            <a:extLst>
              <a:ext uri="{FF2B5EF4-FFF2-40B4-BE49-F238E27FC236}">
                <a16:creationId xmlns:a16="http://schemas.microsoft.com/office/drawing/2014/main" id="{E66F29FD-FA0F-5BB0-9C2D-A7E8278B3E3A}"/>
              </a:ext>
            </a:extLst>
          </p:cNvPr>
          <p:cNvSpPr txBox="1"/>
          <p:nvPr/>
        </p:nvSpPr>
        <p:spPr>
          <a:xfrm>
            <a:off x="4923002" y="3260918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1867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03.     Creando un servicio</a:t>
            </a:r>
            <a:endParaRPr lang="es" sz="1867" b="1" kern="0">
              <a:solidFill>
                <a:srgbClr val="000000"/>
              </a:solidFill>
              <a:latin typeface="Montserrat"/>
              <a:cs typeface="Arial"/>
              <a:sym typeface="Arial"/>
            </a:endParaRPr>
          </a:p>
        </p:txBody>
      </p:sp>
      <p:sp>
        <p:nvSpPr>
          <p:cNvPr id="14" name="Google Shape;179;p17">
            <a:hlinkClick r:id="rId7" action="ppaction://hlinksldjump"/>
            <a:extLst>
              <a:ext uri="{FF2B5EF4-FFF2-40B4-BE49-F238E27FC236}">
                <a16:creationId xmlns:a16="http://schemas.microsoft.com/office/drawing/2014/main" id="{885550B1-6C9E-4CF7-BA92-209882EA0831}"/>
              </a:ext>
            </a:extLst>
          </p:cNvPr>
          <p:cNvSpPr txBox="1"/>
          <p:nvPr/>
        </p:nvSpPr>
        <p:spPr>
          <a:xfrm>
            <a:off x="4923002" y="5245662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1867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05.     Referencias</a:t>
            </a:r>
            <a:endParaRPr lang="es" sz="1867" b="1" kern="0">
              <a:solidFill>
                <a:srgbClr val="000000"/>
              </a:solidFill>
              <a:latin typeface="Montserrat"/>
              <a:cs typeface="Arial"/>
              <a:sym typeface="Arial"/>
            </a:endParaRPr>
          </a:p>
        </p:txBody>
      </p:sp>
      <p:sp>
        <p:nvSpPr>
          <p:cNvPr id="3" name="Google Shape;179;p17">
            <a:hlinkClick r:id="rId8" action="ppaction://hlinksldjump"/>
            <a:extLst>
              <a:ext uri="{FF2B5EF4-FFF2-40B4-BE49-F238E27FC236}">
                <a16:creationId xmlns:a16="http://schemas.microsoft.com/office/drawing/2014/main" id="{7B650D9B-466C-E9EC-9671-93871A1DDAE1}"/>
              </a:ext>
            </a:extLst>
          </p:cNvPr>
          <p:cNvSpPr txBox="1"/>
          <p:nvPr/>
        </p:nvSpPr>
        <p:spPr>
          <a:xfrm>
            <a:off x="4923002" y="4253290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1867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04.     Diferencias con REST</a:t>
            </a:r>
            <a:endParaRPr lang="es" sz="1867" b="1" kern="0">
              <a:solidFill>
                <a:srgbClr val="000000"/>
              </a:solidFill>
              <a:latin typeface="Montserra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56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s" sz="3733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3200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-ES" sz="5333" ker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</a:t>
            </a:r>
            <a:endParaRPr sz="2400" kern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¿Qué es GraphQL?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950C63-E2CE-8462-2CCC-62A0EF71AC8B}"/>
              </a:ext>
            </a:extLst>
          </p:cNvPr>
          <p:cNvSpPr txBox="1"/>
          <p:nvPr/>
        </p:nvSpPr>
        <p:spPr>
          <a:xfrm>
            <a:off x="747067" y="1931154"/>
            <a:ext cx="5678276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000" b="1" dirty="0" err="1">
                <a:latin typeface="Montserrat"/>
              </a:rPr>
              <a:t>GraphQL</a:t>
            </a:r>
            <a:r>
              <a:rPr lang="es-ES" sz="2000" b="1" dirty="0">
                <a:latin typeface="Montserrat"/>
              </a:rPr>
              <a:t> </a:t>
            </a:r>
            <a:r>
              <a:rPr lang="es-ES" sz="2000" dirty="0">
                <a:latin typeface="Montserrat"/>
              </a:rPr>
              <a:t>es un lenguaje de consulta para </a:t>
            </a:r>
            <a:r>
              <a:rPr lang="es-ES" sz="2000" dirty="0" err="1">
                <a:latin typeface="Montserrat"/>
              </a:rPr>
              <a:t>APIs</a:t>
            </a:r>
            <a:r>
              <a:rPr lang="es-ES" sz="2000" dirty="0">
                <a:latin typeface="Montserrat"/>
              </a:rPr>
              <a:t> que provee de una descripción completa y entendible de los datos de la API.</a:t>
            </a:r>
            <a:endParaRPr lang="es-ES"/>
          </a:p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Permite seleccionar de una forma sencilla qué datos queremos retornar de la API. Las aplicaciones en </a:t>
            </a:r>
            <a:r>
              <a:rPr lang="es-ES" sz="2000" dirty="0" err="1">
                <a:latin typeface="Montserrat"/>
                <a:cs typeface="Arial"/>
              </a:rPr>
              <a:t>GraphQL</a:t>
            </a:r>
            <a:r>
              <a:rPr lang="es-ES" sz="2000" dirty="0">
                <a:latin typeface="Montserrat"/>
                <a:cs typeface="Arial"/>
              </a:rPr>
              <a:t> son más rápidas, debido a que son ellas mismas las que controlan los datos que se devuelven, y no el servidor.</a:t>
            </a:r>
          </a:p>
        </p:txBody>
      </p:sp>
      <p:pic>
        <p:nvPicPr>
          <p:cNvPr id="1026" name="Picture 2" descr="GraphQL SVG Vector Logos - Vector Logo Zone">
            <a:extLst>
              <a:ext uri="{FF2B5EF4-FFF2-40B4-BE49-F238E27FC236}">
                <a16:creationId xmlns:a16="http://schemas.microsoft.com/office/drawing/2014/main" id="{581E47EE-472A-B6D4-1C3C-A5DBC0119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171700"/>
            <a:ext cx="5029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s" sz="3733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3200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-ES" sz="5333" ker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Componentes</a:t>
            </a:r>
            <a:endParaRPr sz="2400" kern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8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Componentes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E70502-51F1-6008-5967-3728BD492D83}"/>
              </a:ext>
            </a:extLst>
          </p:cNvPr>
          <p:cNvSpPr txBox="1"/>
          <p:nvPr/>
        </p:nvSpPr>
        <p:spPr>
          <a:xfrm>
            <a:off x="1136342" y="1404296"/>
            <a:ext cx="975656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Montserrat"/>
                <a:cs typeface="Arial"/>
              </a:rPr>
              <a:t>Lenguaje de consulta (</a:t>
            </a:r>
            <a:r>
              <a:rPr lang="es-ES" b="1" dirty="0" err="1">
                <a:latin typeface="Montserrat"/>
                <a:cs typeface="Arial"/>
              </a:rPr>
              <a:t>Query</a:t>
            </a:r>
            <a:r>
              <a:rPr lang="es-ES" b="1" dirty="0">
                <a:latin typeface="Montserrat"/>
                <a:cs typeface="Arial"/>
              </a:rPr>
              <a:t> </a:t>
            </a:r>
            <a:r>
              <a:rPr lang="es-ES" b="1" dirty="0" err="1">
                <a:latin typeface="Montserrat"/>
                <a:cs typeface="Arial"/>
              </a:rPr>
              <a:t>Language</a:t>
            </a:r>
            <a:r>
              <a:rPr lang="es-ES" b="1" dirty="0">
                <a:latin typeface="Montserrat"/>
                <a:cs typeface="Arial"/>
              </a:rPr>
              <a:t>). </a:t>
            </a:r>
            <a:r>
              <a:rPr lang="es-ES" dirty="0">
                <a:latin typeface="Montserrat"/>
                <a:cs typeface="Arial"/>
              </a:rPr>
              <a:t>Las consultas en </a:t>
            </a:r>
            <a:r>
              <a:rPr lang="es-ES" dirty="0" err="1">
                <a:latin typeface="Montserrat"/>
                <a:cs typeface="Arial"/>
              </a:rPr>
              <a:t>GraphQL</a:t>
            </a:r>
            <a:r>
              <a:rPr lang="es-ES" dirty="0">
                <a:latin typeface="Montserrat"/>
                <a:cs typeface="Arial"/>
              </a:rPr>
              <a:t> permiten una gran flexibilidad. No existe un límite para el número de recursos consultados y se puede decidir exactamente qué campos de los datos se van a consultar. </a:t>
            </a:r>
            <a:r>
              <a:rPr lang="es-ES" dirty="0" err="1">
                <a:latin typeface="Montserrat"/>
                <a:cs typeface="Arial"/>
              </a:rPr>
              <a:t>GraphQL</a:t>
            </a:r>
            <a:r>
              <a:rPr lang="es-ES" dirty="0">
                <a:latin typeface="Montserrat"/>
                <a:cs typeface="Arial"/>
              </a:rPr>
              <a:t> permite tanto consultas de lectura como de escritura.</a:t>
            </a:r>
            <a:endParaRPr lang="es-ES" b="1" dirty="0">
              <a:latin typeface="Montserrat"/>
              <a:cs typeface="Arial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Montserrat"/>
                <a:cs typeface="Arial"/>
              </a:rPr>
              <a:t>Sistema de tipos. </a:t>
            </a:r>
            <a:r>
              <a:rPr lang="es-ES" dirty="0">
                <a:latin typeface="Montserrat"/>
                <a:cs typeface="Arial"/>
              </a:rPr>
              <a:t>Permite describir a una api con tipos de datos. Cada tipo consta de uno o varios campos, que a su vez, contienen sus propios tipos de datos. Este sistema sirve para validar consultas y poder rechazar las erróneas.</a:t>
            </a:r>
            <a:endParaRPr lang="es-ES" b="1" dirty="0">
              <a:latin typeface="Montserrat"/>
              <a:cs typeface="Arial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Montserrat"/>
                <a:cs typeface="Arial"/>
              </a:rPr>
              <a:t>Entorno de tiempo de ejecución. </a:t>
            </a:r>
            <a:r>
              <a:rPr lang="es-ES" dirty="0">
                <a:latin typeface="Montserrat"/>
                <a:cs typeface="Arial"/>
              </a:rPr>
              <a:t>Existen distintos entornos de ejecución para servidores para llevar a cabo consultas </a:t>
            </a:r>
            <a:r>
              <a:rPr lang="es-ES" dirty="0" err="1">
                <a:latin typeface="Montserrat"/>
                <a:cs typeface="Arial"/>
              </a:rPr>
              <a:t>GraphQL</a:t>
            </a:r>
            <a:r>
              <a:rPr lang="es-ES" dirty="0">
                <a:latin typeface="Montserrat"/>
                <a:cs typeface="Arial"/>
              </a:rPr>
              <a:t>. Para ello, hay muchas bibliotecas disponibles en diferentes lenguajes de programación (</a:t>
            </a:r>
            <a:r>
              <a:rPr lang="es-ES" dirty="0" err="1">
                <a:latin typeface="Montserrat"/>
                <a:cs typeface="Arial"/>
              </a:rPr>
              <a:t>Go</a:t>
            </a:r>
            <a:r>
              <a:rPr lang="es-ES" dirty="0">
                <a:latin typeface="Montserrat"/>
                <a:cs typeface="Arial"/>
              </a:rPr>
              <a:t>, Java, JavaScript, PHP, Python, Ruby…). Este entorno de ejecución es exclusivamente responsable de </a:t>
            </a:r>
            <a:r>
              <a:rPr lang="es-ES" dirty="0" err="1">
                <a:latin typeface="Montserrat"/>
                <a:cs typeface="Arial"/>
              </a:rPr>
              <a:t>de</a:t>
            </a:r>
            <a:r>
              <a:rPr lang="es-ES" dirty="0">
                <a:latin typeface="Montserrat"/>
                <a:cs typeface="Arial"/>
              </a:rPr>
              <a:t> la conversión (análisis) y validación de las consultas, además de la serialización de las respuestas. Guardar y calcular los datos corresponde al ámbito de funciones de la aplicación web.</a:t>
            </a:r>
            <a:endParaRPr lang="es-ES" b="1" dirty="0"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15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s" sz="3733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3200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-ES" sz="5333" ker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Creando un servicio</a:t>
            </a: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26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Creando un 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EAB79-8EF6-3C85-6603-C9C7F2FC522B}"/>
              </a:ext>
            </a:extLst>
          </p:cNvPr>
          <p:cNvSpPr txBox="1"/>
          <p:nvPr/>
        </p:nvSpPr>
        <p:spPr>
          <a:xfrm>
            <a:off x="1106102" y="1404296"/>
            <a:ext cx="9979796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Crearemos un servicio que utilice </a:t>
            </a:r>
            <a:r>
              <a:rPr lang="es-ES" sz="2000" dirty="0" err="1">
                <a:latin typeface="Montserrat"/>
                <a:cs typeface="Arial"/>
              </a:rPr>
              <a:t>GraphQL</a:t>
            </a:r>
            <a:r>
              <a:rPr lang="es-ES" sz="2000" dirty="0">
                <a:latin typeface="Montserrat"/>
                <a:cs typeface="Arial"/>
              </a:rPr>
              <a:t> en </a:t>
            </a:r>
            <a:r>
              <a:rPr lang="es-ES" sz="2000" dirty="0" err="1">
                <a:latin typeface="Montserrat"/>
                <a:cs typeface="Arial"/>
              </a:rPr>
              <a:t>Javascript</a:t>
            </a:r>
            <a:r>
              <a:rPr lang="es-ES" sz="2000" dirty="0">
                <a:latin typeface="Montserrat"/>
                <a:cs typeface="Arial"/>
              </a:rPr>
              <a:t>. En primer lugar, definiremos los tipos y campos de esos tipos. </a:t>
            </a:r>
            <a:endParaRPr lang="es-ES" dirty="0"/>
          </a:p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Como podemos ver, la palabra reservada </a:t>
            </a:r>
            <a:r>
              <a:rPr lang="es-ES" sz="2000" b="1" dirty="0" err="1">
                <a:latin typeface="Montserrat"/>
                <a:cs typeface="Arial"/>
              </a:rPr>
              <a:t>gql</a:t>
            </a:r>
            <a:r>
              <a:rPr lang="es-ES" sz="2000" dirty="0">
                <a:latin typeface="Montserrat"/>
                <a:cs typeface="Arial"/>
              </a:rPr>
              <a:t> nos va a indicar el código de la librería </a:t>
            </a:r>
            <a:r>
              <a:rPr lang="es-ES" sz="2000" dirty="0" err="1">
                <a:latin typeface="Montserrat"/>
                <a:cs typeface="Arial"/>
              </a:rPr>
              <a:t>GraphQL</a:t>
            </a:r>
            <a:r>
              <a:rPr lang="es-ES" sz="2000" dirty="0">
                <a:latin typeface="Montserrat"/>
                <a:cs typeface="Arial"/>
              </a:rPr>
              <a:t> que vamos a emplear, que irá encerrado entre caracteres </a:t>
            </a:r>
            <a:r>
              <a:rPr lang="es-ES" sz="2000" b="1" dirty="0">
                <a:latin typeface="Montserrat"/>
                <a:cs typeface="Arial"/>
              </a:rPr>
              <a:t>`</a:t>
            </a:r>
            <a:r>
              <a:rPr lang="es-ES" sz="2000" dirty="0">
                <a:latin typeface="Montserrat"/>
                <a:cs typeface="Arial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574D8-53D3-F2DC-110F-88094275C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3" b="3125"/>
          <a:stretch/>
        </p:blipFill>
        <p:spPr>
          <a:xfrm>
            <a:off x="2569819" y="3229050"/>
            <a:ext cx="6599278" cy="2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3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</a:pPr>
            <a:r>
              <a:rPr lang="es-ES" sz="2800" b="1" kern="0">
                <a:latin typeface="Montserrat"/>
                <a:ea typeface="Montserrat"/>
                <a:cs typeface="Montserrat"/>
                <a:sym typeface="Montserrat"/>
              </a:rPr>
              <a:t>Creando un 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EAB79-8EF6-3C85-6603-C9C7F2FC522B}"/>
              </a:ext>
            </a:extLst>
          </p:cNvPr>
          <p:cNvSpPr txBox="1"/>
          <p:nvPr/>
        </p:nvSpPr>
        <p:spPr>
          <a:xfrm>
            <a:off x="747067" y="1404296"/>
            <a:ext cx="1024478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Después, definiremos las diferentes funciones dentro de nuestro </a:t>
            </a:r>
            <a:r>
              <a:rPr lang="es-ES" sz="2000" dirty="0" err="1">
                <a:latin typeface="Montserrat"/>
                <a:cs typeface="Arial"/>
              </a:rPr>
              <a:t>Query</a:t>
            </a:r>
            <a:r>
              <a:rPr lang="es-ES" sz="2000" dirty="0">
                <a:latin typeface="Montserrat"/>
                <a:cs typeface="Arial"/>
              </a:rPr>
              <a:t>, además de los </a:t>
            </a:r>
            <a:r>
              <a:rPr lang="es-ES" sz="2000" dirty="0" err="1">
                <a:latin typeface="Montserrat"/>
                <a:cs typeface="Arial"/>
              </a:rPr>
              <a:t>resolvers</a:t>
            </a:r>
            <a:r>
              <a:rPr lang="es-ES" sz="2000" dirty="0">
                <a:latin typeface="Montserrat"/>
                <a:cs typeface="Arial"/>
              </a:rPr>
              <a:t> para definir su comportamiento. </a:t>
            </a:r>
            <a:endParaRPr lang="es-ES" dirty="0"/>
          </a:p>
          <a:p>
            <a:pPr algn="just">
              <a:spcAft>
                <a:spcPts val="1200"/>
              </a:spcAft>
            </a:pPr>
            <a:r>
              <a:rPr lang="es-ES" sz="2000" dirty="0">
                <a:latin typeface="Montserrat"/>
                <a:cs typeface="Arial"/>
              </a:rPr>
              <a:t>En este caso, definimos dos funciones:</a:t>
            </a:r>
          </a:p>
          <a:p>
            <a:pPr marL="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Montserrat"/>
                <a:cs typeface="Arial"/>
              </a:rPr>
              <a:t>allProducts</a:t>
            </a:r>
            <a:r>
              <a:rPr lang="es-ES" sz="2000" dirty="0">
                <a:latin typeface="Montserrat"/>
                <a:cs typeface="Arial"/>
              </a:rPr>
              <a:t>, que listará todos los productos financieros.</a:t>
            </a:r>
          </a:p>
          <a:p>
            <a:pPr marL="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Montserrat"/>
                <a:cs typeface="Arial"/>
              </a:rPr>
              <a:t>productsCount</a:t>
            </a:r>
            <a:r>
              <a:rPr lang="es-ES" sz="2000" dirty="0">
                <a:latin typeface="Montserrat"/>
                <a:cs typeface="Arial"/>
              </a:rPr>
              <a:t>, que retorna el número de productos que hay.</a:t>
            </a:r>
            <a:endParaRPr lang="es-ES" sz="2000" b="1" dirty="0">
              <a:latin typeface="Montserrat"/>
              <a:cs typeface="Arial"/>
            </a:endParaRPr>
          </a:p>
          <a:p>
            <a:pPr algn="just">
              <a:spcAft>
                <a:spcPts val="1200"/>
              </a:spcAft>
            </a:pPr>
            <a:endParaRPr lang="es-ES" sz="2000" dirty="0">
              <a:latin typeface="Montserrat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6628B9-4298-D485-CFAC-3F5E9503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10" b="7030"/>
          <a:stretch/>
        </p:blipFill>
        <p:spPr>
          <a:xfrm>
            <a:off x="1036847" y="4326853"/>
            <a:ext cx="4354303" cy="1126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DC1165-3124-E991-6E06-02524C14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75"/>
          <a:stretch/>
        </p:blipFill>
        <p:spPr>
          <a:xfrm>
            <a:off x="6123003" y="4243627"/>
            <a:ext cx="5256287" cy="12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Microsoft Office PowerPoint</Application>
  <PresentationFormat>Panorámica</PresentationFormat>
  <Paragraphs>124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31" baseType="lpstr">
      <vt:lpstr>Arial</vt:lpstr>
      <vt:lpstr>Arial,Sans-Serif</vt:lpstr>
      <vt:lpstr>Calibri</vt:lpstr>
      <vt:lpstr>Calibri Light</vt:lpstr>
      <vt:lpstr>Montserrat</vt:lpstr>
      <vt:lpstr>Montserrat Medium</vt:lpstr>
      <vt:lpstr>Montserrat SemiBold</vt:lpstr>
      <vt:lpstr>Tema de Office</vt:lpstr>
      <vt:lpstr>1_Homologación</vt:lpstr>
      <vt:lpstr>1_Simple Light</vt:lpstr>
      <vt:lpstr>Homologación</vt:lpstr>
      <vt:lpstr>2_Homologación</vt:lpstr>
      <vt:lpstr>GraphQL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Daniel Velerdas Sedano</dc:creator>
  <cp:lastModifiedBy>Cliente77</cp:lastModifiedBy>
  <cp:revision>24</cp:revision>
  <dcterms:created xsi:type="dcterms:W3CDTF">2022-11-04T07:50:43Z</dcterms:created>
  <dcterms:modified xsi:type="dcterms:W3CDTF">2022-11-11T12:01:19Z</dcterms:modified>
</cp:coreProperties>
</file>