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5B_D9A68702.xml" ContentType="application/vnd.ms-powerpoint.comments+xml"/>
  <Override PartName="/ppt/notesSlides/notesSlide3.xml" ContentType="application/vnd.openxmlformats-officedocument.presentationml.notesSlide+xml"/>
  <Override PartName="/ppt/comments/modernComment_190_18AD1909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75_412B85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modernComment_182_29140CA2.xml" ContentType="application/vnd.ms-powerpoint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modernComment_167_B4CA84A8.xml" ContentType="application/vnd.ms-powerpoint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modernComment_17C_8C43D11B.xml" ContentType="application/vnd.ms-powerpoint.comments+xml"/>
  <Override PartName="/ppt/comments/modernComment_180_4B1FC38.xml" ContentType="application/vnd.ms-powerpoint.comments+xml"/>
  <Override PartName="/ppt/comments/modernComment_184_7ED3FAF1.xml" ContentType="application/vnd.ms-powerpoint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omments/modernComment_189_802EFC25.xml" ContentType="application/vnd.ms-powerpoint.comments+xml"/>
  <Override PartName="/ppt/notesSlides/notesSlide36.xml" ContentType="application/vnd.openxmlformats-officedocument.presentationml.notesSlide+xml"/>
  <Override PartName="/ppt/comments/modernComment_18C_89B50229.xml" ContentType="application/vnd.ms-powerpoint.comment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modernComment_18E_FF5A3523.xml" ContentType="application/vnd.ms-powerpoint.comment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omments/modernComment_15F_6DAD4D1B.xml" ContentType="application/vnd.ms-powerpoint.comment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omments/modernComment_15D_E334C8E.xml" ContentType="application/vnd.ms-powerpoint.comment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omments/modernComment_187_1A3DE205.xml" ContentType="application/vnd.ms-powerpoint.comment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  <p:sldMasterId id="2147483701" r:id="rId5"/>
    <p:sldMasterId id="2147483652" r:id="rId6"/>
    <p:sldMasterId id="2147483664" r:id="rId7"/>
    <p:sldMasterId id="2147483689" r:id="rId8"/>
    <p:sldMasterId id="2147483677" r:id="rId9"/>
    <p:sldMasterId id="2147483713" r:id="rId10"/>
  </p:sldMasterIdLst>
  <p:notesMasterIdLst>
    <p:notesMasterId r:id="rId67"/>
  </p:notesMasterIdLst>
  <p:handoutMasterIdLst>
    <p:handoutMasterId r:id="rId68"/>
  </p:handoutMasterIdLst>
  <p:sldIdLst>
    <p:sldId id="345" r:id="rId11"/>
    <p:sldId id="347" r:id="rId12"/>
    <p:sldId id="400" r:id="rId13"/>
    <p:sldId id="376" r:id="rId14"/>
    <p:sldId id="375" r:id="rId15"/>
    <p:sldId id="374" r:id="rId16"/>
    <p:sldId id="373" r:id="rId17"/>
    <p:sldId id="372" r:id="rId18"/>
    <p:sldId id="371" r:id="rId19"/>
    <p:sldId id="370" r:id="rId20"/>
    <p:sldId id="369" r:id="rId21"/>
    <p:sldId id="368" r:id="rId22"/>
    <p:sldId id="377" r:id="rId23"/>
    <p:sldId id="367" r:id="rId24"/>
    <p:sldId id="366" r:id="rId25"/>
    <p:sldId id="365" r:id="rId26"/>
    <p:sldId id="364" r:id="rId27"/>
    <p:sldId id="363" r:id="rId28"/>
    <p:sldId id="362" r:id="rId29"/>
    <p:sldId id="361" r:id="rId30"/>
    <p:sldId id="379" r:id="rId31"/>
    <p:sldId id="381" r:id="rId32"/>
    <p:sldId id="383" r:id="rId33"/>
    <p:sldId id="385" r:id="rId34"/>
    <p:sldId id="386" r:id="rId35"/>
    <p:sldId id="360" r:id="rId36"/>
    <p:sldId id="359" r:id="rId37"/>
    <p:sldId id="378" r:id="rId38"/>
    <p:sldId id="382" r:id="rId39"/>
    <p:sldId id="401" r:id="rId40"/>
    <p:sldId id="387" r:id="rId41"/>
    <p:sldId id="358" r:id="rId42"/>
    <p:sldId id="357" r:id="rId43"/>
    <p:sldId id="380" r:id="rId44"/>
    <p:sldId id="384" r:id="rId45"/>
    <p:sldId id="388" r:id="rId46"/>
    <p:sldId id="356" r:id="rId47"/>
    <p:sldId id="355" r:id="rId48"/>
    <p:sldId id="389" r:id="rId49"/>
    <p:sldId id="354" r:id="rId50"/>
    <p:sldId id="353" r:id="rId51"/>
    <p:sldId id="395" r:id="rId52"/>
    <p:sldId id="352" r:id="rId53"/>
    <p:sldId id="393" r:id="rId54"/>
    <p:sldId id="396" r:id="rId55"/>
    <p:sldId id="397" r:id="rId56"/>
    <p:sldId id="398" r:id="rId57"/>
    <p:sldId id="399" r:id="rId58"/>
    <p:sldId id="351" r:id="rId59"/>
    <p:sldId id="392" r:id="rId60"/>
    <p:sldId id="350" r:id="rId61"/>
    <p:sldId id="349" r:id="rId62"/>
    <p:sldId id="390" r:id="rId63"/>
    <p:sldId id="391" r:id="rId64"/>
    <p:sldId id="348" r:id="rId65"/>
    <p:sldId id="2147347797" r:id="rId6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alibri Light" panose="020F0302020204030204" pitchFamily="34" charset="0"/>
      <p:regular r:id="rId73"/>
      <p:italic r:id="rId74"/>
    </p:embeddedFont>
    <p:embeddedFont>
      <p:font typeface="Consolas" panose="020B0609020204030204" pitchFamily="49" charset="0"/>
      <p:regular r:id="rId75"/>
      <p:bold r:id="rId76"/>
      <p:italic r:id="rId77"/>
      <p:boldItalic r:id="rId78"/>
    </p:embeddedFont>
    <p:embeddedFont>
      <p:font typeface="Montserrat" panose="00000500000000000000" pitchFamily="2" charset="0"/>
      <p:regular r:id="rId79"/>
      <p:bold r:id="rId80"/>
      <p:italic r:id="rId81"/>
      <p:boldItalic r:id="rId82"/>
    </p:embeddedFont>
    <p:embeddedFont>
      <p:font typeface="Montserrat Medium" panose="00000600000000000000" pitchFamily="2" charset="0"/>
      <p:regular r:id="rId83"/>
      <p:bold r:id="rId84"/>
      <p:italic r:id="rId85"/>
      <p:boldItalic r:id="rId86"/>
    </p:embeddedFont>
    <p:embeddedFont>
      <p:font typeface="Montserrat SemiBold" panose="00000700000000000000" pitchFamily="2" charset="0"/>
      <p:bold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8306B1F-91BC-4B6D-0335-67F6CD787342}" name="Daniel Velerdas Sedano" initials="DVS" userId="Daniel Velerdas Sedano" providerId="None"/>
  <p188:author id="{99274275-F4AC-8742-D58A-FEDA67EC8EAB}" name="Usuario invitado" initials="Ui" userId="S::urn:spo:anon#2856a2a2a63f14d7c5c1074413173612bf0535fc01d0c7882bf06cf15b74e5af::" providerId="AD"/>
  <p188:author id="{494E77DA-A4BE-BA4C-376D-5F32FE90368C}" name="Alberto  Iglesias Sánchez" initials="AIS" userId="Alberto  Iglesias Sánchez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 Moreno" initials="" lastIdx="12" clrIdx="0"/>
  <p:cmAuthor id="1" name="alberto lefleur" initials="" lastIdx="2" clrIdx="1"/>
  <p:cmAuthor id="2" name="Alberto Arrabal Meruelo" initials="AAM" lastIdx="1" clrIdx="2">
    <p:extLst>
      <p:ext uri="{19B8F6BF-5375-455C-9EA6-DF929625EA0E}">
        <p15:presenceInfo xmlns:p15="http://schemas.microsoft.com/office/powerpoint/2012/main" userId="5b658c29888ec4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0B3"/>
    <a:srgbClr val="92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81008-335D-4EC8-A9C2-B7AD6ACBB062}" v="33" dt="2022-11-10T09:30:19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handoutMaster" Target="handoutMasters/handoutMaster1.xml"/><Relationship Id="rId84" Type="http://schemas.openxmlformats.org/officeDocument/2006/relationships/font" Target="fonts/font16.fntdata"/><Relationship Id="rId89" Type="http://schemas.openxmlformats.org/officeDocument/2006/relationships/commentAuthors" Target="commentAuthors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Master" Target="slideMasters/slideMaster2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font" Target="fonts/font1.fntdata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85" Type="http://schemas.openxmlformats.org/officeDocument/2006/relationships/font" Target="fonts/font17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font" Target="fonts/font15.fntdata"/><Relationship Id="rId88" Type="http://schemas.openxmlformats.org/officeDocument/2006/relationships/font" Target="fonts/font20.fntdata"/><Relationship Id="rId91" Type="http://schemas.openxmlformats.org/officeDocument/2006/relationships/viewProps" Target="viewProps.xml"/><Relationship Id="rId9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font" Target="fonts/font13.fntdata"/><Relationship Id="rId86" Type="http://schemas.openxmlformats.org/officeDocument/2006/relationships/font" Target="fonts/font18.fntdata"/><Relationship Id="rId9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font" Target="fonts/font8.fntdata"/><Relationship Id="rId7" Type="http://schemas.openxmlformats.org/officeDocument/2006/relationships/slideMaster" Target="slideMasters/slideMaster4.xml"/><Relationship Id="rId71" Type="http://schemas.openxmlformats.org/officeDocument/2006/relationships/font" Target="fonts/font3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font" Target="fonts/font19.fntdata"/><Relationship Id="rId61" Type="http://schemas.openxmlformats.org/officeDocument/2006/relationships/slide" Target="slides/slide51.xml"/><Relationship Id="rId82" Type="http://schemas.openxmlformats.org/officeDocument/2006/relationships/font" Target="fonts/font14.fntdata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Velerdas Sedano" userId="235ccc08-5ab3-4cc5-b308-15beb5d13692" providerId="ADAL" clId="{C5681008-335D-4EC8-A9C2-B7AD6ACBB062}"/>
    <pc:docChg chg="undo redo custSel addSld delSld modSld">
      <pc:chgData name="Daniel Velerdas Sedano" userId="235ccc08-5ab3-4cc5-b308-15beb5d13692" providerId="ADAL" clId="{C5681008-335D-4EC8-A9C2-B7AD6ACBB062}" dt="2022-11-10T09:53:06.638" v="1104" actId="20577"/>
      <pc:docMkLst>
        <pc:docMk/>
      </pc:docMkLst>
      <pc:sldChg chg="addSp modSp mod">
        <pc:chgData name="Daniel Velerdas Sedano" userId="235ccc08-5ab3-4cc5-b308-15beb5d13692" providerId="ADAL" clId="{C5681008-335D-4EC8-A9C2-B7AD6ACBB062}" dt="2022-11-10T08:56:36.616" v="268" actId="20577"/>
        <pc:sldMkLst>
          <pc:docMk/>
          <pc:sldMk cId="1482675071" sldId="345"/>
        </pc:sldMkLst>
        <pc:spChg chg="add mod">
          <ac:chgData name="Daniel Velerdas Sedano" userId="235ccc08-5ab3-4cc5-b308-15beb5d13692" providerId="ADAL" clId="{C5681008-335D-4EC8-A9C2-B7AD6ACBB062}" dt="2022-11-10T08:56:09.557" v="255" actId="1076"/>
          <ac:spMkLst>
            <pc:docMk/>
            <pc:sldMk cId="1482675071" sldId="345"/>
            <ac:spMk id="2" creationId="{A63D6A44-149A-1666-45F4-15D6607E5E67}"/>
          </ac:spMkLst>
        </pc:spChg>
        <pc:spChg chg="mod">
          <ac:chgData name="Daniel Velerdas Sedano" userId="235ccc08-5ab3-4cc5-b308-15beb5d13692" providerId="ADAL" clId="{C5681008-335D-4EC8-A9C2-B7AD6ACBB062}" dt="2022-11-10T08:56:36.616" v="268" actId="20577"/>
          <ac:spMkLst>
            <pc:docMk/>
            <pc:sldMk cId="1482675071" sldId="345"/>
            <ac:spMk id="17" creationId="{00000000-0000-0000-0000-000000000000}"/>
          </ac:spMkLst>
        </pc:spChg>
        <pc:spChg chg="mod">
          <ac:chgData name="Daniel Velerdas Sedano" userId="235ccc08-5ab3-4cc5-b308-15beb5d13692" providerId="ADAL" clId="{C5681008-335D-4EC8-A9C2-B7AD6ACBB062}" dt="2022-11-10T08:56:06.085" v="254" actId="1076"/>
          <ac:spMkLst>
            <pc:docMk/>
            <pc:sldMk cId="1482675071" sldId="345"/>
            <ac:spMk id="21" creationId="{00000000-0000-0000-0000-000000000000}"/>
          </ac:spMkLst>
        </pc:spChg>
      </pc:sldChg>
      <pc:sldChg chg="addSp delSp modSp mod modCm">
        <pc:chgData name="Daniel Velerdas Sedano" userId="235ccc08-5ab3-4cc5-b308-15beb5d13692" providerId="ADAL" clId="{C5681008-335D-4EC8-A9C2-B7AD6ACBB062}" dt="2022-11-10T09:02:44.816" v="331"/>
        <pc:sldMkLst>
          <pc:docMk/>
          <pc:sldMk cId="3651569410" sldId="347"/>
        </pc:sldMkLst>
        <pc:spChg chg="mod">
          <ac:chgData name="Daniel Velerdas Sedano" userId="235ccc08-5ab3-4cc5-b308-15beb5d13692" providerId="ADAL" clId="{C5681008-335D-4EC8-A9C2-B7AD6ACBB062}" dt="2022-11-10T08:57:53.783" v="280" actId="164"/>
          <ac:spMkLst>
            <pc:docMk/>
            <pc:sldMk cId="3651569410" sldId="347"/>
            <ac:spMk id="7" creationId="{AB9B38BE-87F3-3BDE-379F-2FD7A9A8D245}"/>
          </ac:spMkLst>
        </pc:spChg>
        <pc:spChg chg="del">
          <ac:chgData name="Daniel Velerdas Sedano" userId="235ccc08-5ab3-4cc5-b308-15beb5d13692" providerId="ADAL" clId="{C5681008-335D-4EC8-A9C2-B7AD6ACBB062}" dt="2022-11-10T08:56:51.388" v="270" actId="478"/>
          <ac:spMkLst>
            <pc:docMk/>
            <pc:sldMk cId="3651569410" sldId="347"/>
            <ac:spMk id="8" creationId="{55B29DCC-FC8F-610D-CCFB-5FCA99A04FEE}"/>
          </ac:spMkLst>
        </pc:spChg>
        <pc:spChg chg="del">
          <ac:chgData name="Daniel Velerdas Sedano" userId="235ccc08-5ab3-4cc5-b308-15beb5d13692" providerId="ADAL" clId="{C5681008-335D-4EC8-A9C2-B7AD6ACBB062}" dt="2022-11-10T08:56:51.388" v="270" actId="478"/>
          <ac:spMkLst>
            <pc:docMk/>
            <pc:sldMk cId="3651569410" sldId="347"/>
            <ac:spMk id="9" creationId="{9AC9CBC6-A465-134A-1E0F-D935439F9B46}"/>
          </ac:spMkLst>
        </pc:spChg>
        <pc:spChg chg="mod">
          <ac:chgData name="Daniel Velerdas Sedano" userId="235ccc08-5ab3-4cc5-b308-15beb5d13692" providerId="ADAL" clId="{C5681008-335D-4EC8-A9C2-B7AD6ACBB062}" dt="2022-11-10T08:57:53.783" v="280" actId="164"/>
          <ac:spMkLst>
            <pc:docMk/>
            <pc:sldMk cId="3651569410" sldId="347"/>
            <ac:spMk id="10" creationId="{C4FD1B58-F871-C8F2-741E-41F7871D704F}"/>
          </ac:spMkLst>
        </pc:spChg>
        <pc:spChg chg="del">
          <ac:chgData name="Daniel Velerdas Sedano" userId="235ccc08-5ab3-4cc5-b308-15beb5d13692" providerId="ADAL" clId="{C5681008-335D-4EC8-A9C2-B7AD6ACBB062}" dt="2022-11-10T08:56:51.388" v="270" actId="478"/>
          <ac:spMkLst>
            <pc:docMk/>
            <pc:sldMk cId="3651569410" sldId="347"/>
            <ac:spMk id="11" creationId="{BE3B3275-DBF3-1546-C2A7-97BDB3FD5F9C}"/>
          </ac:spMkLst>
        </pc:spChg>
        <pc:spChg chg="mod">
          <ac:chgData name="Daniel Velerdas Sedano" userId="235ccc08-5ab3-4cc5-b308-15beb5d13692" providerId="ADAL" clId="{C5681008-335D-4EC8-A9C2-B7AD6ACBB062}" dt="2022-11-10T08:57:53.783" v="280" actId="164"/>
          <ac:spMkLst>
            <pc:docMk/>
            <pc:sldMk cId="3651569410" sldId="347"/>
            <ac:spMk id="12" creationId="{10C444E7-1E76-432B-A4CD-0CF325D2E912}"/>
          </ac:spMkLst>
        </pc:spChg>
        <pc:spChg chg="mod">
          <ac:chgData name="Daniel Velerdas Sedano" userId="235ccc08-5ab3-4cc5-b308-15beb5d13692" providerId="ADAL" clId="{C5681008-335D-4EC8-A9C2-B7AD6ACBB062}" dt="2022-11-10T08:57:53.783" v="280" actId="164"/>
          <ac:spMkLst>
            <pc:docMk/>
            <pc:sldMk cId="3651569410" sldId="347"/>
            <ac:spMk id="13" creationId="{E66F29FD-FA0F-5BB0-9C2D-A7E8278B3E3A}"/>
          </ac:spMkLst>
        </pc:spChg>
        <pc:spChg chg="mod">
          <ac:chgData name="Daniel Velerdas Sedano" userId="235ccc08-5ab3-4cc5-b308-15beb5d13692" providerId="ADAL" clId="{C5681008-335D-4EC8-A9C2-B7AD6ACBB062}" dt="2022-11-10T08:57:53.783" v="280" actId="164"/>
          <ac:spMkLst>
            <pc:docMk/>
            <pc:sldMk cId="3651569410" sldId="347"/>
            <ac:spMk id="14" creationId="{885550B1-6C9E-4CF7-BA92-209882EA0831}"/>
          </ac:spMkLst>
        </pc:spChg>
        <pc:spChg chg="del">
          <ac:chgData name="Daniel Velerdas Sedano" userId="235ccc08-5ab3-4cc5-b308-15beb5d13692" providerId="ADAL" clId="{C5681008-335D-4EC8-A9C2-B7AD6ACBB062}" dt="2022-11-10T08:56:51.388" v="270" actId="478"/>
          <ac:spMkLst>
            <pc:docMk/>
            <pc:sldMk cId="3651569410" sldId="347"/>
            <ac:spMk id="15" creationId="{28014AA5-4B09-3A06-B696-FC72E608A92F}"/>
          </ac:spMkLst>
        </pc:spChg>
        <pc:spChg chg="del">
          <ac:chgData name="Daniel Velerdas Sedano" userId="235ccc08-5ab3-4cc5-b308-15beb5d13692" providerId="ADAL" clId="{C5681008-335D-4EC8-A9C2-B7AD6ACBB062}" dt="2022-11-10T08:56:51.388" v="270" actId="478"/>
          <ac:spMkLst>
            <pc:docMk/>
            <pc:sldMk cId="3651569410" sldId="347"/>
            <ac:spMk id="16" creationId="{A05E1683-052A-93EE-2E40-BACF980CD68B}"/>
          </ac:spMkLst>
        </pc:spChg>
        <pc:spChg chg="mod">
          <ac:chgData name="Daniel Velerdas Sedano" userId="235ccc08-5ab3-4cc5-b308-15beb5d13692" providerId="ADAL" clId="{C5681008-335D-4EC8-A9C2-B7AD6ACBB062}" dt="2022-11-10T08:57:53.783" v="280" actId="164"/>
          <ac:spMkLst>
            <pc:docMk/>
            <pc:sldMk cId="3651569410" sldId="347"/>
            <ac:spMk id="178" creationId="{00000000-0000-0000-0000-000000000000}"/>
          </ac:spMkLst>
        </pc:spChg>
        <pc:grpChg chg="add mod">
          <ac:chgData name="Daniel Velerdas Sedano" userId="235ccc08-5ab3-4cc5-b308-15beb5d13692" providerId="ADAL" clId="{C5681008-335D-4EC8-A9C2-B7AD6ACBB062}" dt="2022-11-10T08:58:52.611" v="289" actId="1076"/>
          <ac:grpSpMkLst>
            <pc:docMk/>
            <pc:sldMk cId="3651569410" sldId="347"/>
            <ac:grpSpMk id="3" creationId="{872F7D82-73F0-B784-E12F-1CC884DE962B}"/>
          </ac:grpSpMkLst>
        </pc:grpChg>
      </pc:sldChg>
      <pc:sldChg chg="modSp mod">
        <pc:chgData name="Daniel Velerdas Sedano" userId="235ccc08-5ab3-4cc5-b308-15beb5d13692" providerId="ADAL" clId="{C5681008-335D-4EC8-A9C2-B7AD6ACBB062}" dt="2022-11-10T09:43:57.518" v="1023" actId="1076"/>
        <pc:sldMkLst>
          <pc:docMk/>
          <pc:sldMk cId="238242958" sldId="349"/>
        </pc:sldMkLst>
        <pc:spChg chg="mod">
          <ac:chgData name="Daniel Velerdas Sedano" userId="235ccc08-5ab3-4cc5-b308-15beb5d13692" providerId="ADAL" clId="{C5681008-335D-4EC8-A9C2-B7AD6ACBB062}" dt="2022-11-10T09:43:57.518" v="1023" actId="1076"/>
          <ac:spMkLst>
            <pc:docMk/>
            <pc:sldMk cId="238242958" sldId="349"/>
            <ac:spMk id="5" creationId="{F6532BAE-A288-09A5-10DE-D38CEA7D1E0F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53:01.889" v="1099" actId="20577"/>
        <pc:sldMkLst>
          <pc:docMk/>
          <pc:sldMk cId="1840074011" sldId="351"/>
        </pc:sldMkLst>
        <pc:spChg chg="mod">
          <ac:chgData name="Daniel Velerdas Sedano" userId="235ccc08-5ab3-4cc5-b308-15beb5d13692" providerId="ADAL" clId="{C5681008-335D-4EC8-A9C2-B7AD6ACBB062}" dt="2022-11-10T09:53:01.889" v="1099" actId="20577"/>
          <ac:spMkLst>
            <pc:docMk/>
            <pc:sldMk cId="1840074011" sldId="351"/>
            <ac:spMk id="3" creationId="{6950C2A9-BA83-A54F-8005-B98DC2E0EE03}"/>
          </ac:spMkLst>
        </pc:spChg>
        <pc:spChg chg="mod">
          <ac:chgData name="Daniel Velerdas Sedano" userId="235ccc08-5ab3-4cc5-b308-15beb5d13692" providerId="ADAL" clId="{C5681008-335D-4EC8-A9C2-B7AD6ACBB062}" dt="2022-11-10T09:43:29.571" v="1018" actId="1076"/>
          <ac:spMkLst>
            <pc:docMk/>
            <pc:sldMk cId="1840074011" sldId="351"/>
            <ac:spMk id="4" creationId="{444AF5D6-DD52-53D3-9FF1-7E99BDFC7C1E}"/>
          </ac:spMkLst>
        </pc:spChg>
        <pc:spChg chg="mod">
          <ac:chgData name="Daniel Velerdas Sedano" userId="235ccc08-5ab3-4cc5-b308-15beb5d13692" providerId="ADAL" clId="{C5681008-335D-4EC8-A9C2-B7AD6ACBB062}" dt="2022-11-10T09:43:29.571" v="1018" actId="1076"/>
          <ac:spMkLst>
            <pc:docMk/>
            <pc:sldMk cId="1840074011" sldId="351"/>
            <ac:spMk id="6" creationId="{816E0C7A-A92C-0D20-F1CC-612B95456C4D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38:01.999" v="948" actId="1076"/>
        <pc:sldMkLst>
          <pc:docMk/>
          <pc:sldMk cId="2908176269" sldId="352"/>
        </pc:sldMkLst>
        <pc:spChg chg="mod">
          <ac:chgData name="Daniel Velerdas Sedano" userId="235ccc08-5ab3-4cc5-b308-15beb5d13692" providerId="ADAL" clId="{C5681008-335D-4EC8-A9C2-B7AD6ACBB062}" dt="2022-11-10T09:38:01.999" v="948" actId="1076"/>
          <ac:spMkLst>
            <pc:docMk/>
            <pc:sldMk cId="2908176269" sldId="352"/>
            <ac:spMk id="5" creationId="{C3E29BC5-9F5B-71A7-C19D-AD1F2BD7CDD2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52:40.351" v="1079" actId="20577"/>
        <pc:sldMkLst>
          <pc:docMk/>
          <pc:sldMk cId="3960872567" sldId="353"/>
        </pc:sldMkLst>
        <pc:spChg chg="mod">
          <ac:chgData name="Daniel Velerdas Sedano" userId="235ccc08-5ab3-4cc5-b308-15beb5d13692" providerId="ADAL" clId="{C5681008-335D-4EC8-A9C2-B7AD6ACBB062}" dt="2022-11-10T09:52:40.351" v="1079" actId="20577"/>
          <ac:spMkLst>
            <pc:docMk/>
            <pc:sldMk cId="3960872567" sldId="353"/>
            <ac:spMk id="3" creationId="{6950C2A9-BA83-A54F-8005-B98DC2E0EE03}"/>
          </ac:spMkLst>
        </pc:spChg>
        <pc:spChg chg="mod">
          <ac:chgData name="Daniel Velerdas Sedano" userId="235ccc08-5ab3-4cc5-b308-15beb5d13692" providerId="ADAL" clId="{C5681008-335D-4EC8-A9C2-B7AD6ACBB062}" dt="2022-11-10T09:35:45.896" v="915" actId="948"/>
          <ac:spMkLst>
            <pc:docMk/>
            <pc:sldMk cId="3960872567" sldId="353"/>
            <ac:spMk id="6" creationId="{D0E2BE1A-5051-0215-2F97-19B37710BA03}"/>
          </ac:spMkLst>
        </pc:spChg>
        <pc:spChg chg="mod">
          <ac:chgData name="Daniel Velerdas Sedano" userId="235ccc08-5ab3-4cc5-b308-15beb5d13692" providerId="ADAL" clId="{C5681008-335D-4EC8-A9C2-B7AD6ACBB062}" dt="2022-11-10T09:35:40.623" v="914" actId="948"/>
          <ac:spMkLst>
            <pc:docMk/>
            <pc:sldMk cId="3960872567" sldId="353"/>
            <ac:spMk id="7" creationId="{6E3C7781-FA6D-2808-3E3D-368D36945568}"/>
          </ac:spMkLst>
        </pc:spChg>
        <pc:picChg chg="mod">
          <ac:chgData name="Daniel Velerdas Sedano" userId="235ccc08-5ab3-4cc5-b308-15beb5d13692" providerId="ADAL" clId="{C5681008-335D-4EC8-A9C2-B7AD6ACBB062}" dt="2022-11-10T09:35:30.011" v="912" actId="1076"/>
          <ac:picMkLst>
            <pc:docMk/>
            <pc:sldMk cId="3960872567" sldId="353"/>
            <ac:picMk id="4" creationId="{204B529C-AA30-73D7-D838-33A2755D8896}"/>
          </ac:picMkLst>
        </pc:picChg>
      </pc:sldChg>
      <pc:sldChg chg="modSp mod">
        <pc:chgData name="Daniel Velerdas Sedano" userId="235ccc08-5ab3-4cc5-b308-15beb5d13692" providerId="ADAL" clId="{C5681008-335D-4EC8-A9C2-B7AD6ACBB062}" dt="2022-11-10T09:34:28.357" v="895" actId="1076"/>
        <pc:sldMkLst>
          <pc:docMk/>
          <pc:sldMk cId="584782541" sldId="355"/>
        </pc:sldMkLst>
        <pc:spChg chg="mod">
          <ac:chgData name="Daniel Velerdas Sedano" userId="235ccc08-5ab3-4cc5-b308-15beb5d13692" providerId="ADAL" clId="{C5681008-335D-4EC8-A9C2-B7AD6ACBB062}" dt="2022-11-10T09:34:20.822" v="893" actId="2711"/>
          <ac:spMkLst>
            <pc:docMk/>
            <pc:sldMk cId="584782541" sldId="355"/>
            <ac:spMk id="5" creationId="{7FD27E41-2EA3-804A-9E24-FACDB8B2B98A}"/>
          </ac:spMkLst>
        </pc:spChg>
        <pc:picChg chg="mod">
          <ac:chgData name="Daniel Velerdas Sedano" userId="235ccc08-5ab3-4cc5-b308-15beb5d13692" providerId="ADAL" clId="{C5681008-335D-4EC8-A9C2-B7AD6ACBB062}" dt="2022-11-10T09:34:28.357" v="895" actId="1076"/>
          <ac:picMkLst>
            <pc:docMk/>
            <pc:sldMk cId="584782541" sldId="355"/>
            <ac:picMk id="6" creationId="{20DF16D0-3C25-501C-A9A1-D0750D5D2F44}"/>
          </ac:picMkLst>
        </pc:picChg>
      </pc:sldChg>
      <pc:sldChg chg="delSp modSp mod">
        <pc:chgData name="Daniel Velerdas Sedano" userId="235ccc08-5ab3-4cc5-b308-15beb5d13692" providerId="ADAL" clId="{C5681008-335D-4EC8-A9C2-B7AD6ACBB062}" dt="2022-11-10T09:30:53.709" v="845" actId="1076"/>
        <pc:sldMkLst>
          <pc:docMk/>
          <pc:sldMk cId="1060323621" sldId="357"/>
        </pc:sldMkLst>
        <pc:spChg chg="del">
          <ac:chgData name="Daniel Velerdas Sedano" userId="235ccc08-5ab3-4cc5-b308-15beb5d13692" providerId="ADAL" clId="{C5681008-335D-4EC8-A9C2-B7AD6ACBB062}" dt="2022-11-10T09:30:41.905" v="843" actId="478"/>
          <ac:spMkLst>
            <pc:docMk/>
            <pc:sldMk cId="1060323621" sldId="357"/>
            <ac:spMk id="5" creationId="{6886040B-A924-B46E-A38D-07055599A38E}"/>
          </ac:spMkLst>
        </pc:spChg>
        <pc:spChg chg="mod">
          <ac:chgData name="Daniel Velerdas Sedano" userId="235ccc08-5ab3-4cc5-b308-15beb5d13692" providerId="ADAL" clId="{C5681008-335D-4EC8-A9C2-B7AD6ACBB062}" dt="2022-11-10T09:30:53.709" v="845" actId="1076"/>
          <ac:spMkLst>
            <pc:docMk/>
            <pc:sldMk cId="1060323621" sldId="357"/>
            <ac:spMk id="7" creationId="{8F91C04C-5130-F8C4-DD8A-3F826E103207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14:17.378" v="525" actId="2711"/>
        <pc:sldMkLst>
          <pc:docMk/>
          <pc:sldMk cId="3033171112" sldId="359"/>
        </pc:sldMkLst>
        <pc:graphicFrameChg chg="mod modGraphic">
          <ac:chgData name="Daniel Velerdas Sedano" userId="235ccc08-5ab3-4cc5-b308-15beb5d13692" providerId="ADAL" clId="{C5681008-335D-4EC8-A9C2-B7AD6ACBB062}" dt="2022-11-10T09:14:17.378" v="525" actId="2711"/>
          <ac:graphicFrameMkLst>
            <pc:docMk/>
            <pc:sldMk cId="3033171112" sldId="359"/>
            <ac:graphicFrameMk id="8" creationId="{4FCA46D5-C124-8574-56D5-FC4050E0C685}"/>
          </ac:graphicFrameMkLst>
        </pc:graphicFrameChg>
      </pc:sldChg>
      <pc:sldChg chg="addSp modSp mod">
        <pc:chgData name="Daniel Velerdas Sedano" userId="235ccc08-5ab3-4cc5-b308-15beb5d13692" providerId="ADAL" clId="{C5681008-335D-4EC8-A9C2-B7AD6ACBB062}" dt="2022-11-10T09:11:52.448" v="487" actId="1076"/>
        <pc:sldMkLst>
          <pc:docMk/>
          <pc:sldMk cId="1804530016" sldId="361"/>
        </pc:sldMkLst>
        <pc:spChg chg="mod">
          <ac:chgData name="Daniel Velerdas Sedano" userId="235ccc08-5ab3-4cc5-b308-15beb5d13692" providerId="ADAL" clId="{C5681008-335D-4EC8-A9C2-B7AD6ACBB062}" dt="2022-11-10T09:11:52.448" v="487" actId="1076"/>
          <ac:spMkLst>
            <pc:docMk/>
            <pc:sldMk cId="1804530016" sldId="361"/>
            <ac:spMk id="4" creationId="{88DCA210-1C95-A16F-7B93-4B41FA4915B1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7" creationId="{006782C0-DE80-3B04-D2B7-C78089744896}"/>
          </ac:spMkLst>
        </pc:spChg>
        <pc:spChg chg="mod">
          <ac:chgData name="Daniel Velerdas Sedano" userId="235ccc08-5ab3-4cc5-b308-15beb5d13692" providerId="ADAL" clId="{C5681008-335D-4EC8-A9C2-B7AD6ACBB062}" dt="2022-11-10T09:10:39.778" v="474" actId="1076"/>
          <ac:spMkLst>
            <pc:docMk/>
            <pc:sldMk cId="1804530016" sldId="361"/>
            <ac:spMk id="10" creationId="{FB16BF4E-D70B-5B70-25C0-54CCF6C4B477}"/>
          </ac:spMkLst>
        </pc:spChg>
        <pc:spChg chg="mod">
          <ac:chgData name="Daniel Velerdas Sedano" userId="235ccc08-5ab3-4cc5-b308-15beb5d13692" providerId="ADAL" clId="{C5681008-335D-4EC8-A9C2-B7AD6ACBB062}" dt="2022-11-10T09:10:39.778" v="474" actId="1076"/>
          <ac:spMkLst>
            <pc:docMk/>
            <pc:sldMk cId="1804530016" sldId="361"/>
            <ac:spMk id="11" creationId="{18AB5EBB-1D50-0723-46BF-34FF52C7CBAD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12" creationId="{EFECA3C1-CAA3-860A-0B80-5C7F24DE5678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13" creationId="{0E51D8F8-3400-89AE-97A5-45251D2918BE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14" creationId="{1276AEF1-4192-6217-5EA5-14DE75ABCB48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15" creationId="{B37E9735-C905-495A-C979-94171B5AFDDD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16" creationId="{AAF75CED-1321-8150-0E03-7B1BE804FC11}"/>
          </ac:spMkLst>
        </pc:spChg>
        <pc:spChg chg="mod">
          <ac:chgData name="Daniel Velerdas Sedano" userId="235ccc08-5ab3-4cc5-b308-15beb5d13692" providerId="ADAL" clId="{C5681008-335D-4EC8-A9C2-B7AD6ACBB062}" dt="2022-11-10T09:10:39.778" v="474" actId="1076"/>
          <ac:spMkLst>
            <pc:docMk/>
            <pc:sldMk cId="1804530016" sldId="361"/>
            <ac:spMk id="17" creationId="{E60404AC-8ADB-7F86-4C8A-5F7B0FA64EAD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18" creationId="{72C73AB0-C4B2-3F1D-1EB4-C3051C8B3CC4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19" creationId="{3553B822-1990-2B8F-198A-6B2108509C06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20" creationId="{A021DBD5-B651-B051-760D-15561B099D36}"/>
          </ac:spMkLst>
        </pc:spChg>
        <pc:spChg chg="mod">
          <ac:chgData name="Daniel Velerdas Sedano" userId="235ccc08-5ab3-4cc5-b308-15beb5d13692" providerId="ADAL" clId="{C5681008-335D-4EC8-A9C2-B7AD6ACBB062}" dt="2022-11-10T09:10:39.778" v="474" actId="1076"/>
          <ac:spMkLst>
            <pc:docMk/>
            <pc:sldMk cId="1804530016" sldId="361"/>
            <ac:spMk id="23" creationId="{911F5F8E-63D8-2616-826E-1E9CE1757A86}"/>
          </ac:spMkLst>
        </pc:spChg>
        <pc:spChg chg="mod">
          <ac:chgData name="Daniel Velerdas Sedano" userId="235ccc08-5ab3-4cc5-b308-15beb5d13692" providerId="ADAL" clId="{C5681008-335D-4EC8-A9C2-B7AD6ACBB062}" dt="2022-11-10T09:10:39.778" v="474" actId="1076"/>
          <ac:spMkLst>
            <pc:docMk/>
            <pc:sldMk cId="1804530016" sldId="361"/>
            <ac:spMk id="24" creationId="{5D3805E3-2385-95E3-8706-A7CCCE542304}"/>
          </ac:spMkLst>
        </pc:spChg>
        <pc:spChg chg="mod">
          <ac:chgData name="Daniel Velerdas Sedano" userId="235ccc08-5ab3-4cc5-b308-15beb5d13692" providerId="ADAL" clId="{C5681008-335D-4EC8-A9C2-B7AD6ACBB062}" dt="2022-11-10T09:10:39.778" v="474" actId="1076"/>
          <ac:spMkLst>
            <pc:docMk/>
            <pc:sldMk cId="1804530016" sldId="361"/>
            <ac:spMk id="25" creationId="{9BC1351C-3D3C-B775-1961-ACCC04BB28F7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26" creationId="{ABFDECE8-49D2-2007-8CA7-E55B5FD3E9F1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27" creationId="{650F3C0E-07D3-DFBC-7EB3-B8787080A35B}"/>
          </ac:spMkLst>
        </pc:spChg>
        <pc:spChg chg="mod">
          <ac:chgData name="Daniel Velerdas Sedano" userId="235ccc08-5ab3-4cc5-b308-15beb5d13692" providerId="ADAL" clId="{C5681008-335D-4EC8-A9C2-B7AD6ACBB062}" dt="2022-11-10T09:10:20.688" v="471" actId="1076"/>
          <ac:spMkLst>
            <pc:docMk/>
            <pc:sldMk cId="1804530016" sldId="361"/>
            <ac:spMk id="28" creationId="{25B0E528-2E3D-F947-1F00-C53C45356C6A}"/>
          </ac:spMkLst>
        </pc:spChg>
        <pc:grpChg chg="add mod">
          <ac:chgData name="Daniel Velerdas Sedano" userId="235ccc08-5ab3-4cc5-b308-15beb5d13692" providerId="ADAL" clId="{C5681008-335D-4EC8-A9C2-B7AD6ACBB062}" dt="2022-11-10T09:10:20.688" v="471" actId="1076"/>
          <ac:grpSpMkLst>
            <pc:docMk/>
            <pc:sldMk cId="1804530016" sldId="361"/>
            <ac:grpSpMk id="8" creationId="{3538E21A-025E-8D08-2C84-B51E78CFEF86}"/>
          </ac:grpSpMkLst>
        </pc:grpChg>
        <pc:grpChg chg="mod">
          <ac:chgData name="Daniel Velerdas Sedano" userId="235ccc08-5ab3-4cc5-b308-15beb5d13692" providerId="ADAL" clId="{C5681008-335D-4EC8-A9C2-B7AD6ACBB062}" dt="2022-11-10T09:10:20.688" v="471" actId="1076"/>
          <ac:grpSpMkLst>
            <pc:docMk/>
            <pc:sldMk cId="1804530016" sldId="361"/>
            <ac:grpSpMk id="21" creationId="{055A305E-61E9-6DF5-66C9-06A08F6F065C}"/>
          </ac:grpSpMkLst>
        </pc:grpChg>
        <pc:grpChg chg="mod">
          <ac:chgData name="Daniel Velerdas Sedano" userId="235ccc08-5ab3-4cc5-b308-15beb5d13692" providerId="ADAL" clId="{C5681008-335D-4EC8-A9C2-B7AD6ACBB062}" dt="2022-11-10T09:10:20.688" v="471" actId="1076"/>
          <ac:grpSpMkLst>
            <pc:docMk/>
            <pc:sldMk cId="1804530016" sldId="361"/>
            <ac:grpSpMk id="22" creationId="{9BF4202E-C1CD-14D3-3AFA-432B78290FA8}"/>
          </ac:grpSpMkLst>
        </pc:grpChg>
        <pc:grpChg chg="mod">
          <ac:chgData name="Daniel Velerdas Sedano" userId="235ccc08-5ab3-4cc5-b308-15beb5d13692" providerId="ADAL" clId="{C5681008-335D-4EC8-A9C2-B7AD6ACBB062}" dt="2022-11-10T09:10:20.688" v="471" actId="1076"/>
          <ac:grpSpMkLst>
            <pc:docMk/>
            <pc:sldMk cId="1804530016" sldId="361"/>
            <ac:grpSpMk id="29" creationId="{57D4FD95-9594-1F86-AFD7-40C604D7E3E4}"/>
          </ac:grpSpMkLst>
        </pc:grpChg>
        <pc:picChg chg="mod">
          <ac:chgData name="Daniel Velerdas Sedano" userId="235ccc08-5ab3-4cc5-b308-15beb5d13692" providerId="ADAL" clId="{C5681008-335D-4EC8-A9C2-B7AD6ACBB062}" dt="2022-11-10T09:10:20.688" v="471" actId="1076"/>
          <ac:picMkLst>
            <pc:docMk/>
            <pc:sldMk cId="1804530016" sldId="361"/>
            <ac:picMk id="5" creationId="{3013C4B1-AA4F-9648-9A37-A2C89A7359CB}"/>
          </ac:picMkLst>
        </pc:picChg>
        <pc:picChg chg="mod">
          <ac:chgData name="Daniel Velerdas Sedano" userId="235ccc08-5ab3-4cc5-b308-15beb5d13692" providerId="ADAL" clId="{C5681008-335D-4EC8-A9C2-B7AD6ACBB062}" dt="2022-11-10T09:10:20.688" v="471" actId="1076"/>
          <ac:picMkLst>
            <pc:docMk/>
            <pc:sldMk cId="1804530016" sldId="361"/>
            <ac:picMk id="6" creationId="{8F4897A9-4276-02A7-C759-AE7631BF542E}"/>
          </ac:picMkLst>
        </pc:picChg>
        <pc:picChg chg="mod">
          <ac:chgData name="Daniel Velerdas Sedano" userId="235ccc08-5ab3-4cc5-b308-15beb5d13692" providerId="ADAL" clId="{C5681008-335D-4EC8-A9C2-B7AD6ACBB062}" dt="2022-11-10T09:10:20.688" v="471" actId="1076"/>
          <ac:picMkLst>
            <pc:docMk/>
            <pc:sldMk cId="1804530016" sldId="361"/>
            <ac:picMk id="1030" creationId="{674E88A5-1060-CCE0-0D2F-18E77085948A}"/>
          </ac:picMkLst>
        </pc:picChg>
        <pc:picChg chg="mod">
          <ac:chgData name="Daniel Velerdas Sedano" userId="235ccc08-5ab3-4cc5-b308-15beb5d13692" providerId="ADAL" clId="{C5681008-335D-4EC8-A9C2-B7AD6ACBB062}" dt="2022-11-10T09:10:20.688" v="471" actId="1076"/>
          <ac:picMkLst>
            <pc:docMk/>
            <pc:sldMk cId="1804530016" sldId="361"/>
            <ac:picMk id="1032" creationId="{68572396-5EB8-FFB9-1468-D5D0AC11440C}"/>
          </ac:picMkLst>
        </pc:picChg>
        <pc:picChg chg="mod">
          <ac:chgData name="Daniel Velerdas Sedano" userId="235ccc08-5ab3-4cc5-b308-15beb5d13692" providerId="ADAL" clId="{C5681008-335D-4EC8-A9C2-B7AD6ACBB062}" dt="2022-11-10T09:10:20.688" v="471" actId="1076"/>
          <ac:picMkLst>
            <pc:docMk/>
            <pc:sldMk cId="1804530016" sldId="361"/>
            <ac:picMk id="1034" creationId="{049CAB3D-E70C-142E-2A55-C442555B9883}"/>
          </ac:picMkLst>
        </pc:picChg>
        <pc:picChg chg="mod">
          <ac:chgData name="Daniel Velerdas Sedano" userId="235ccc08-5ab3-4cc5-b308-15beb5d13692" providerId="ADAL" clId="{C5681008-335D-4EC8-A9C2-B7AD6ACBB062}" dt="2022-11-10T09:10:20.688" v="471" actId="1076"/>
          <ac:picMkLst>
            <pc:docMk/>
            <pc:sldMk cId="1804530016" sldId="361"/>
            <ac:picMk id="1036" creationId="{FFE2D342-4AFB-6B07-2ED0-330F4B82C5D8}"/>
          </ac:picMkLst>
        </pc:picChg>
      </pc:sldChg>
      <pc:sldChg chg="modSp mod">
        <pc:chgData name="Daniel Velerdas Sedano" userId="235ccc08-5ab3-4cc5-b308-15beb5d13692" providerId="ADAL" clId="{C5681008-335D-4EC8-A9C2-B7AD6ACBB062}" dt="2022-11-10T09:09:41.969" v="465" actId="20577"/>
        <pc:sldMkLst>
          <pc:docMk/>
          <pc:sldMk cId="3690505792" sldId="363"/>
        </pc:sldMkLst>
        <pc:graphicFrameChg chg="mod modGraphic">
          <ac:chgData name="Daniel Velerdas Sedano" userId="235ccc08-5ab3-4cc5-b308-15beb5d13692" providerId="ADAL" clId="{C5681008-335D-4EC8-A9C2-B7AD6ACBB062}" dt="2022-11-10T09:09:41.969" v="465" actId="20577"/>
          <ac:graphicFrameMkLst>
            <pc:docMk/>
            <pc:sldMk cId="3690505792" sldId="363"/>
            <ac:graphicFrameMk id="5" creationId="{B4514B31-CB67-1CC6-2974-7776FE378309}"/>
          </ac:graphicFrameMkLst>
        </pc:graphicFrameChg>
      </pc:sldChg>
      <pc:sldChg chg="modSp mod">
        <pc:chgData name="Daniel Velerdas Sedano" userId="235ccc08-5ab3-4cc5-b308-15beb5d13692" providerId="ADAL" clId="{C5681008-335D-4EC8-A9C2-B7AD6ACBB062}" dt="2022-11-10T09:11:42.136" v="485" actId="1076"/>
        <pc:sldMkLst>
          <pc:docMk/>
          <pc:sldMk cId="1823624320" sldId="364"/>
        </pc:sldMkLst>
        <pc:spChg chg="mod">
          <ac:chgData name="Daniel Velerdas Sedano" userId="235ccc08-5ab3-4cc5-b308-15beb5d13692" providerId="ADAL" clId="{C5681008-335D-4EC8-A9C2-B7AD6ACBB062}" dt="2022-11-10T09:11:42.136" v="485" actId="1076"/>
          <ac:spMkLst>
            <pc:docMk/>
            <pc:sldMk cId="1823624320" sldId="364"/>
            <ac:spMk id="4" creationId="{629FF75B-FEB5-9957-4C3F-4F48CAF68300}"/>
          </ac:spMkLst>
        </pc:spChg>
      </pc:sldChg>
      <pc:sldChg chg="modSp mod delCm">
        <pc:chgData name="Daniel Velerdas Sedano" userId="235ccc08-5ab3-4cc5-b308-15beb5d13692" providerId="ADAL" clId="{C5681008-335D-4EC8-A9C2-B7AD6ACBB062}" dt="2022-11-10T09:08:04.635" v="408" actId="1076"/>
        <pc:sldMkLst>
          <pc:docMk/>
          <pc:sldMk cId="1938605052" sldId="366"/>
        </pc:sldMkLst>
        <pc:spChg chg="mod">
          <ac:chgData name="Daniel Velerdas Sedano" userId="235ccc08-5ab3-4cc5-b308-15beb5d13692" providerId="ADAL" clId="{C5681008-335D-4EC8-A9C2-B7AD6ACBB062}" dt="2022-11-10T09:08:04.635" v="408" actId="1076"/>
          <ac:spMkLst>
            <pc:docMk/>
            <pc:sldMk cId="1938605052" sldId="366"/>
            <ac:spMk id="4" creationId="{12F9286F-8125-B781-E392-A89CBB93D57C}"/>
          </ac:spMkLst>
        </pc:spChg>
      </pc:sldChg>
      <pc:sldChg chg="addSp modSp mod">
        <pc:chgData name="Daniel Velerdas Sedano" userId="235ccc08-5ab3-4cc5-b308-15beb5d13692" providerId="ADAL" clId="{C5681008-335D-4EC8-A9C2-B7AD6ACBB062}" dt="2022-11-10T09:07:28.125" v="401" actId="207"/>
        <pc:sldMkLst>
          <pc:docMk/>
          <pc:sldMk cId="2787745040" sldId="368"/>
        </pc:sldMkLst>
        <pc:spChg chg="mod">
          <ac:chgData name="Daniel Velerdas Sedano" userId="235ccc08-5ab3-4cc5-b308-15beb5d13692" providerId="ADAL" clId="{C5681008-335D-4EC8-A9C2-B7AD6ACBB062}" dt="2022-11-10T09:07:28.125" v="401" actId="207"/>
          <ac:spMkLst>
            <pc:docMk/>
            <pc:sldMk cId="2787745040" sldId="368"/>
            <ac:spMk id="4" creationId="{3A2A29E2-3757-E5F0-9D3E-EFFDA07B8FBB}"/>
          </ac:spMkLst>
        </pc:spChg>
        <pc:spChg chg="add mod">
          <ac:chgData name="Daniel Velerdas Sedano" userId="235ccc08-5ab3-4cc5-b308-15beb5d13692" providerId="ADAL" clId="{C5681008-335D-4EC8-A9C2-B7AD6ACBB062}" dt="2022-11-10T09:06:24.081" v="388" actId="1076"/>
          <ac:spMkLst>
            <pc:docMk/>
            <pc:sldMk cId="2787745040" sldId="368"/>
            <ac:spMk id="6" creationId="{F5CEC8EC-6903-2D95-6A42-E4DEC82653F5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03:51.556" v="342" actId="1076"/>
        <pc:sldMkLst>
          <pc:docMk/>
          <pc:sldMk cId="38685914" sldId="370"/>
        </pc:sldMkLst>
        <pc:spChg chg="mod">
          <ac:chgData name="Daniel Velerdas Sedano" userId="235ccc08-5ab3-4cc5-b308-15beb5d13692" providerId="ADAL" clId="{C5681008-335D-4EC8-A9C2-B7AD6ACBB062}" dt="2022-11-10T09:03:51.556" v="342" actId="1076"/>
          <ac:spMkLst>
            <pc:docMk/>
            <pc:sldMk cId="38685914" sldId="370"/>
            <ac:spMk id="6" creationId="{F12873BA-239A-DDF9-9056-02FC24655928}"/>
          </ac:spMkLst>
        </pc:spChg>
      </pc:sldChg>
      <pc:sldChg chg="modSp mod modCm">
        <pc:chgData name="Daniel Velerdas Sedano" userId="235ccc08-5ab3-4cc5-b308-15beb5d13692" providerId="ADAL" clId="{C5681008-335D-4EC8-A9C2-B7AD6ACBB062}" dt="2022-11-10T09:51:49.844" v="1055" actId="20577"/>
        <pc:sldMkLst>
          <pc:docMk/>
          <pc:sldMk cId="4270981" sldId="373"/>
        </pc:sldMkLst>
        <pc:spChg chg="mod">
          <ac:chgData name="Daniel Velerdas Sedano" userId="235ccc08-5ab3-4cc5-b308-15beb5d13692" providerId="ADAL" clId="{C5681008-335D-4EC8-A9C2-B7AD6ACBB062}" dt="2022-11-10T09:51:49.844" v="1055" actId="20577"/>
          <ac:spMkLst>
            <pc:docMk/>
            <pc:sldMk cId="4270981" sldId="373"/>
            <ac:spMk id="3" creationId="{6950C2A9-BA83-A54F-8005-B98DC2E0EE03}"/>
          </ac:spMkLst>
        </pc:spChg>
        <pc:spChg chg="mod">
          <ac:chgData name="Daniel Velerdas Sedano" userId="235ccc08-5ab3-4cc5-b308-15beb5d13692" providerId="ADAL" clId="{C5681008-335D-4EC8-A9C2-B7AD6ACBB062}" dt="2022-11-10T09:02:14.313" v="328" actId="1076"/>
          <ac:spMkLst>
            <pc:docMk/>
            <pc:sldMk cId="4270981" sldId="373"/>
            <ac:spMk id="5" creationId="{1015A05B-8DF9-8783-3CCE-E7F4D554D2DA}"/>
          </ac:spMkLst>
        </pc:spChg>
        <pc:picChg chg="mod modCrop">
          <ac:chgData name="Daniel Velerdas Sedano" userId="235ccc08-5ab3-4cc5-b308-15beb5d13692" providerId="ADAL" clId="{C5681008-335D-4EC8-A9C2-B7AD6ACBB062}" dt="2022-11-10T09:02:06.795" v="327" actId="1076"/>
          <ac:picMkLst>
            <pc:docMk/>
            <pc:sldMk cId="4270981" sldId="373"/>
            <ac:picMk id="4" creationId="{15A736E2-90D7-6CD7-3B93-9554FAE5958A}"/>
          </ac:picMkLst>
        </pc:picChg>
      </pc:sldChg>
      <pc:sldChg chg="modSp mod">
        <pc:chgData name="Daniel Velerdas Sedano" userId="235ccc08-5ab3-4cc5-b308-15beb5d13692" providerId="ADAL" clId="{C5681008-335D-4EC8-A9C2-B7AD6ACBB062}" dt="2022-11-10T09:51:43.490" v="1048" actId="20577"/>
        <pc:sldMkLst>
          <pc:docMk/>
          <pc:sldMk cId="3791448662" sldId="374"/>
        </pc:sldMkLst>
        <pc:spChg chg="mod">
          <ac:chgData name="Daniel Velerdas Sedano" userId="235ccc08-5ab3-4cc5-b308-15beb5d13692" providerId="ADAL" clId="{C5681008-335D-4EC8-A9C2-B7AD6ACBB062}" dt="2022-11-10T09:51:43.490" v="1048" actId="20577"/>
          <ac:spMkLst>
            <pc:docMk/>
            <pc:sldMk cId="3791448662" sldId="374"/>
            <ac:spMk id="3" creationId="{6950C2A9-BA83-A54F-8005-B98DC2E0EE03}"/>
          </ac:spMkLst>
        </pc:spChg>
        <pc:spChg chg="mod">
          <ac:chgData name="Daniel Velerdas Sedano" userId="235ccc08-5ab3-4cc5-b308-15beb5d13692" providerId="ADAL" clId="{C5681008-335D-4EC8-A9C2-B7AD6ACBB062}" dt="2022-11-10T09:00:27.482" v="302" actId="1076"/>
          <ac:spMkLst>
            <pc:docMk/>
            <pc:sldMk cId="3791448662" sldId="374"/>
            <ac:spMk id="5" creationId="{1015A05B-8DF9-8783-3CCE-E7F4D554D2DA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00:21.764" v="301" actId="1076"/>
        <pc:sldMkLst>
          <pc:docMk/>
          <pc:sldMk cId="2009879411" sldId="375"/>
        </pc:sldMkLst>
        <pc:spChg chg="mod">
          <ac:chgData name="Daniel Velerdas Sedano" userId="235ccc08-5ab3-4cc5-b308-15beb5d13692" providerId="ADAL" clId="{C5681008-335D-4EC8-A9C2-B7AD6ACBB062}" dt="2022-11-10T09:00:21.764" v="301" actId="1076"/>
          <ac:spMkLst>
            <pc:docMk/>
            <pc:sldMk cId="2009879411" sldId="375"/>
            <ac:spMk id="5" creationId="{42FC9384-A205-D5A9-F567-8FB3C786DD5F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06:44.482" v="393" actId="1076"/>
        <pc:sldMkLst>
          <pc:docMk/>
          <pc:sldMk cId="3017302972" sldId="377"/>
        </pc:sldMkLst>
        <pc:spChg chg="mod">
          <ac:chgData name="Daniel Velerdas Sedano" userId="235ccc08-5ab3-4cc5-b308-15beb5d13692" providerId="ADAL" clId="{C5681008-335D-4EC8-A9C2-B7AD6ACBB062}" dt="2022-11-10T09:06:44.482" v="393" actId="1076"/>
          <ac:spMkLst>
            <pc:docMk/>
            <pc:sldMk cId="3017302972" sldId="377"/>
            <ac:spMk id="4" creationId="{3A2A29E2-3757-E5F0-9D3E-EFFDA07B8FBB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14:58.498" v="543" actId="20577"/>
        <pc:sldMkLst>
          <pc:docMk/>
          <pc:sldMk cId="4091947989" sldId="378"/>
        </pc:sldMkLst>
        <pc:spChg chg="mod">
          <ac:chgData name="Daniel Velerdas Sedano" userId="235ccc08-5ab3-4cc5-b308-15beb5d13692" providerId="ADAL" clId="{C5681008-335D-4EC8-A9C2-B7AD6ACBB062}" dt="2022-11-10T09:14:23.274" v="526" actId="2711"/>
          <ac:spMkLst>
            <pc:docMk/>
            <pc:sldMk cId="4091947989" sldId="378"/>
            <ac:spMk id="5" creationId="{FF48CECB-DEFD-8F08-2BF3-7C8F55EDE551}"/>
          </ac:spMkLst>
        </pc:spChg>
        <pc:graphicFrameChg chg="mod modGraphic">
          <ac:chgData name="Daniel Velerdas Sedano" userId="235ccc08-5ab3-4cc5-b308-15beb5d13692" providerId="ADAL" clId="{C5681008-335D-4EC8-A9C2-B7AD6ACBB062}" dt="2022-11-10T09:14:58.498" v="543" actId="20577"/>
          <ac:graphicFrameMkLst>
            <pc:docMk/>
            <pc:sldMk cId="4091947989" sldId="378"/>
            <ac:graphicFrameMk id="8" creationId="{4FCA46D5-C124-8574-56D5-FC4050E0C685}"/>
          </ac:graphicFrameMkLst>
        </pc:graphicFrameChg>
      </pc:sldChg>
      <pc:sldChg chg="delSp modSp mod">
        <pc:chgData name="Daniel Velerdas Sedano" userId="235ccc08-5ab3-4cc5-b308-15beb5d13692" providerId="ADAL" clId="{C5681008-335D-4EC8-A9C2-B7AD6ACBB062}" dt="2022-11-10T09:13:00.974" v="507" actId="1076"/>
        <pc:sldMkLst>
          <pc:docMk/>
          <pc:sldMk cId="4267710332" sldId="379"/>
        </pc:sldMkLst>
        <pc:spChg chg="mod">
          <ac:chgData name="Daniel Velerdas Sedano" userId="235ccc08-5ab3-4cc5-b308-15beb5d13692" providerId="ADAL" clId="{C5681008-335D-4EC8-A9C2-B7AD6ACBB062}" dt="2022-11-10T09:12:41.185" v="504" actId="1076"/>
          <ac:spMkLst>
            <pc:docMk/>
            <pc:sldMk cId="4267710332" sldId="379"/>
            <ac:spMk id="4" creationId="{BBACE9CB-5366-CCAD-E7EE-AE419077C402}"/>
          </ac:spMkLst>
        </pc:spChg>
        <pc:spChg chg="del mod">
          <ac:chgData name="Daniel Velerdas Sedano" userId="235ccc08-5ab3-4cc5-b308-15beb5d13692" providerId="ADAL" clId="{C5681008-335D-4EC8-A9C2-B7AD6ACBB062}" dt="2022-11-10T09:12:37.649" v="503"/>
          <ac:spMkLst>
            <pc:docMk/>
            <pc:sldMk cId="4267710332" sldId="379"/>
            <ac:spMk id="5" creationId="{85F7F318-541D-6FA8-1EB9-DD835B9F0F0B}"/>
          </ac:spMkLst>
        </pc:spChg>
        <pc:spChg chg="mod">
          <ac:chgData name="Daniel Velerdas Sedano" userId="235ccc08-5ab3-4cc5-b308-15beb5d13692" providerId="ADAL" clId="{C5681008-335D-4EC8-A9C2-B7AD6ACBB062}" dt="2022-11-10T09:13:00.974" v="507" actId="1076"/>
          <ac:spMkLst>
            <pc:docMk/>
            <pc:sldMk cId="4267710332" sldId="379"/>
            <ac:spMk id="7" creationId="{8986323F-C53B-7313-3EF0-55621A296292}"/>
          </ac:spMkLst>
        </pc:spChg>
        <pc:spChg chg="mod">
          <ac:chgData name="Daniel Velerdas Sedano" userId="235ccc08-5ab3-4cc5-b308-15beb5d13692" providerId="ADAL" clId="{C5681008-335D-4EC8-A9C2-B7AD6ACBB062}" dt="2022-11-10T09:12:49.382" v="505" actId="1076"/>
          <ac:spMkLst>
            <pc:docMk/>
            <pc:sldMk cId="4267710332" sldId="379"/>
            <ac:spMk id="11" creationId="{F97A71E4-2B20-8FBC-1F47-1C46A0D6DB3C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52:18.088" v="1066" actId="20577"/>
        <pc:sldMkLst>
          <pc:docMk/>
          <pc:sldMk cId="2353254683" sldId="380"/>
        </pc:sldMkLst>
        <pc:spChg chg="mod">
          <ac:chgData name="Daniel Velerdas Sedano" userId="235ccc08-5ab3-4cc5-b308-15beb5d13692" providerId="ADAL" clId="{C5681008-335D-4EC8-A9C2-B7AD6ACBB062}" dt="2022-11-10T09:52:18.088" v="1066" actId="20577"/>
          <ac:spMkLst>
            <pc:docMk/>
            <pc:sldMk cId="2353254683" sldId="380"/>
            <ac:spMk id="3" creationId="{6950C2A9-BA83-A54F-8005-B98DC2E0EE03}"/>
          </ac:spMkLst>
        </pc:spChg>
        <pc:graphicFrameChg chg="mod modGraphic">
          <ac:chgData name="Daniel Velerdas Sedano" userId="235ccc08-5ab3-4cc5-b308-15beb5d13692" providerId="ADAL" clId="{C5681008-335D-4EC8-A9C2-B7AD6ACBB062}" dt="2022-11-10T09:32:22.049" v="866" actId="20577"/>
          <ac:graphicFrameMkLst>
            <pc:docMk/>
            <pc:sldMk cId="2353254683" sldId="380"/>
            <ac:graphicFrameMk id="6" creationId="{95B61C0E-D32E-679F-5D0B-82282CFF53EB}"/>
          </ac:graphicFrameMkLst>
        </pc:graphicFrameChg>
      </pc:sldChg>
      <pc:sldChg chg="modSp mod">
        <pc:chgData name="Daniel Velerdas Sedano" userId="235ccc08-5ab3-4cc5-b308-15beb5d13692" providerId="ADAL" clId="{C5681008-335D-4EC8-A9C2-B7AD6ACBB062}" dt="2022-11-10T09:13:11.924" v="509" actId="1076"/>
        <pc:sldMkLst>
          <pc:docMk/>
          <pc:sldMk cId="1268374893" sldId="381"/>
        </pc:sldMkLst>
        <pc:spChg chg="mod">
          <ac:chgData name="Daniel Velerdas Sedano" userId="235ccc08-5ab3-4cc5-b308-15beb5d13692" providerId="ADAL" clId="{C5681008-335D-4EC8-A9C2-B7AD6ACBB062}" dt="2022-11-10T09:13:11.924" v="509" actId="1076"/>
          <ac:spMkLst>
            <pc:docMk/>
            <pc:sldMk cId="1268374893" sldId="381"/>
            <ac:spMk id="6" creationId="{0C766735-7465-D93B-D560-FA774CB608D1}"/>
          </ac:spMkLst>
        </pc:spChg>
      </pc:sldChg>
      <pc:sldChg chg="addSp modSp mod">
        <pc:chgData name="Daniel Velerdas Sedano" userId="235ccc08-5ab3-4cc5-b308-15beb5d13692" providerId="ADAL" clId="{C5681008-335D-4EC8-A9C2-B7AD6ACBB062}" dt="2022-11-10T09:52:07.114" v="1059" actId="20577"/>
        <pc:sldMkLst>
          <pc:docMk/>
          <pc:sldMk cId="39067838" sldId="382"/>
        </pc:sldMkLst>
        <pc:spChg chg="mod">
          <ac:chgData name="Daniel Velerdas Sedano" userId="235ccc08-5ab3-4cc5-b308-15beb5d13692" providerId="ADAL" clId="{C5681008-335D-4EC8-A9C2-B7AD6ACBB062}" dt="2022-11-10T09:52:07.114" v="1059" actId="20577"/>
          <ac:spMkLst>
            <pc:docMk/>
            <pc:sldMk cId="39067838" sldId="382"/>
            <ac:spMk id="3" creationId="{6950C2A9-BA83-A54F-8005-B98DC2E0EE03}"/>
          </ac:spMkLst>
        </pc:spChg>
        <pc:spChg chg="mod">
          <ac:chgData name="Daniel Velerdas Sedano" userId="235ccc08-5ab3-4cc5-b308-15beb5d13692" providerId="ADAL" clId="{C5681008-335D-4EC8-A9C2-B7AD6ACBB062}" dt="2022-11-10T09:27:53.750" v="795" actId="21"/>
          <ac:spMkLst>
            <pc:docMk/>
            <pc:sldMk cId="39067838" sldId="382"/>
            <ac:spMk id="5" creationId="{FF48CECB-DEFD-8F08-2BF3-7C8F55EDE551}"/>
          </ac:spMkLst>
        </pc:spChg>
        <pc:spChg chg="add mod">
          <ac:chgData name="Daniel Velerdas Sedano" userId="235ccc08-5ab3-4cc5-b308-15beb5d13692" providerId="ADAL" clId="{C5681008-335D-4EC8-A9C2-B7AD6ACBB062}" dt="2022-11-10T09:29:39.749" v="824" actId="1076"/>
          <ac:spMkLst>
            <pc:docMk/>
            <pc:sldMk cId="39067838" sldId="382"/>
            <ac:spMk id="6" creationId="{254C6470-8D9D-DF17-B008-0F4CB80C4E84}"/>
          </ac:spMkLst>
        </pc:spChg>
        <pc:spChg chg="add mod">
          <ac:chgData name="Daniel Velerdas Sedano" userId="235ccc08-5ab3-4cc5-b308-15beb5d13692" providerId="ADAL" clId="{C5681008-335D-4EC8-A9C2-B7AD6ACBB062}" dt="2022-11-10T09:28:50.816" v="816" actId="1076"/>
          <ac:spMkLst>
            <pc:docMk/>
            <pc:sldMk cId="39067838" sldId="382"/>
            <ac:spMk id="8" creationId="{B3462E90-63A4-D64A-31EE-AFE08E28BF01}"/>
          </ac:spMkLst>
        </pc:spChg>
        <pc:spChg chg="add mod">
          <ac:chgData name="Daniel Velerdas Sedano" userId="235ccc08-5ab3-4cc5-b308-15beb5d13692" providerId="ADAL" clId="{C5681008-335D-4EC8-A9C2-B7AD6ACBB062}" dt="2022-11-10T09:29:30.893" v="821" actId="948"/>
          <ac:spMkLst>
            <pc:docMk/>
            <pc:sldMk cId="39067838" sldId="382"/>
            <ac:spMk id="10" creationId="{9B51BFDD-5BE7-3B3F-33B8-A3CDA5F04DA1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13:20.663" v="511" actId="1076"/>
        <pc:sldMkLst>
          <pc:docMk/>
          <pc:sldMk cId="3231981423" sldId="383"/>
        </pc:sldMkLst>
        <pc:spChg chg="mod">
          <ac:chgData name="Daniel Velerdas Sedano" userId="235ccc08-5ab3-4cc5-b308-15beb5d13692" providerId="ADAL" clId="{C5681008-335D-4EC8-A9C2-B7AD6ACBB062}" dt="2022-11-10T09:13:20.663" v="511" actId="1076"/>
          <ac:spMkLst>
            <pc:docMk/>
            <pc:sldMk cId="3231981423" sldId="383"/>
            <ac:spMk id="6" creationId="{0C766735-7465-D93B-D560-FA774CB608D1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52:23.274" v="1069" actId="20577"/>
        <pc:sldMkLst>
          <pc:docMk/>
          <pc:sldMk cId="78773304" sldId="384"/>
        </pc:sldMkLst>
        <pc:spChg chg="mod">
          <ac:chgData name="Daniel Velerdas Sedano" userId="235ccc08-5ab3-4cc5-b308-15beb5d13692" providerId="ADAL" clId="{C5681008-335D-4EC8-A9C2-B7AD6ACBB062}" dt="2022-11-10T09:52:23.274" v="1069" actId="20577"/>
          <ac:spMkLst>
            <pc:docMk/>
            <pc:sldMk cId="78773304" sldId="384"/>
            <ac:spMk id="3" creationId="{6950C2A9-BA83-A54F-8005-B98DC2E0EE03}"/>
          </ac:spMkLst>
        </pc:spChg>
        <pc:graphicFrameChg chg="mod modGraphic">
          <ac:chgData name="Daniel Velerdas Sedano" userId="235ccc08-5ab3-4cc5-b308-15beb5d13692" providerId="ADAL" clId="{C5681008-335D-4EC8-A9C2-B7AD6ACBB062}" dt="2022-11-10T09:33:08.771" v="875" actId="1076"/>
          <ac:graphicFrameMkLst>
            <pc:docMk/>
            <pc:sldMk cId="78773304" sldId="384"/>
            <ac:graphicFrameMk id="6" creationId="{95B61C0E-D32E-679F-5D0B-82282CFF53EB}"/>
          </ac:graphicFrameMkLst>
        </pc:graphicFrameChg>
      </pc:sldChg>
      <pc:sldChg chg="modSp mod">
        <pc:chgData name="Daniel Velerdas Sedano" userId="235ccc08-5ab3-4cc5-b308-15beb5d13692" providerId="ADAL" clId="{C5681008-335D-4EC8-A9C2-B7AD6ACBB062}" dt="2022-11-10T09:13:31.619" v="513" actId="2711"/>
        <pc:sldMkLst>
          <pc:docMk/>
          <pc:sldMk cId="4132180178" sldId="385"/>
        </pc:sldMkLst>
        <pc:graphicFrameChg chg="modGraphic">
          <ac:chgData name="Daniel Velerdas Sedano" userId="235ccc08-5ab3-4cc5-b308-15beb5d13692" providerId="ADAL" clId="{C5681008-335D-4EC8-A9C2-B7AD6ACBB062}" dt="2022-11-10T09:13:31.619" v="513" actId="2711"/>
          <ac:graphicFrameMkLst>
            <pc:docMk/>
            <pc:sldMk cId="4132180178" sldId="385"/>
            <ac:graphicFrameMk id="8" creationId="{F7B9C6C6-B1B0-446A-D3D6-541AE7CD7EC3}"/>
          </ac:graphicFrameMkLst>
        </pc:graphicFrameChg>
      </pc:sldChg>
      <pc:sldChg chg="modSp mod">
        <pc:chgData name="Daniel Velerdas Sedano" userId="235ccc08-5ab3-4cc5-b308-15beb5d13692" providerId="ADAL" clId="{C5681008-335D-4EC8-A9C2-B7AD6ACBB062}" dt="2022-11-10T09:13:56.890" v="518" actId="123"/>
        <pc:sldMkLst>
          <pc:docMk/>
          <pc:sldMk cId="689179810" sldId="386"/>
        </pc:sldMkLst>
        <pc:spChg chg="mod">
          <ac:chgData name="Daniel Velerdas Sedano" userId="235ccc08-5ab3-4cc5-b308-15beb5d13692" providerId="ADAL" clId="{C5681008-335D-4EC8-A9C2-B7AD6ACBB062}" dt="2022-11-10T09:13:56.890" v="518" actId="123"/>
          <ac:spMkLst>
            <pc:docMk/>
            <pc:sldMk cId="689179810" sldId="386"/>
            <ac:spMk id="5" creationId="{E625CE1F-F899-E629-C0E0-F542C67C280F}"/>
          </ac:spMkLst>
        </pc:spChg>
        <pc:graphicFrameChg chg="modGraphic">
          <ac:chgData name="Daniel Velerdas Sedano" userId="235ccc08-5ab3-4cc5-b308-15beb5d13692" providerId="ADAL" clId="{C5681008-335D-4EC8-A9C2-B7AD6ACBB062}" dt="2022-11-10T09:13:44.231" v="515" actId="2711"/>
          <ac:graphicFrameMkLst>
            <pc:docMk/>
            <pc:sldMk cId="689179810" sldId="386"/>
            <ac:graphicFrameMk id="4" creationId="{62FD24E4-2AED-C9B8-9558-94C3A09EF1E1}"/>
          </ac:graphicFrameMkLst>
        </pc:graphicFrameChg>
      </pc:sldChg>
      <pc:sldChg chg="modSp mod">
        <pc:chgData name="Daniel Velerdas Sedano" userId="235ccc08-5ab3-4cc5-b308-15beb5d13692" providerId="ADAL" clId="{C5681008-335D-4EC8-A9C2-B7AD6ACBB062}" dt="2022-11-10T09:30:31.060" v="842" actId="20577"/>
        <pc:sldMkLst>
          <pc:docMk/>
          <pc:sldMk cId="1705346929" sldId="387"/>
        </pc:sldMkLst>
        <pc:graphicFrameChg chg="mod modGraphic">
          <ac:chgData name="Daniel Velerdas Sedano" userId="235ccc08-5ab3-4cc5-b308-15beb5d13692" providerId="ADAL" clId="{C5681008-335D-4EC8-A9C2-B7AD6ACBB062}" dt="2022-11-10T09:30:31.060" v="842" actId="20577"/>
          <ac:graphicFrameMkLst>
            <pc:docMk/>
            <pc:sldMk cId="1705346929" sldId="387"/>
            <ac:graphicFrameMk id="8" creationId="{1A453BD5-4749-2B30-A95D-7027046356E6}"/>
          </ac:graphicFrameMkLst>
        </pc:graphicFrameChg>
      </pc:sldChg>
      <pc:sldChg chg="modSp mod">
        <pc:chgData name="Daniel Velerdas Sedano" userId="235ccc08-5ab3-4cc5-b308-15beb5d13692" providerId="ADAL" clId="{C5681008-335D-4EC8-A9C2-B7AD6ACBB062}" dt="2022-11-10T09:52:31.947" v="1075" actId="1076"/>
        <pc:sldMkLst>
          <pc:docMk/>
          <pc:sldMk cId="2127821553" sldId="388"/>
        </pc:sldMkLst>
        <pc:spChg chg="mod">
          <ac:chgData name="Daniel Velerdas Sedano" userId="235ccc08-5ab3-4cc5-b308-15beb5d13692" providerId="ADAL" clId="{C5681008-335D-4EC8-A9C2-B7AD6ACBB062}" dt="2022-11-10T09:52:31.947" v="1075" actId="1076"/>
          <ac:spMkLst>
            <pc:docMk/>
            <pc:sldMk cId="2127821553" sldId="388"/>
            <ac:spMk id="3" creationId="{6950C2A9-BA83-A54F-8005-B98DC2E0EE03}"/>
          </ac:spMkLst>
        </pc:spChg>
        <pc:graphicFrameChg chg="mod modGraphic">
          <ac:chgData name="Daniel Velerdas Sedano" userId="235ccc08-5ab3-4cc5-b308-15beb5d13692" providerId="ADAL" clId="{C5681008-335D-4EC8-A9C2-B7AD6ACBB062}" dt="2022-11-10T09:34:07.986" v="892" actId="1076"/>
          <ac:graphicFrameMkLst>
            <pc:docMk/>
            <pc:sldMk cId="2127821553" sldId="388"/>
            <ac:graphicFrameMk id="6" creationId="{95B61C0E-D32E-679F-5D0B-82282CFF53EB}"/>
          </ac:graphicFrameMkLst>
        </pc:graphicFrameChg>
      </pc:sldChg>
      <pc:sldChg chg="modSp mod">
        <pc:chgData name="Daniel Velerdas Sedano" userId="235ccc08-5ab3-4cc5-b308-15beb5d13692" providerId="ADAL" clId="{C5681008-335D-4EC8-A9C2-B7AD6ACBB062}" dt="2022-11-10T09:34:48.057" v="898" actId="1076"/>
        <pc:sldMkLst>
          <pc:docMk/>
          <pc:sldMk cId="2709432789" sldId="389"/>
        </pc:sldMkLst>
        <pc:graphicFrameChg chg="mod modGraphic">
          <ac:chgData name="Daniel Velerdas Sedano" userId="235ccc08-5ab3-4cc5-b308-15beb5d13692" providerId="ADAL" clId="{C5681008-335D-4EC8-A9C2-B7AD6ACBB062}" dt="2022-11-10T09:34:48.057" v="898" actId="1076"/>
          <ac:graphicFrameMkLst>
            <pc:docMk/>
            <pc:sldMk cId="2709432789" sldId="389"/>
            <ac:graphicFrameMk id="9" creationId="{2EDB65EF-395E-A92A-C4D3-A004F9D73F6B}"/>
          </ac:graphicFrameMkLst>
        </pc:graphicFrameChg>
      </pc:sldChg>
      <pc:sldChg chg="modSp mod">
        <pc:chgData name="Daniel Velerdas Sedano" userId="235ccc08-5ab3-4cc5-b308-15beb5d13692" providerId="ADAL" clId="{C5681008-335D-4EC8-A9C2-B7AD6ACBB062}" dt="2022-11-10T09:44:11.502" v="1025" actId="1076"/>
        <pc:sldMkLst>
          <pc:docMk/>
          <pc:sldMk cId="3506078595" sldId="390"/>
        </pc:sldMkLst>
        <pc:spChg chg="mod">
          <ac:chgData name="Daniel Velerdas Sedano" userId="235ccc08-5ab3-4cc5-b308-15beb5d13692" providerId="ADAL" clId="{C5681008-335D-4EC8-A9C2-B7AD6ACBB062}" dt="2022-11-10T09:44:11.502" v="1025" actId="1076"/>
          <ac:spMkLst>
            <pc:docMk/>
            <pc:sldMk cId="3506078595" sldId="390"/>
            <ac:spMk id="5" creationId="{F6532BAE-A288-09A5-10DE-D38CEA7D1E0F}"/>
          </ac:spMkLst>
        </pc:spChg>
      </pc:sldChg>
      <pc:sldChg chg="modSp mod modCm">
        <pc:chgData name="Daniel Velerdas Sedano" userId="235ccc08-5ab3-4cc5-b308-15beb5d13692" providerId="ADAL" clId="{C5681008-335D-4EC8-A9C2-B7AD6ACBB062}" dt="2022-11-10T09:45:22.084" v="1044" actId="1076"/>
        <pc:sldMkLst>
          <pc:docMk/>
          <pc:sldMk cId="440263173" sldId="391"/>
        </pc:sldMkLst>
        <pc:spChg chg="mod">
          <ac:chgData name="Daniel Velerdas Sedano" userId="235ccc08-5ab3-4cc5-b308-15beb5d13692" providerId="ADAL" clId="{C5681008-335D-4EC8-A9C2-B7AD6ACBB062}" dt="2022-11-10T09:45:19.634" v="1043" actId="1076"/>
          <ac:spMkLst>
            <pc:docMk/>
            <pc:sldMk cId="440263173" sldId="391"/>
            <ac:spMk id="5" creationId="{F6532BAE-A288-09A5-10DE-D38CEA7D1E0F}"/>
          </ac:spMkLst>
        </pc:spChg>
        <pc:picChg chg="mod">
          <ac:chgData name="Daniel Velerdas Sedano" userId="235ccc08-5ab3-4cc5-b308-15beb5d13692" providerId="ADAL" clId="{C5681008-335D-4EC8-A9C2-B7AD6ACBB062}" dt="2022-11-10T09:45:22.084" v="1044" actId="1076"/>
          <ac:picMkLst>
            <pc:docMk/>
            <pc:sldMk cId="440263173" sldId="391"/>
            <ac:picMk id="7" creationId="{063A1372-392E-0226-1B4D-5767E1B2C5E1}"/>
          </ac:picMkLst>
        </pc:picChg>
      </pc:sldChg>
      <pc:sldChg chg="modSp mod">
        <pc:chgData name="Daniel Velerdas Sedano" userId="235ccc08-5ab3-4cc5-b308-15beb5d13692" providerId="ADAL" clId="{C5681008-335D-4EC8-A9C2-B7AD6ACBB062}" dt="2022-11-10T09:53:06.638" v="1104" actId="20577"/>
        <pc:sldMkLst>
          <pc:docMk/>
          <pc:sldMk cId="4003594965" sldId="392"/>
        </pc:sldMkLst>
        <pc:spChg chg="mod">
          <ac:chgData name="Daniel Velerdas Sedano" userId="235ccc08-5ab3-4cc5-b308-15beb5d13692" providerId="ADAL" clId="{C5681008-335D-4EC8-A9C2-B7AD6ACBB062}" dt="2022-11-10T09:53:06.638" v="1104" actId="20577"/>
          <ac:spMkLst>
            <pc:docMk/>
            <pc:sldMk cId="4003594965" sldId="392"/>
            <ac:spMk id="3" creationId="{6950C2A9-BA83-A54F-8005-B98DC2E0EE03}"/>
          </ac:spMkLst>
        </pc:spChg>
        <pc:spChg chg="mod">
          <ac:chgData name="Daniel Velerdas Sedano" userId="235ccc08-5ab3-4cc5-b308-15beb5d13692" providerId="ADAL" clId="{C5681008-335D-4EC8-A9C2-B7AD6ACBB062}" dt="2022-11-10T09:43:45.277" v="1020" actId="1076"/>
          <ac:spMkLst>
            <pc:docMk/>
            <pc:sldMk cId="4003594965" sldId="392"/>
            <ac:spMk id="4" creationId="{444AF5D6-DD52-53D3-9FF1-7E99BDFC7C1E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52:51.288" v="1088" actId="20577"/>
        <pc:sldMkLst>
          <pc:docMk/>
          <pc:sldMk cId="2150562853" sldId="393"/>
        </pc:sldMkLst>
        <pc:spChg chg="mod">
          <ac:chgData name="Daniel Velerdas Sedano" userId="235ccc08-5ab3-4cc5-b308-15beb5d13692" providerId="ADAL" clId="{C5681008-335D-4EC8-A9C2-B7AD6ACBB062}" dt="2022-11-10T09:52:51.288" v="1088" actId="20577"/>
          <ac:spMkLst>
            <pc:docMk/>
            <pc:sldMk cId="2150562853" sldId="393"/>
            <ac:spMk id="3" creationId="{6950C2A9-BA83-A54F-8005-B98DC2E0EE03}"/>
          </ac:spMkLst>
        </pc:spChg>
        <pc:spChg chg="mod">
          <ac:chgData name="Daniel Velerdas Sedano" userId="235ccc08-5ab3-4cc5-b308-15beb5d13692" providerId="ADAL" clId="{C5681008-335D-4EC8-A9C2-B7AD6ACBB062}" dt="2022-11-10T09:38:10.464" v="950" actId="948"/>
          <ac:spMkLst>
            <pc:docMk/>
            <pc:sldMk cId="2150562853" sldId="393"/>
            <ac:spMk id="5" creationId="{C3E29BC5-9F5B-71A7-C19D-AD1F2BD7CDD2}"/>
          </ac:spMkLst>
        </pc:spChg>
        <pc:picChg chg="mod">
          <ac:chgData name="Daniel Velerdas Sedano" userId="235ccc08-5ab3-4cc5-b308-15beb5d13692" providerId="ADAL" clId="{C5681008-335D-4EC8-A9C2-B7AD6ACBB062}" dt="2022-11-10T09:38:37.591" v="958" actId="1076"/>
          <ac:picMkLst>
            <pc:docMk/>
            <pc:sldMk cId="2150562853" sldId="393"/>
            <ac:picMk id="4" creationId="{B7872B26-7BF6-9C02-4858-FDFFB39A8826}"/>
          </ac:picMkLst>
        </pc:picChg>
        <pc:picChg chg="mod">
          <ac:chgData name="Daniel Velerdas Sedano" userId="235ccc08-5ab3-4cc5-b308-15beb5d13692" providerId="ADAL" clId="{C5681008-335D-4EC8-A9C2-B7AD6ACBB062}" dt="2022-11-10T09:38:39.649" v="959" actId="1076"/>
          <ac:picMkLst>
            <pc:docMk/>
            <pc:sldMk cId="2150562853" sldId="393"/>
            <ac:picMk id="6" creationId="{D7FF79FA-8359-F3C1-D896-DF61D30449B2}"/>
          </ac:picMkLst>
        </pc:picChg>
      </pc:sldChg>
      <pc:sldChg chg="modSp mod">
        <pc:chgData name="Daniel Velerdas Sedano" userId="235ccc08-5ab3-4cc5-b308-15beb5d13692" providerId="ADAL" clId="{C5681008-335D-4EC8-A9C2-B7AD6ACBB062}" dt="2022-11-10T09:52:44.914" v="1084" actId="20577"/>
        <pc:sldMkLst>
          <pc:docMk/>
          <pc:sldMk cId="97575782" sldId="395"/>
        </pc:sldMkLst>
        <pc:spChg chg="mod">
          <ac:chgData name="Daniel Velerdas Sedano" userId="235ccc08-5ab3-4cc5-b308-15beb5d13692" providerId="ADAL" clId="{C5681008-335D-4EC8-A9C2-B7AD6ACBB062}" dt="2022-11-10T09:52:44.914" v="1084" actId="20577"/>
          <ac:spMkLst>
            <pc:docMk/>
            <pc:sldMk cId="97575782" sldId="395"/>
            <ac:spMk id="3" creationId="{6950C2A9-BA83-A54F-8005-B98DC2E0EE03}"/>
          </ac:spMkLst>
        </pc:spChg>
        <pc:spChg chg="mod">
          <ac:chgData name="Daniel Velerdas Sedano" userId="235ccc08-5ab3-4cc5-b308-15beb5d13692" providerId="ADAL" clId="{C5681008-335D-4EC8-A9C2-B7AD6ACBB062}" dt="2022-11-10T09:37:43.770" v="944" actId="1076"/>
          <ac:spMkLst>
            <pc:docMk/>
            <pc:sldMk cId="97575782" sldId="395"/>
            <ac:spMk id="5" creationId="{8477929F-1EE5-9294-C1E2-93E6A2F7999E}"/>
          </ac:spMkLst>
        </pc:spChg>
        <pc:spChg chg="mod">
          <ac:chgData name="Daniel Velerdas Sedano" userId="235ccc08-5ab3-4cc5-b308-15beb5d13692" providerId="ADAL" clId="{C5681008-335D-4EC8-A9C2-B7AD6ACBB062}" dt="2022-11-10T09:37:43.770" v="944" actId="1076"/>
          <ac:spMkLst>
            <pc:docMk/>
            <pc:sldMk cId="97575782" sldId="395"/>
            <ac:spMk id="7" creationId="{6E3C7781-FA6D-2808-3E3D-368D36945568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38:53.947" v="961" actId="2711"/>
        <pc:sldMkLst>
          <pc:docMk/>
          <pc:sldMk cId="2310341161" sldId="396"/>
        </pc:sldMkLst>
        <pc:graphicFrameChg chg="modGraphic">
          <ac:chgData name="Daniel Velerdas Sedano" userId="235ccc08-5ab3-4cc5-b308-15beb5d13692" providerId="ADAL" clId="{C5681008-335D-4EC8-A9C2-B7AD6ACBB062}" dt="2022-11-10T09:38:53.947" v="961" actId="2711"/>
          <ac:graphicFrameMkLst>
            <pc:docMk/>
            <pc:sldMk cId="2310341161" sldId="396"/>
            <ac:graphicFrameMk id="9" creationId="{DCE5051A-EA72-3293-54D4-102038B4368E}"/>
          </ac:graphicFrameMkLst>
        </pc:graphicFrameChg>
      </pc:sldChg>
      <pc:sldChg chg="modSp mod">
        <pc:chgData name="Daniel Velerdas Sedano" userId="235ccc08-5ab3-4cc5-b308-15beb5d13692" providerId="ADAL" clId="{C5681008-335D-4EC8-A9C2-B7AD6ACBB062}" dt="2022-11-10T09:52:56.051" v="1095" actId="20577"/>
        <pc:sldMkLst>
          <pc:docMk/>
          <pc:sldMk cId="216117892" sldId="397"/>
        </pc:sldMkLst>
        <pc:spChg chg="mod">
          <ac:chgData name="Daniel Velerdas Sedano" userId="235ccc08-5ab3-4cc5-b308-15beb5d13692" providerId="ADAL" clId="{C5681008-335D-4EC8-A9C2-B7AD6ACBB062}" dt="2022-11-10T09:52:56.051" v="1095" actId="20577"/>
          <ac:spMkLst>
            <pc:docMk/>
            <pc:sldMk cId="216117892" sldId="397"/>
            <ac:spMk id="3" creationId="{6950C2A9-BA83-A54F-8005-B98DC2E0EE03}"/>
          </ac:spMkLst>
        </pc:spChg>
        <pc:spChg chg="mod">
          <ac:chgData name="Daniel Velerdas Sedano" userId="235ccc08-5ab3-4cc5-b308-15beb5d13692" providerId="ADAL" clId="{C5681008-335D-4EC8-A9C2-B7AD6ACBB062}" dt="2022-11-10T09:39:52.082" v="970" actId="1076"/>
          <ac:spMkLst>
            <pc:docMk/>
            <pc:sldMk cId="216117892" sldId="397"/>
            <ac:spMk id="5" creationId="{C3E29BC5-9F5B-71A7-C19D-AD1F2BD7CDD2}"/>
          </ac:spMkLst>
        </pc:spChg>
      </pc:sldChg>
      <pc:sldChg chg="modSp mod">
        <pc:chgData name="Daniel Velerdas Sedano" userId="235ccc08-5ab3-4cc5-b308-15beb5d13692" providerId="ADAL" clId="{C5681008-335D-4EC8-A9C2-B7AD6ACBB062}" dt="2022-11-10T09:41:07.495" v="981" actId="1076"/>
        <pc:sldMkLst>
          <pc:docMk/>
          <pc:sldMk cId="4284101923" sldId="398"/>
        </pc:sldMkLst>
        <pc:spChg chg="mod">
          <ac:chgData name="Daniel Velerdas Sedano" userId="235ccc08-5ab3-4cc5-b308-15beb5d13692" providerId="ADAL" clId="{C5681008-335D-4EC8-A9C2-B7AD6ACBB062}" dt="2022-11-10T09:40:51.937" v="976" actId="20577"/>
          <ac:spMkLst>
            <pc:docMk/>
            <pc:sldMk cId="4284101923" sldId="398"/>
            <ac:spMk id="5" creationId="{C3E29BC5-9F5B-71A7-C19D-AD1F2BD7CDD2}"/>
          </ac:spMkLst>
        </pc:spChg>
        <pc:picChg chg="mod">
          <ac:chgData name="Daniel Velerdas Sedano" userId="235ccc08-5ab3-4cc5-b308-15beb5d13692" providerId="ADAL" clId="{C5681008-335D-4EC8-A9C2-B7AD6ACBB062}" dt="2022-11-10T09:40:55.865" v="977" actId="1076"/>
          <ac:picMkLst>
            <pc:docMk/>
            <pc:sldMk cId="4284101923" sldId="398"/>
            <ac:picMk id="4" creationId="{B80DEBF3-732F-0E40-250A-0F52DF8B584C}"/>
          </ac:picMkLst>
        </pc:picChg>
        <pc:picChg chg="mod">
          <ac:chgData name="Daniel Velerdas Sedano" userId="235ccc08-5ab3-4cc5-b308-15beb5d13692" providerId="ADAL" clId="{C5681008-335D-4EC8-A9C2-B7AD6ACBB062}" dt="2022-11-10T09:41:07.495" v="981" actId="1076"/>
          <ac:picMkLst>
            <pc:docMk/>
            <pc:sldMk cId="4284101923" sldId="398"/>
            <ac:picMk id="6" creationId="{9A82B314-8EAC-4C56-6630-40AE7F690995}"/>
          </ac:picMkLst>
        </pc:picChg>
      </pc:sldChg>
      <pc:sldChg chg="modSp mod">
        <pc:chgData name="Daniel Velerdas Sedano" userId="235ccc08-5ab3-4cc5-b308-15beb5d13692" providerId="ADAL" clId="{C5681008-335D-4EC8-A9C2-B7AD6ACBB062}" dt="2022-11-10T09:41:41.747" v="999" actId="1076"/>
        <pc:sldMkLst>
          <pc:docMk/>
          <pc:sldMk cId="522111081" sldId="399"/>
        </pc:sldMkLst>
        <pc:spChg chg="mod">
          <ac:chgData name="Daniel Velerdas Sedano" userId="235ccc08-5ab3-4cc5-b308-15beb5d13692" providerId="ADAL" clId="{C5681008-335D-4EC8-A9C2-B7AD6ACBB062}" dt="2022-11-10T09:41:41.747" v="999" actId="1076"/>
          <ac:spMkLst>
            <pc:docMk/>
            <pc:sldMk cId="522111081" sldId="399"/>
            <ac:spMk id="9" creationId="{6E36F079-8CFD-1162-FF82-3D1C896209C0}"/>
          </ac:spMkLst>
        </pc:spChg>
        <pc:picChg chg="mod">
          <ac:chgData name="Daniel Velerdas Sedano" userId="235ccc08-5ab3-4cc5-b308-15beb5d13692" providerId="ADAL" clId="{C5681008-335D-4EC8-A9C2-B7AD6ACBB062}" dt="2022-11-10T09:41:37.021" v="998" actId="1076"/>
          <ac:picMkLst>
            <pc:docMk/>
            <pc:sldMk cId="522111081" sldId="399"/>
            <ac:picMk id="7" creationId="{29EBFAB2-5DCB-F78A-555E-39AE9E3B5233}"/>
          </ac:picMkLst>
        </pc:picChg>
      </pc:sldChg>
      <pc:sldChg chg="addSp delSp modSp add mod setBg modCm">
        <pc:chgData name="Daniel Velerdas Sedano" userId="235ccc08-5ab3-4cc5-b308-15beb5d13692" providerId="ADAL" clId="{C5681008-335D-4EC8-A9C2-B7AD6ACBB062}" dt="2022-11-10T09:02:49.782" v="333"/>
        <pc:sldMkLst>
          <pc:docMk/>
          <pc:sldMk cId="413997321" sldId="400"/>
        </pc:sldMkLst>
        <pc:spChg chg="del">
          <ac:chgData name="Daniel Velerdas Sedano" userId="235ccc08-5ab3-4cc5-b308-15beb5d13692" providerId="ADAL" clId="{C5681008-335D-4EC8-A9C2-B7AD6ACBB062}" dt="2022-11-10T08:56:58.559" v="271" actId="478"/>
          <ac:spMkLst>
            <pc:docMk/>
            <pc:sldMk cId="413997321" sldId="400"/>
            <ac:spMk id="7" creationId="{AB9B38BE-87F3-3BDE-379F-2FD7A9A8D245}"/>
          </ac:spMkLst>
        </pc:spChg>
        <pc:spChg chg="del">
          <ac:chgData name="Daniel Velerdas Sedano" userId="235ccc08-5ab3-4cc5-b308-15beb5d13692" providerId="ADAL" clId="{C5681008-335D-4EC8-A9C2-B7AD6ACBB062}" dt="2022-11-10T08:56:58.559" v="271" actId="478"/>
          <ac:spMkLst>
            <pc:docMk/>
            <pc:sldMk cId="413997321" sldId="400"/>
            <ac:spMk id="8" creationId="{55B29DCC-FC8F-610D-CCFB-5FCA99A04FEE}"/>
          </ac:spMkLst>
        </pc:spChg>
        <pc:spChg chg="mod">
          <ac:chgData name="Daniel Velerdas Sedano" userId="235ccc08-5ab3-4cc5-b308-15beb5d13692" providerId="ADAL" clId="{C5681008-335D-4EC8-A9C2-B7AD6ACBB062}" dt="2022-11-10T08:58:43.049" v="287" actId="164"/>
          <ac:spMkLst>
            <pc:docMk/>
            <pc:sldMk cId="413997321" sldId="400"/>
            <ac:spMk id="9" creationId="{9AC9CBC6-A465-134A-1E0F-D935439F9B46}"/>
          </ac:spMkLst>
        </pc:spChg>
        <pc:spChg chg="del">
          <ac:chgData name="Daniel Velerdas Sedano" userId="235ccc08-5ab3-4cc5-b308-15beb5d13692" providerId="ADAL" clId="{C5681008-335D-4EC8-A9C2-B7AD6ACBB062}" dt="2022-11-10T08:56:58.559" v="271" actId="478"/>
          <ac:spMkLst>
            <pc:docMk/>
            <pc:sldMk cId="413997321" sldId="400"/>
            <ac:spMk id="10" creationId="{C4FD1B58-F871-C8F2-741E-41F7871D704F}"/>
          </ac:spMkLst>
        </pc:spChg>
        <pc:spChg chg="mod">
          <ac:chgData name="Daniel Velerdas Sedano" userId="235ccc08-5ab3-4cc5-b308-15beb5d13692" providerId="ADAL" clId="{C5681008-335D-4EC8-A9C2-B7AD6ACBB062}" dt="2022-11-10T08:58:43.049" v="287" actId="164"/>
          <ac:spMkLst>
            <pc:docMk/>
            <pc:sldMk cId="413997321" sldId="400"/>
            <ac:spMk id="11" creationId="{BE3B3275-DBF3-1546-C2A7-97BDB3FD5F9C}"/>
          </ac:spMkLst>
        </pc:spChg>
        <pc:spChg chg="del">
          <ac:chgData name="Daniel Velerdas Sedano" userId="235ccc08-5ab3-4cc5-b308-15beb5d13692" providerId="ADAL" clId="{C5681008-335D-4EC8-A9C2-B7AD6ACBB062}" dt="2022-11-10T08:56:58.559" v="271" actId="478"/>
          <ac:spMkLst>
            <pc:docMk/>
            <pc:sldMk cId="413997321" sldId="400"/>
            <ac:spMk id="12" creationId="{10C444E7-1E76-432B-A4CD-0CF325D2E912}"/>
          </ac:spMkLst>
        </pc:spChg>
        <pc:spChg chg="del">
          <ac:chgData name="Daniel Velerdas Sedano" userId="235ccc08-5ab3-4cc5-b308-15beb5d13692" providerId="ADAL" clId="{C5681008-335D-4EC8-A9C2-B7AD6ACBB062}" dt="2022-11-10T08:56:58.559" v="271" actId="478"/>
          <ac:spMkLst>
            <pc:docMk/>
            <pc:sldMk cId="413997321" sldId="400"/>
            <ac:spMk id="13" creationId="{E66F29FD-FA0F-5BB0-9C2D-A7E8278B3E3A}"/>
          </ac:spMkLst>
        </pc:spChg>
        <pc:spChg chg="del">
          <ac:chgData name="Daniel Velerdas Sedano" userId="235ccc08-5ab3-4cc5-b308-15beb5d13692" providerId="ADAL" clId="{C5681008-335D-4EC8-A9C2-B7AD6ACBB062}" dt="2022-11-10T08:56:58.559" v="271" actId="478"/>
          <ac:spMkLst>
            <pc:docMk/>
            <pc:sldMk cId="413997321" sldId="400"/>
            <ac:spMk id="14" creationId="{885550B1-6C9E-4CF7-BA92-209882EA0831}"/>
          </ac:spMkLst>
        </pc:spChg>
        <pc:spChg chg="mod">
          <ac:chgData name="Daniel Velerdas Sedano" userId="235ccc08-5ab3-4cc5-b308-15beb5d13692" providerId="ADAL" clId="{C5681008-335D-4EC8-A9C2-B7AD6ACBB062}" dt="2022-11-10T08:58:43.049" v="287" actId="164"/>
          <ac:spMkLst>
            <pc:docMk/>
            <pc:sldMk cId="413997321" sldId="400"/>
            <ac:spMk id="15" creationId="{28014AA5-4B09-3A06-B696-FC72E608A92F}"/>
          </ac:spMkLst>
        </pc:spChg>
        <pc:spChg chg="mod">
          <ac:chgData name="Daniel Velerdas Sedano" userId="235ccc08-5ab3-4cc5-b308-15beb5d13692" providerId="ADAL" clId="{C5681008-335D-4EC8-A9C2-B7AD6ACBB062}" dt="2022-11-10T08:58:43.049" v="287" actId="164"/>
          <ac:spMkLst>
            <pc:docMk/>
            <pc:sldMk cId="413997321" sldId="400"/>
            <ac:spMk id="16" creationId="{A05E1683-052A-93EE-2E40-BACF980CD68B}"/>
          </ac:spMkLst>
        </pc:spChg>
        <pc:spChg chg="del">
          <ac:chgData name="Daniel Velerdas Sedano" userId="235ccc08-5ab3-4cc5-b308-15beb5d13692" providerId="ADAL" clId="{C5681008-335D-4EC8-A9C2-B7AD6ACBB062}" dt="2022-11-10T08:56:58.559" v="271" actId="478"/>
          <ac:spMkLst>
            <pc:docMk/>
            <pc:sldMk cId="413997321" sldId="400"/>
            <ac:spMk id="178" creationId="{00000000-0000-0000-0000-000000000000}"/>
          </ac:spMkLst>
        </pc:spChg>
        <pc:grpChg chg="add mod">
          <ac:chgData name="Daniel Velerdas Sedano" userId="235ccc08-5ab3-4cc5-b308-15beb5d13692" providerId="ADAL" clId="{C5681008-335D-4EC8-A9C2-B7AD6ACBB062}" dt="2022-11-10T08:58:47.224" v="288" actId="1076"/>
          <ac:grpSpMkLst>
            <pc:docMk/>
            <pc:sldMk cId="413997321" sldId="400"/>
            <ac:grpSpMk id="3" creationId="{D258C62F-8F76-8C39-7674-F750ABA90227}"/>
          </ac:grpSpMkLst>
        </pc:grpChg>
      </pc:sldChg>
      <pc:sldChg chg="addSp modSp add del mod">
        <pc:chgData name="Daniel Velerdas Sedano" userId="235ccc08-5ab3-4cc5-b308-15beb5d13692" providerId="ADAL" clId="{C5681008-335D-4EC8-A9C2-B7AD6ACBB062}" dt="2022-11-10T09:52:11.360" v="1064" actId="20577"/>
        <pc:sldMkLst>
          <pc:docMk/>
          <pc:sldMk cId="1260172531" sldId="401"/>
        </pc:sldMkLst>
        <pc:spChg chg="mod">
          <ac:chgData name="Daniel Velerdas Sedano" userId="235ccc08-5ab3-4cc5-b308-15beb5d13692" providerId="ADAL" clId="{C5681008-335D-4EC8-A9C2-B7AD6ACBB062}" dt="2022-11-10T09:52:11.360" v="1064" actId="20577"/>
          <ac:spMkLst>
            <pc:docMk/>
            <pc:sldMk cId="1260172531" sldId="401"/>
            <ac:spMk id="3" creationId="{6950C2A9-BA83-A54F-8005-B98DC2E0EE03}"/>
          </ac:spMkLst>
        </pc:spChg>
        <pc:spChg chg="mod">
          <ac:chgData name="Daniel Velerdas Sedano" userId="235ccc08-5ab3-4cc5-b308-15beb5d13692" providerId="ADAL" clId="{C5681008-335D-4EC8-A9C2-B7AD6ACBB062}" dt="2022-11-10T09:27:15.564" v="782" actId="1076"/>
          <ac:spMkLst>
            <pc:docMk/>
            <pc:sldMk cId="1260172531" sldId="401"/>
            <ac:spMk id="5" creationId="{FF48CECB-DEFD-8F08-2BF3-7C8F55EDE551}"/>
          </ac:spMkLst>
        </pc:spChg>
        <pc:spChg chg="add mod">
          <ac:chgData name="Daniel Velerdas Sedano" userId="235ccc08-5ab3-4cc5-b308-15beb5d13692" providerId="ADAL" clId="{C5681008-335D-4EC8-A9C2-B7AD6ACBB062}" dt="2022-11-10T09:27:15.564" v="782" actId="1076"/>
          <ac:spMkLst>
            <pc:docMk/>
            <pc:sldMk cId="1260172531" sldId="401"/>
            <ac:spMk id="6" creationId="{9315CAE6-075C-D01C-7164-DF2CD8C2CB22}"/>
          </ac:spMkLst>
        </pc:spChg>
        <pc:spChg chg="add mod">
          <ac:chgData name="Daniel Velerdas Sedano" userId="235ccc08-5ab3-4cc5-b308-15beb5d13692" providerId="ADAL" clId="{C5681008-335D-4EC8-A9C2-B7AD6ACBB062}" dt="2022-11-10T09:27:15.564" v="782" actId="1076"/>
          <ac:spMkLst>
            <pc:docMk/>
            <pc:sldMk cId="1260172531" sldId="401"/>
            <ac:spMk id="8" creationId="{880B3EF6-CF2D-D149-8583-1F1E0F3CCD9B}"/>
          </ac:spMkLst>
        </pc:spChg>
        <pc:spChg chg="add mod">
          <ac:chgData name="Daniel Velerdas Sedano" userId="235ccc08-5ab3-4cc5-b308-15beb5d13692" providerId="ADAL" clId="{C5681008-335D-4EC8-A9C2-B7AD6ACBB062}" dt="2022-11-10T09:29:09.764" v="818" actId="14100"/>
          <ac:spMkLst>
            <pc:docMk/>
            <pc:sldMk cId="1260172531" sldId="401"/>
            <ac:spMk id="10" creationId="{6B97E1CC-9EDC-892D-4ABB-1AACBAE98FD4}"/>
          </ac:spMkLst>
        </pc:spChg>
      </pc:sldChg>
    </pc:docChg>
  </pc:docChgLst>
</pc:chgInfo>
</file>

<file path=ppt/comments/modernComment_15B_D9A687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4B4B2F-1795-462F-A52D-614F511A0B28}" authorId="{38306B1F-91BC-4B6D-0335-67F6CD787342}" status="resolved" created="2022-10-25T09:00:15.783" complete="100000">
    <pc:sldMkLst xmlns:pc="http://schemas.microsoft.com/office/powerpoint/2013/main/command">
      <pc:docMk/>
      <pc:sldMk cId="3651569410" sldId="347"/>
    </pc:sldMkLst>
    <p188:txBody>
      <a:bodyPr/>
      <a:lstStyle/>
      <a:p>
        <a:r>
          <a:rPr lang="es-ES"/>
          <a:t>He añadido vínculos en el índice que dirigen directamente a cada diapositiva</a:t>
        </a:r>
      </a:p>
    </p188:txBody>
  </p188:cm>
  <p188:cm id="{5025F828-2798-4343-B0F2-9CBC36644D23}" authorId="{494E77DA-A4BE-BA4C-376D-5F32FE90368C}" status="resolved" created="2022-11-09T15:13:53.035" complete="100000">
    <pc:sldMkLst xmlns:pc="http://schemas.microsoft.com/office/powerpoint/2013/main/command">
      <pc:docMk/>
      <pc:sldMk cId="3651569410" sldId="347"/>
    </pc:sldMkLst>
    <p188:txBody>
      <a:bodyPr/>
      <a:lstStyle/>
      <a:p>
        <a:r>
          <a:rPr lang="es-ES"/>
          <a:t>Dividir en dos diapo</a:t>
        </a:r>
      </a:p>
    </p188:txBody>
  </p188:cm>
</p188:cmLst>
</file>

<file path=ppt/comments/modernComment_15D_E334C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11738B-BD19-4854-BBCA-4DA6C06975AB}" authorId="{494E77DA-A4BE-BA4C-376D-5F32FE90368C}" created="2022-11-09T15:44:31.9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8242958" sldId="349"/>
      <ac:picMk id="4" creationId="{237D1EF6-BADA-709C-4E65-397D0F1635CA}"/>
    </ac:deMkLst>
    <p188:txBody>
      <a:bodyPr/>
      <a:lstStyle/>
      <a:p>
        <a:r>
          <a:rPr lang="es-ES"/>
          <a:t>rev</a:t>
        </a:r>
      </a:p>
    </p188:txBody>
  </p188:cm>
  <p188:cm id="{101E64F9-C6E9-4AD4-AFD0-CA49B730E092}" authorId="{494E77DA-A4BE-BA4C-376D-5F32FE90368C}" created="2022-11-09T15:44:36.7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8242958" sldId="349"/>
      <ac:picMk id="6" creationId="{012C7919-ED06-38B8-39FE-F60698E0B774}"/>
    </ac:deMkLst>
    <p188:txBody>
      <a:bodyPr/>
      <a:lstStyle/>
      <a:p>
        <a:r>
          <a:rPr lang="es-ES"/>
          <a:t>rev</a:t>
        </a:r>
      </a:p>
    </p188:txBody>
  </p188:cm>
</p188:cmLst>
</file>

<file path=ppt/comments/modernComment_15F_6DAD4D1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3C1C74-E4C1-4686-ABC4-1D79D372039F}" authorId="{494E77DA-A4BE-BA4C-376D-5F32FE90368C}" created="2022-11-09T15:38:11.4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40074011" sldId="351"/>
      <ac:spMk id="6" creationId="{816E0C7A-A92C-0D20-F1CC-612B95456C4D}"/>
    </ac:deMkLst>
    <p188:txBody>
      <a:bodyPr/>
      <a:lstStyle/>
      <a:p>
        <a:r>
          <a:rPr lang="es-ES"/>
          <a:t>rev</a:t>
        </a:r>
      </a:p>
    </p188:txBody>
  </p188:cm>
</p188:cmLst>
</file>

<file path=ppt/comments/modernComment_167_B4CA84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1D3836-D7ED-4A7E-93CA-002ADC01DD04}" authorId="{494E77DA-A4BE-BA4C-376D-5F32FE90368C}" created="2022-11-09T15:27:49.709">
    <pc:sldMkLst xmlns:pc="http://schemas.microsoft.com/office/powerpoint/2013/main/command">
      <pc:docMk/>
      <pc:sldMk cId="3033171112" sldId="359"/>
    </pc:sldMkLst>
    <p188:txBody>
      <a:bodyPr/>
      <a:lstStyle/>
      <a:p>
        <a:r>
          <a:rPr lang="es-ES"/>
          <a:t>Rev
</a:t>
        </a:r>
      </a:p>
    </p188:txBody>
  </p188:cm>
</p188:cmLst>
</file>

<file path=ppt/comments/modernComment_175_412B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7EE625-F2D8-4D82-847C-ABEC72B0EE66}" authorId="{494E77DA-A4BE-BA4C-376D-5F32FE90368C}" status="resolved" created="2022-11-09T15:16:16.60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70981" sldId="373"/>
      <ac:picMk id="4" creationId="{15A736E2-90D7-6CD7-3B93-9554FAE5958A}"/>
    </ac:deMkLst>
    <p188:txBody>
      <a:bodyPr/>
      <a:lstStyle/>
      <a:p>
        <a:r>
          <a:rPr lang="es-ES"/>
          <a:t>recortar</a:t>
        </a:r>
      </a:p>
    </p188:txBody>
  </p188:cm>
</p188:cmLst>
</file>

<file path=ppt/comments/modernComment_17C_8C43D11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45B6CB-6F92-4B79-A05C-3F615D6AE012}" authorId="{494E77DA-A4BE-BA4C-376D-5F32FE90368C}" created="2022-11-09T15:26:31.051">
    <pc:sldMkLst xmlns:pc="http://schemas.microsoft.com/office/powerpoint/2013/main/command">
      <pc:docMk/>
      <pc:sldMk cId="2353254683" sldId="380"/>
    </pc:sldMkLst>
    <p188:txBody>
      <a:bodyPr/>
      <a:lstStyle/>
      <a:p>
        <a:r>
          <a:rPr lang="es-ES"/>
          <a:t>rerev</a:t>
        </a:r>
      </a:p>
    </p188:txBody>
  </p188:cm>
</p188:cmLst>
</file>

<file path=ppt/comments/modernComment_180_4B1FC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CF5D88-13AA-481F-9D79-82ED157EE4D6}" authorId="{494E77DA-A4BE-BA4C-376D-5F32FE90368C}" created="2022-11-09T15:26:38.536">
    <pc:sldMkLst xmlns:pc="http://schemas.microsoft.com/office/powerpoint/2013/main/command">
      <pc:docMk/>
      <pc:sldMk cId="78773304" sldId="384"/>
    </pc:sldMkLst>
    <p188:txBody>
      <a:bodyPr/>
      <a:lstStyle/>
      <a:p>
        <a:r>
          <a:rPr lang="es-ES"/>
          <a:t>Rev
</a:t>
        </a:r>
      </a:p>
    </p188:txBody>
  </p188:cm>
</p188:cmLst>
</file>

<file path=ppt/comments/modernComment_182_29140C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6DE80F-98D6-442E-A7D6-2AEE851E082F}" authorId="{494E77DA-A4BE-BA4C-376D-5F32FE90368C}" created="2022-11-09T15:27:53.651">
    <pc:sldMkLst xmlns:pc="http://schemas.microsoft.com/office/powerpoint/2013/main/command">
      <pc:docMk/>
      <pc:sldMk cId="689179810" sldId="386"/>
    </pc:sldMkLst>
    <p188:txBody>
      <a:bodyPr/>
      <a:lstStyle/>
      <a:p>
        <a:r>
          <a:rPr lang="es-ES"/>
          <a:t>rev</a:t>
        </a:r>
      </a:p>
    </p188:txBody>
  </p188:cm>
</p188:cmLst>
</file>

<file path=ppt/comments/modernComment_184_7ED3FA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9E18535-68A1-4A2C-8455-16654C58A816}" authorId="{494E77DA-A4BE-BA4C-376D-5F32FE90368C}" created="2022-11-09T15:27:42.309">
    <pc:sldMkLst xmlns:pc="http://schemas.microsoft.com/office/powerpoint/2013/main/command">
      <pc:docMk/>
      <pc:sldMk cId="2127821553" sldId="388"/>
    </pc:sldMkLst>
    <p188:txBody>
      <a:bodyPr/>
      <a:lstStyle/>
      <a:p>
        <a:r>
          <a:rPr lang="es-ES"/>
          <a:t>rev</a:t>
        </a:r>
      </a:p>
    </p188:txBody>
  </p188:cm>
</p188:cmLst>
</file>

<file path=ppt/comments/modernComment_187_1A3DE2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CF4ACC-57B7-4229-9C51-23D31DBBA169}" authorId="{494E77DA-A4BE-BA4C-376D-5F32FE90368C}" status="resolved" created="2022-11-09T15:46:26.39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40263173" sldId="391"/>
      <ac:spMk id="5" creationId="{F6532BAE-A288-09A5-10DE-D38CEA7D1E0F}"/>
      <ac:txMk cp="132" len="45">
        <ac:context len="452" hash="488524565"/>
      </ac:txMk>
    </ac:txMkLst>
    <p188:pos x="6196100" y="721802"/>
    <p188:txBody>
      <a:bodyPr/>
      <a:lstStyle/>
      <a:p>
        <a:r>
          <a:rPr lang="es-ES"/>
          <a:t>rev</a:t>
        </a:r>
      </a:p>
    </p188:txBody>
  </p188:cm>
</p188:cmLst>
</file>

<file path=ppt/comments/modernComment_189_802EFC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1EB15E1-C908-4A70-B767-F836D2529B57}" authorId="{494E77DA-A4BE-BA4C-376D-5F32FE90368C}" created="2022-11-09T15:31:39.1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50562853" sldId="393"/>
      <ac:picMk id="4" creationId="{B7872B26-7BF6-9C02-4858-FDFFB39A8826}"/>
    </ac:deMkLst>
    <p188:txBody>
      <a:bodyPr/>
      <a:lstStyle/>
      <a:p>
        <a:r>
          <a:rPr lang="es-ES"/>
          <a:t>rev</a:t>
        </a:r>
      </a:p>
    </p188:txBody>
  </p188:cm>
</p188:cmLst>
</file>

<file path=ppt/comments/modernComment_18C_89B502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2A5BF2-5D28-4BC8-AE68-007A3B718A38}" authorId="{494E77DA-A4BE-BA4C-376D-5F32FE90368C}" created="2022-11-09T15:32:29.516">
    <pc:sldMkLst xmlns:pc="http://schemas.microsoft.com/office/powerpoint/2013/main/command">
      <pc:docMk/>
      <pc:sldMk cId="2310341161" sldId="396"/>
    </pc:sldMkLst>
    <p188:txBody>
      <a:bodyPr/>
      <a:lstStyle/>
      <a:p>
        <a:r>
          <a:rPr lang="es-ES"/>
          <a:t>rev</a:t>
        </a:r>
      </a:p>
    </p188:txBody>
  </p188:cm>
</p188:cmLst>
</file>

<file path=ppt/comments/modernComment_18E_FF5A352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E091FD-20FD-4129-99C5-7D85AF50E338}" authorId="{494E77DA-A4BE-BA4C-376D-5F32FE90368C}" created="2022-11-09T15:33:19.2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84101923" sldId="398"/>
      <ac:picMk id="4" creationId="{B80DEBF3-732F-0E40-250A-0F52DF8B584C}"/>
    </ac:deMkLst>
    <p188:txBody>
      <a:bodyPr/>
      <a:lstStyle/>
      <a:p>
        <a:r>
          <a:rPr lang="es-ES"/>
          <a:t>rev</a:t>
        </a:r>
      </a:p>
    </p188:txBody>
  </p188:cm>
  <p188:cm id="{F3D444A8-B53F-4C37-930F-8B4797D49CCE}" authorId="{494E77DA-A4BE-BA4C-376D-5F32FE90368C}" created="2022-11-09T15:33:22.7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84101923" sldId="398"/>
      <ac:picMk id="6" creationId="{9A82B314-8EAC-4C56-6630-40AE7F690995}"/>
    </ac:deMkLst>
    <p188:txBody>
      <a:bodyPr/>
      <a:lstStyle/>
      <a:p>
        <a:r>
          <a:rPr lang="es-ES"/>
          <a:t>rev</a:t>
        </a:r>
      </a:p>
    </p188:txBody>
  </p188:cm>
</p188:cmLst>
</file>

<file path=ppt/comments/modernComment_190_18AD190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1462E1-28B6-4600-BA2D-D4E0263A6C41}" authorId="{38306B1F-91BC-4B6D-0335-67F6CD787342}" status="resolved" created="2022-10-25T09:00:15.783" complete="100000">
    <pc:sldMkLst xmlns:pc="http://schemas.microsoft.com/office/powerpoint/2013/main/command">
      <pc:docMk/>
      <pc:sldMk cId="3651569410" sldId="347"/>
    </pc:sldMkLst>
    <p188:txBody>
      <a:bodyPr/>
      <a:lstStyle/>
      <a:p>
        <a:r>
          <a:rPr lang="es-ES"/>
          <a:t>He añadido vínculos en el índice que dirigen directamente a cada diapositiva</a:t>
        </a:r>
      </a:p>
    </p188:txBody>
  </p188:cm>
  <p188:cm id="{9B3E7CB0-FE92-4AAE-A6C4-D9EB22685F1E}" authorId="{494E77DA-A4BE-BA4C-376D-5F32FE90368C}" status="resolved" created="2022-11-09T15:13:53.035" complete="100000">
    <pc:sldMkLst xmlns:pc="http://schemas.microsoft.com/office/powerpoint/2013/main/command">
      <pc:docMk/>
      <pc:sldMk cId="3651569410" sldId="347"/>
    </pc:sldMkLst>
    <p188:txBody>
      <a:bodyPr/>
      <a:lstStyle/>
      <a:p>
        <a:r>
          <a:rPr lang="es-ES"/>
          <a:t>Dividir en dos diapo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530F359-1853-4DFB-9457-7E3BAB453B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D4E166-5129-4C23-9419-3F1009E6B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501E-DF51-409D-9F82-38A7EF519BA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681F5C-DC28-4044-9996-CE9139B2CB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FB7DEF-30CA-4645-85E1-029ED260C3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E10E-A468-48AE-AB3C-56A459F98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390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1812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17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364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342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+mn-lt"/>
                <a:cs typeface="Arial"/>
                <a:sym typeface="Arial"/>
              </a:rPr>
              <a:t>Incluir más diapositivas indicando todas las recomendaciones o, ¿con explicarlas sobre esto valdría?</a:t>
            </a:r>
          </a:p>
        </p:txBody>
      </p:sp>
    </p:spTree>
    <p:extLst>
      <p:ext uri="{BB962C8B-B14F-4D97-AF65-F5344CB8AC3E}">
        <p14:creationId xmlns:p14="http://schemas.microsoft.com/office/powerpoint/2010/main" val="3695738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+mn-lt"/>
                <a:cs typeface="Arial"/>
                <a:sym typeface="Arial"/>
              </a:rPr>
              <a:t>Incluir más diapositivas indicando todas las recomendaciones o, ¿con explicarlas sobre esto valdría?</a:t>
            </a:r>
          </a:p>
        </p:txBody>
      </p:sp>
    </p:spTree>
    <p:extLst>
      <p:ext uri="{BB962C8B-B14F-4D97-AF65-F5344CB8AC3E}">
        <p14:creationId xmlns:p14="http://schemas.microsoft.com/office/powerpoint/2010/main" val="1809683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023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339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63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77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048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50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102a4f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102a4f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Introducción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Definición y partes </a:t>
            </a:r>
            <a:r>
              <a:rPr lang="es-ES" err="1"/>
              <a:t>URLs</a:t>
            </a:r>
            <a:endParaRPr lang="es-ES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Modelado de recursos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err="1"/>
              <a:t>Path</a:t>
            </a:r>
            <a:r>
              <a:rPr lang="es-ES"/>
              <a:t> </a:t>
            </a:r>
            <a:r>
              <a:rPr lang="es-ES" err="1"/>
              <a:t>params</a:t>
            </a:r>
            <a:endParaRPr lang="es-ES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err="1"/>
              <a:t>Query</a:t>
            </a:r>
            <a:r>
              <a:rPr lang="es-ES"/>
              <a:t> </a:t>
            </a:r>
            <a:r>
              <a:rPr lang="es-ES" err="1"/>
              <a:t>params</a:t>
            </a:r>
            <a:endParaRPr lang="es-ES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Nomenclatura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Métodos HTTP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Códigos de estado HTTP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Filtros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Paginación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Ordenación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Obtención de recursos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Mime-</a:t>
            </a:r>
            <a:r>
              <a:rPr lang="es-ES" err="1"/>
              <a:t>types</a:t>
            </a:r>
            <a:r>
              <a:rPr lang="es-ES"/>
              <a:t>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Gestión de Errores API</a:t>
            </a:r>
          </a:p>
        </p:txBody>
      </p:sp>
    </p:spTree>
    <p:extLst>
      <p:ext uri="{BB962C8B-B14F-4D97-AF65-F5344CB8AC3E}">
        <p14:creationId xmlns:p14="http://schemas.microsoft.com/office/powerpoint/2010/main" val="4142625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288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897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883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208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88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911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487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211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06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2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102a4f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102a4f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Introducción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Definición y partes </a:t>
            </a:r>
            <a:r>
              <a:rPr lang="es-ES" err="1"/>
              <a:t>URLs</a:t>
            </a:r>
            <a:endParaRPr lang="es-ES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Modelado de recursos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err="1"/>
              <a:t>Path</a:t>
            </a:r>
            <a:r>
              <a:rPr lang="es-ES"/>
              <a:t> </a:t>
            </a:r>
            <a:r>
              <a:rPr lang="es-ES" err="1"/>
              <a:t>params</a:t>
            </a:r>
            <a:endParaRPr lang="es-ES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err="1"/>
              <a:t>Query</a:t>
            </a:r>
            <a:r>
              <a:rPr lang="es-ES"/>
              <a:t> </a:t>
            </a:r>
            <a:r>
              <a:rPr lang="es-ES" err="1"/>
              <a:t>params</a:t>
            </a:r>
            <a:endParaRPr lang="es-ES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Nomenclatura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Métodos HTTP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Códigos de estado HTTP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Filtros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Paginación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Ordenación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Obtención de recursos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Mime-</a:t>
            </a:r>
            <a:r>
              <a:rPr lang="es-ES" err="1"/>
              <a:t>types</a:t>
            </a:r>
            <a:r>
              <a:rPr lang="es-ES"/>
              <a:t>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/>
              <a:t>Gestión de Errores API</a:t>
            </a:r>
          </a:p>
        </p:txBody>
      </p:sp>
    </p:spTree>
    <p:extLst>
      <p:ext uri="{BB962C8B-B14F-4D97-AF65-F5344CB8AC3E}">
        <p14:creationId xmlns:p14="http://schemas.microsoft.com/office/powerpoint/2010/main" val="2235724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392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207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295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434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864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0827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197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325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5208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 dirty="0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99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29290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96795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0839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139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766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4191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100" b="0" i="0" u="none" strike="noStrike" cap="none" dirty="0">
              <a:solidFill>
                <a:srgbClr val="000000"/>
              </a:solidFill>
              <a:latin typeface="+mn-lt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147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0276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6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38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>
                <a:latin typeface="+mn-lt"/>
                <a:ea typeface="Calibri"/>
                <a:cs typeface="Calibri"/>
              </a:rPr>
              <a:t>En</a:t>
            </a:r>
            <a:r>
              <a:rPr lang="en-US">
                <a:latin typeface="+mn-lt"/>
                <a:ea typeface="Calibri"/>
                <a:cs typeface="Calibri"/>
              </a:rPr>
              <a:t> </a:t>
            </a:r>
            <a:r>
              <a:rPr lang="en-US" err="1">
                <a:latin typeface="+mn-lt"/>
                <a:ea typeface="Calibri"/>
                <a:cs typeface="Calibri"/>
              </a:rPr>
              <a:t>caso</a:t>
            </a:r>
            <a:r>
              <a:rPr lang="en-US">
                <a:latin typeface="+mn-lt"/>
                <a:ea typeface="Calibri"/>
                <a:cs typeface="Calibri"/>
              </a:rPr>
              <a:t> de ser </a:t>
            </a:r>
            <a:r>
              <a:rPr lang="en-US" err="1">
                <a:latin typeface="+mn-lt"/>
                <a:ea typeface="Calibri"/>
                <a:cs typeface="Calibri"/>
              </a:rPr>
              <a:t>necesario</a:t>
            </a:r>
            <a:r>
              <a:rPr lang="en-US">
                <a:latin typeface="+mn-lt"/>
                <a:ea typeface="Calibri"/>
                <a:cs typeface="Calibri"/>
              </a:rPr>
              <a:t> un </a:t>
            </a:r>
            <a:r>
              <a:rPr lang="en-US" err="1">
                <a:latin typeface="+mn-lt"/>
                <a:ea typeface="Calibri"/>
                <a:cs typeface="Calibri"/>
              </a:rPr>
              <a:t>ejemplo</a:t>
            </a:r>
            <a:r>
              <a:rPr lang="en-US">
                <a:latin typeface="+mn-lt"/>
                <a:ea typeface="Calibri"/>
                <a:cs typeface="Calibri"/>
              </a:rPr>
              <a:t> a </a:t>
            </a:r>
            <a:r>
              <a:rPr lang="en-US" err="1">
                <a:latin typeface="+mn-lt"/>
                <a:ea typeface="Calibri"/>
                <a:cs typeface="Calibri"/>
              </a:rPr>
              <a:t>nivel</a:t>
            </a:r>
            <a:r>
              <a:rPr lang="en-US">
                <a:latin typeface="+mn-lt"/>
                <a:ea typeface="Calibri"/>
                <a:cs typeface="Calibri"/>
              </a:rPr>
              <a:t> de </a:t>
            </a:r>
            <a:r>
              <a:rPr lang="en-US" err="1">
                <a:latin typeface="+mn-lt"/>
                <a:ea typeface="Calibri"/>
                <a:cs typeface="Calibri"/>
              </a:rPr>
              <a:t>atributo</a:t>
            </a:r>
            <a:r>
              <a:rPr lang="en-US">
                <a:latin typeface="+mn-lt"/>
                <a:ea typeface="Calibri"/>
                <a:cs typeface="Calibri"/>
              </a:rPr>
              <a:t>, </a:t>
            </a:r>
            <a:r>
              <a:rPr lang="en-US" err="1">
                <a:latin typeface="+mn-lt"/>
                <a:ea typeface="Calibri"/>
                <a:cs typeface="Calibri"/>
              </a:rPr>
              <a:t>este</a:t>
            </a:r>
            <a:r>
              <a:rPr lang="en-US">
                <a:latin typeface="+mn-lt"/>
                <a:ea typeface="Calibri"/>
                <a:cs typeface="Calibri"/>
              </a:rPr>
              <a:t> se </a:t>
            </a:r>
            <a:r>
              <a:rPr lang="en-US" err="1">
                <a:latin typeface="+mn-lt"/>
                <a:ea typeface="Calibri"/>
                <a:cs typeface="Calibri"/>
              </a:rPr>
              <a:t>especificará</a:t>
            </a:r>
            <a:r>
              <a:rPr lang="en-US">
                <a:latin typeface="+mn-lt"/>
                <a:ea typeface="Calibri"/>
                <a:cs typeface="Calibri"/>
              </a:rPr>
              <a:t> </a:t>
            </a:r>
            <a:r>
              <a:rPr lang="en-US" err="1">
                <a:latin typeface="+mn-lt"/>
                <a:ea typeface="Calibri"/>
                <a:cs typeface="Calibri"/>
              </a:rPr>
              <a:t>en</a:t>
            </a:r>
            <a:r>
              <a:rPr lang="en-US">
                <a:latin typeface="+mn-lt"/>
                <a:ea typeface="Calibri"/>
                <a:cs typeface="Calibri"/>
              </a:rPr>
              <a:t> la </a:t>
            </a:r>
            <a:r>
              <a:rPr lang="en-US" err="1">
                <a:latin typeface="+mn-lt"/>
                <a:ea typeface="Calibri"/>
                <a:cs typeface="Calibri"/>
              </a:rPr>
              <a:t>descripción</a:t>
            </a:r>
            <a:r>
              <a:rPr lang="en-US">
                <a:latin typeface="+mn-lt"/>
                <a:ea typeface="Calibri"/>
                <a:cs typeface="Calibri"/>
              </a:rPr>
              <a:t> del </a:t>
            </a:r>
            <a:r>
              <a:rPr lang="en-US" err="1">
                <a:latin typeface="+mn-lt"/>
                <a:ea typeface="Calibri"/>
                <a:cs typeface="Calibri"/>
              </a:rPr>
              <a:t>mismo</a:t>
            </a:r>
            <a:r>
              <a:rPr lang="en-US">
                <a:latin typeface="+mn-lt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235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+mn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6239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1843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23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E8E7A-2E6B-49C4-807D-FC27B4C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76F08F-B71C-4D22-9AC4-7497F67F9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5F568F-B577-4C59-9F68-0D3E4627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737FEB-2C35-44CA-ACE2-5901C418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519A48-18F8-44AD-8C18-40B7772C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7CC82-CB9D-4F2D-9BFF-05C19A60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6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0144C-B047-4E8C-A942-64379B38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A10FFA-D248-43D6-99BA-40BDC824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D4934-E7E2-408C-AF00-6B49EAAF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73BD2-CADC-481B-B1F6-26551D45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CB8F2-770F-471A-839B-D1AA88E1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3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E23729-1300-4645-87D4-CAD721583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40CE1B-594E-4DCF-AFCA-AA8970E5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88495-16D6-4DF8-8DD1-20AFBA5A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59178-88A6-4E6F-8AE2-1888BD4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2FF3D-91B8-4089-8246-7C0B9586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64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912BB-7825-4066-99D3-75F80AB3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4D348-318F-4ACC-A36F-733EB14EB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74077-C5ED-40F7-8002-627E22BF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C3B3A-39BC-4AA7-9DE4-9E835AD1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3AE8C-E810-47DB-AD44-6E8F59EE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147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24677-272F-49DE-9C4D-E2E9B5A3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7CCE1-76D5-4BA1-BB84-2DDD6D2E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B3927-2D99-4826-9CA1-02307CF1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DA09B-666A-4E4A-95FE-66D74101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93DEA-A776-4245-B0F4-AE43B445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049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7BAE6-522F-4638-BF0F-444D2831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F1076D-6AC8-49BF-A30A-98568F3B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173D4-20D6-4E00-815C-F47E6CEA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1F068A-F543-4D72-92F4-2A7A8067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4A5DBF-2576-4232-819E-EBBDB62E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8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FA94B-6C11-4C65-84DC-3993A881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FEABF-DCE4-40DF-BA62-1EB0A137C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44FC9-E142-4722-97ED-FDFDA884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C58EA3-2E1C-4BE3-83E9-BBB8F7BD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99B057-6E45-4EC0-98D2-BA94AECE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4046C8-DDB7-4BE5-814A-00D79E21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1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BDD3C-A6FF-446F-B21F-AF11BD26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B52A1-443D-4408-AB0C-B53C63F2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5C336C-0750-4D7D-8653-8B1CEBEA6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FF53BB-F949-476F-B771-D53B067DD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CC57BD-BF36-48C1-901F-05020B1C1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3BCC08-0226-4F31-8E53-49EC7506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B811B3-6017-43D9-BB21-313FB556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201987-F1FF-41AF-AB0B-75E3FC13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814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6B26-84A0-41AD-85C7-EFFEE784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F5B85F-A508-437D-8FE9-B02290A8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BDEBD7-2607-4A22-932A-305373A1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003F52-C65E-4589-AAF6-AC00974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597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E8FB71-869C-4054-9E31-AB035A8D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C8379A-639E-4D8F-8C03-7055BB2F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F432A1-523C-431B-9E8C-156B1A45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84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24EA2-030A-4FA6-A5E6-630915DAF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F53B1-B9B5-40DA-864D-372B8A7C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7C06F-B86A-4053-9841-463DA2FA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E14EB-31AE-41CF-BD43-EDC7E7A3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9EECF-C7FD-4101-800C-92F395A0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82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87ED0-8B8E-4155-980C-030D9EC0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19034-1212-4D9E-8101-96E20AC0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A4A2AA-3ECA-4165-9D0E-93FFCF0D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C496-7EDA-4402-BA5E-E159BCE0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BD7506-01B3-4615-BB03-CCF8EB6D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F2025F-C3F9-4B87-B9CF-56D8587D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07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EF168-1BA6-4DDE-94EA-094BECC6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182F24-60E7-4D49-8CF5-B4EE70930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10A70B-51DC-4B84-BEF5-DCE5C1FD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19F11-CD58-4C7B-A128-2FB87C39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BA61CE-D87F-47D5-962B-C7044AF5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366854-1725-4124-B62B-EFF2600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3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1A621-1042-48DE-A297-4B5B4750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E0B844-A5E3-4143-BD72-B5FF9B26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26560-8FF7-48D1-A5C3-F8DA9B45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19DBA-DA19-4A0A-9C4A-239C9905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E758FB-844E-44A3-A53C-879E7698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777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73A87B-8C74-4E14-AEC7-887F73EA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8037D5-C5B8-4D72-80D2-DC7DAAE66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36B6E-9779-4C36-B3D5-9684B10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A51F3-8589-47CA-BC50-6E5922DD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9EFAB-2D56-4F6F-8FB4-B5E27B44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706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680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1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921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8406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8572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52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B6FC6-52E1-455C-9B67-0C8AC583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02AA4-5700-4981-9594-89FC8C5C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30DFA-D26E-40A1-8609-C892D1D0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6AE57-D5AF-4020-9328-A6A7D149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8CA8-2FC6-48DD-BC48-41D78C1F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459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55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045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1454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DC27-E437-45E5-A09F-2ABDC487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9CD2B7-EEF8-4F01-9DBF-49D34BBF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83BEC-1AA5-488A-9830-54CA5EFC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A731B-B012-4F77-9809-78A7E54F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60CFC-DFF6-4F13-A070-9D25239C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1663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4827-CABF-454B-AD82-E663356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CB39E-C8A7-4505-8C2A-881F2CC7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4F4C6-74BA-4234-8750-6BA3F116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CBCCE-7C41-40CE-9250-3558DB3C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6FAD0-CFC9-4C81-AEE9-59D8E7E4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5450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7D85-D75C-41CB-9230-73A608D4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C997B-A7C9-4193-81A6-4DE3C97F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5CFB7-4D08-4DCA-ADF5-ACF893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3E672-9838-4CDD-80EB-A138FAEA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FF2EE-8875-46DF-A4F3-B5A1DE40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678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A73BB-68DC-4B92-9DCF-700977B2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49DEA-53F1-4205-B791-41BF1278E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DC1284-DE0F-4132-A916-43FA10F8A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242F18-4576-40EF-A3AE-F6CF51AD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A55F26-6126-4F64-A874-E5FBA819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9BAD1-2A19-4F57-BBC2-CE56A2B1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473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7DE2C-5B68-47F8-80F5-A9A40EC9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26762-FFDA-4821-832D-8B0DF181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9D1259-6884-4DEE-AD50-9129DEFEB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70C027-5CCE-453F-B139-7ED39A27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A88E11-4250-4FB0-B97E-EBE14C7B8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414EEC-C4E7-4EB0-A6EB-46D93CF1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73F497-7AD7-42B7-8458-819CA29B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FF4E0E-3346-4CD0-ADD5-52785F24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1871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84A9D-5A16-4603-A894-3504ED8F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B246EB-DEFD-4A84-ACA8-CB8DD52D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C8E8CF-B6B6-4BC4-9F1B-69D173E6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26D12-46B8-4495-A2E8-7A0D5607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3076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F75CB-0EC8-46E9-ADFF-AC58263F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6F4F9F-09F3-4DBB-ACC9-D098291F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C9CBCB-885D-4393-9E19-5BD4B323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4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2765-C23A-47FE-9049-63F8DBE4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D1813-78CB-49BD-9D90-2FE036E0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99A6B-4CF4-4202-8CF2-C851C8E7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33759-5947-463B-AA7C-ED7584AE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9EE14-ADE6-47D5-99C3-2A3C7566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45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5FCC8-8AF0-4269-9CF4-5F9C0635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AE2A9-979C-48E0-A72E-22A8A3CD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77B5E-D2FE-45C0-B9AB-BB242BDF7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66444-5E67-4B51-A0DD-6EFC10EC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B029B-3299-4836-9E09-F6F6F34B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DEBB7-4798-4938-90E7-28FB6624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771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DF797-83BF-4E67-AC54-692896FE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416C69-165E-4473-98F4-2D21FDA8F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A3930A-0DDE-458B-9A9E-68486A2E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44E4D-0247-4C08-874B-5F92FE2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F79C23-24B3-4A76-B733-EE62061F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6D624E-2FC7-402D-8257-BF89C11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2131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BA12-297B-4182-BD11-47DCFB8C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CA724-F4B0-476C-ABB2-48669257F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15AB7-F0C2-4837-958F-A4E93343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335E96-9C99-4385-BE73-1D40BBB8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63DCB-BF0A-4CFF-8A75-A47E52EB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574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C87F3-FBFE-4A9F-91A6-EB591C35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F2FFB7-84CE-41E0-A753-064E283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2AE95-3184-472B-8CB4-EAEAAC13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0244F-D79B-4EF1-BA4C-C7719564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AEE03-A63C-4634-9A8A-D6B2BF0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19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1696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8812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25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9887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9670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54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691E-A771-42E5-AD3A-F1BFA88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44003-35CF-49E3-AEE3-8AB91A01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3E5612-2EBD-4E51-B6BA-10940473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4C182B-FF9D-4C2A-9DFD-6E453BD6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1B189-F582-4EB9-914B-C98BDACF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BA2FC2-8CB7-4FC5-97F7-9183A873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9369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8930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3077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5404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s-ES"/>
              <a:t>Axpe &lt;&lt;</a:t>
            </a:r>
          </a:p>
        </p:txBody>
      </p:sp>
    </p:spTree>
    <p:extLst>
      <p:ext uri="{BB962C8B-B14F-4D97-AF65-F5344CB8AC3E}">
        <p14:creationId xmlns:p14="http://schemas.microsoft.com/office/powerpoint/2010/main" val="11890199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41D3-5C45-475A-A531-1F38CCEB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A607D-B5E2-4A44-A2B5-487E6588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5B62C6-288D-49EA-8746-6044E409B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3967E6-3056-43D0-893B-BD98D213C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68CBB9-EE71-49D9-86EC-1357EAF60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63DA4D-8711-462B-AFBB-9408E73C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63A15C-3446-4002-AC7F-7B81FC96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F5A2F7-F92F-43E4-8289-5AEC7A2A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78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A5FA-CDFB-4FE7-9D0D-CF31C68F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DEB5A1-4130-429D-A928-0F8F55FC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BE89B7-EAC0-4C32-9178-E0CD28A1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B3B1E-7F8E-450B-8A89-096E781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34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736C1A-124A-4315-8CDF-AC44BFD1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B17229-4D91-45A7-8FBE-A0819277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9222BC-AE0F-4799-A503-D90E8BA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73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ACE20-CF5E-4AC2-A86B-533F79DF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F6AFB-26EC-4C95-9EBD-79659451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C8FB2E-B594-4380-9F94-D80B0BEE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FC172A-ACC7-456D-80B2-D4C19A74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740A1-B21E-4295-A301-D3247F89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B19BFD-F453-4DC1-B2D6-D0365E2F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12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;p1">
            <a:extLst>
              <a:ext uri="{FF2B5EF4-FFF2-40B4-BE49-F238E27FC236}">
                <a16:creationId xmlns:a16="http://schemas.microsoft.com/office/drawing/2014/main" id="{8CD2ACAE-306C-4230-9813-F06E2E6E5BAF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325" y="245100"/>
            <a:ext cx="1158748" cy="441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3FE979-AAC3-4E6E-88DD-D42A4FAF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E09204-3036-4045-8501-A42454E3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C02BF-87E9-4FF2-BC0D-09E47D88A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CFAA9-ECA1-4643-AE62-D58E5D1FF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36FCE-5220-4C27-BD3C-D75EE57F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68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0DC16E-6E7F-4A67-94E9-877DF2FE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65C67B-7FAC-41F2-878B-72BB2A5A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C9756-7696-4710-930F-5E40FC309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E90DC-527D-49BE-B682-E83680974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FA2D3-73F1-4775-9592-E812B6969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9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9140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F6316C-5E06-4623-B202-ED81D3DB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C99F0-A214-4545-B24F-6A6BF975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989D7-DECF-4A4C-A5B0-FA39B7DE2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581ED-6B11-42BB-AAC7-53E0AA27D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A4ECA-CAAD-4B96-8639-6EAF00C67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2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463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325" y="245100"/>
            <a:ext cx="1158748" cy="44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8075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18/10/relationships/comments" Target="../comments/modernComment_15B_D9A68702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19.xml"/><Relationship Id="rId4" Type="http://schemas.openxmlformats.org/officeDocument/2006/relationships/image" Target="../media/image1.png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atatracker.ietf.org/doc/html/rfc3339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so.org/iso-639-language-codes.html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es.wikipedia.org/wiki/ISO_3166-1#C%C3%B3digos_ISO_3166-1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es.wikipedia.org/wiki/ISO_4217" TargetMode="External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20022.org/standardsrepository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rfc/rfc4122.txt" TargetMode="External"/><Relationship Id="rId2" Type="http://schemas.microsoft.com/office/2018/10/relationships/comments" Target="../comments/modernComment_182_29140CA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7_B4CA84A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7231#section-4.2.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microsoft.com/office/2018/10/relationships/comments" Target="../comments/modernComment_190_18AD1909.xml"/><Relationship Id="rId7" Type="http://schemas.openxmlformats.org/officeDocument/2006/relationships/slide" Target="slide4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slide" Target="slide37.xml"/><Relationship Id="rId5" Type="http://schemas.openxmlformats.org/officeDocument/2006/relationships/slide" Target="slide3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231#section-6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C_8C43D11B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0_4B1FC3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4_7ED3FAF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9_802EFC2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C_89B50229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E_FF5A352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F_6DAD4D1B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D_E334C8E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7_1A3DE20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5_412B8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 idx="4294967295"/>
          </p:nvPr>
        </p:nvSpPr>
        <p:spPr>
          <a:xfrm>
            <a:off x="560300" y="500453"/>
            <a:ext cx="695519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r>
              <a:rPr lang="es" sz="3200" b="1">
                <a:latin typeface="Montserrat"/>
                <a:ea typeface="Montserrat"/>
                <a:cs typeface="Montserrat"/>
              </a:rPr>
              <a:t>Diseño REST</a:t>
            </a:r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4294967295"/>
          </p:nvPr>
        </p:nvSpPr>
        <p:spPr>
          <a:xfrm>
            <a:off x="649950" y="1431532"/>
            <a:ext cx="35859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latin typeface="Montserrat"/>
                <a:ea typeface="Montserrat"/>
                <a:cs typeface="Montserrat"/>
                <a:sym typeface="Montserrat"/>
              </a:rPr>
              <a:t>14</a:t>
            </a:r>
            <a:r>
              <a:rPr lang="es" sz="1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Noviembre de 2022</a:t>
            </a:r>
            <a:endParaRPr sz="12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Google Shape;18;p5"/>
          <p:cNvCxnSpPr/>
          <p:nvPr/>
        </p:nvCxnSpPr>
        <p:spPr>
          <a:xfrm>
            <a:off x="730891" y="143153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5"/>
          <p:cNvSpPr txBox="1"/>
          <p:nvPr/>
        </p:nvSpPr>
        <p:spPr>
          <a:xfrm>
            <a:off x="649950" y="3671672"/>
            <a:ext cx="35859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Crecemos juntos con Innovación I</a:t>
            </a:r>
          </a:p>
          <a:p>
            <a:pPr>
              <a:lnSpc>
                <a:spcPct val="115000"/>
              </a:lnSpc>
            </a:pPr>
            <a:r>
              <a:rPr lang="es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Orientación de producto | Valor de negocio</a:t>
            </a:r>
            <a:endParaRPr sz="1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Google Shape;16;p5">
            <a:extLst>
              <a:ext uri="{FF2B5EF4-FFF2-40B4-BE49-F238E27FC236}">
                <a16:creationId xmlns:a16="http://schemas.microsoft.com/office/drawing/2014/main" id="{A63D6A44-149A-1666-45F4-15D6607E5E67}"/>
              </a:ext>
            </a:extLst>
          </p:cNvPr>
          <p:cNvSpPr txBox="1"/>
          <p:nvPr/>
        </p:nvSpPr>
        <p:spPr>
          <a:xfrm>
            <a:off x="649950" y="2084836"/>
            <a:ext cx="32673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  <a:buSzPts val="1100"/>
            </a:pPr>
            <a:r>
              <a:rPr lang="es-ES" sz="1200" b="1" dirty="0">
                <a:latin typeface="Montserrat"/>
                <a:ea typeface="Montserrat"/>
                <a:cs typeface="Montserrat"/>
                <a:sym typeface="Montserrat"/>
              </a:rPr>
              <a:t>En esta presentación, haremos un resumen del documento de buenas prácticas para un correcto Diseño REST de Axpe Consulting, incidiendo especialmente en aquellos apartados más importantes.</a:t>
            </a:r>
            <a:endParaRPr sz="12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8267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Partes de una URL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2873BA-239A-DDF9-9056-02FC24655928}"/>
              </a:ext>
            </a:extLst>
          </p:cNvPr>
          <p:cNvSpPr txBox="1"/>
          <p:nvPr/>
        </p:nvSpPr>
        <p:spPr>
          <a:xfrm>
            <a:off x="672874" y="1230582"/>
            <a:ext cx="7798252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Montserrat" pitchFamily="2" charset="0"/>
              </a:rPr>
              <a:t>Scheme</a:t>
            </a:r>
            <a:r>
              <a:rPr lang="es-ES" sz="1200" dirty="0">
                <a:latin typeface="Montserrat" pitchFamily="2" charset="0"/>
              </a:rPr>
              <a:t>: identifica el protocolo a usar para acceder a los recursos (http o https).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Base URI</a:t>
            </a:r>
            <a:r>
              <a:rPr lang="es-ES" sz="1200" dirty="0">
                <a:latin typeface="Montserrat" pitchFamily="2" charset="0"/>
              </a:rPr>
              <a:t>: se compone del </a:t>
            </a:r>
            <a:r>
              <a:rPr lang="es-ES" sz="1200" dirty="0" err="1">
                <a:latin typeface="Montserrat" pitchFamily="2" charset="0"/>
              </a:rPr>
              <a:t>hostname</a:t>
            </a:r>
            <a:r>
              <a:rPr lang="es-ES" sz="1200" dirty="0">
                <a:latin typeface="Montserrat" pitchFamily="2" charset="0"/>
              </a:rPr>
              <a:t>, que es el nombre del servidor y el puerto que, por defecto, es el 80 para http y el 443 para https.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Base </a:t>
            </a:r>
            <a:r>
              <a:rPr lang="es-ES" sz="1200" b="1" dirty="0" err="1">
                <a:latin typeface="Montserrat" pitchFamily="2" charset="0"/>
              </a:rPr>
              <a:t>path</a:t>
            </a:r>
            <a:r>
              <a:rPr lang="es-ES" sz="1200" dirty="0">
                <a:latin typeface="Montserrat" pitchFamily="2" charset="0"/>
              </a:rPr>
              <a:t>: prefijo de la URL para todos los </a:t>
            </a:r>
            <a:r>
              <a:rPr lang="es-ES" sz="1200" dirty="0" err="1">
                <a:latin typeface="Montserrat" pitchFamily="2" charset="0"/>
              </a:rPr>
              <a:t>paths</a:t>
            </a:r>
            <a:r>
              <a:rPr lang="es-ES" sz="1200" dirty="0">
                <a:latin typeface="Montserrat" pitchFamily="2" charset="0"/>
              </a:rPr>
              <a:t> relativos a la raíz del host, formado por:</a:t>
            </a:r>
          </a:p>
          <a:p>
            <a:pPr marL="540000" indent="-28575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ES" sz="1200" u="sng" dirty="0">
                <a:latin typeface="Montserrat" pitchFamily="2" charset="0"/>
              </a:rPr>
              <a:t>Contexto o </a:t>
            </a:r>
            <a:r>
              <a:rPr lang="es-ES" sz="1200" u="sng" dirty="0" err="1">
                <a:latin typeface="Montserrat" pitchFamily="2" charset="0"/>
              </a:rPr>
              <a:t>path</a:t>
            </a:r>
            <a:r>
              <a:rPr lang="es-ES" sz="1200" dirty="0">
                <a:latin typeface="Montserrat" pitchFamily="2" charset="0"/>
              </a:rPr>
              <a:t>: recurso padre.</a:t>
            </a:r>
          </a:p>
          <a:p>
            <a:pPr marL="540000" indent="-28575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ES" sz="1200" u="sng" dirty="0" err="1">
                <a:latin typeface="Montserrat" pitchFamily="2" charset="0"/>
              </a:rPr>
              <a:t>Major</a:t>
            </a:r>
            <a:r>
              <a:rPr lang="es-ES" sz="1200" u="sng" dirty="0">
                <a:latin typeface="Montserrat" pitchFamily="2" charset="0"/>
              </a:rPr>
              <a:t> </a:t>
            </a:r>
            <a:r>
              <a:rPr lang="es-ES" sz="1200" u="sng" dirty="0" err="1">
                <a:latin typeface="Montserrat" pitchFamily="2" charset="0"/>
              </a:rPr>
              <a:t>version</a:t>
            </a:r>
            <a:r>
              <a:rPr lang="es-ES" sz="1200" dirty="0">
                <a:latin typeface="Montserrat" pitchFamily="2" charset="0"/>
              </a:rPr>
              <a:t>: letra “v” minúscula seguida de un número no decimal.</a:t>
            </a:r>
          </a:p>
          <a:p>
            <a:pPr marL="540000" indent="-28575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ES" sz="1200" u="sng" dirty="0">
                <a:latin typeface="Montserrat" pitchFamily="2" charset="0"/>
              </a:rPr>
              <a:t>Recurso</a:t>
            </a:r>
            <a:r>
              <a:rPr lang="es-ES" sz="1200" dirty="0">
                <a:latin typeface="Montserrat" pitchFamily="2" charset="0"/>
              </a:rPr>
              <a:t>: nombre del recurso sobre el que se está operando en </a:t>
            </a:r>
            <a:r>
              <a:rPr lang="es-ES" sz="1200" b="1" dirty="0">
                <a:latin typeface="Montserrat" pitchFamily="2" charset="0"/>
              </a:rPr>
              <a:t>kebab-case</a:t>
            </a:r>
            <a:r>
              <a:rPr lang="es-ES" sz="1200" dirty="0">
                <a:latin typeface="Montserrat" pitchFamily="2" charset="0"/>
              </a:rPr>
              <a:t>. Está relacionado directamente con el recurso padre.</a:t>
            </a:r>
          </a:p>
          <a:p>
            <a:pPr marL="540000" indent="-28575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ES" sz="1200" u="sng" dirty="0" err="1">
                <a:latin typeface="Montserrat" pitchFamily="2" charset="0"/>
              </a:rPr>
              <a:t>Path</a:t>
            </a:r>
            <a:r>
              <a:rPr lang="es-ES" sz="1200" u="sng" dirty="0">
                <a:latin typeface="Montserrat" pitchFamily="2" charset="0"/>
              </a:rPr>
              <a:t> </a:t>
            </a:r>
            <a:r>
              <a:rPr lang="es-ES" sz="1200" u="sng" dirty="0" err="1">
                <a:latin typeface="Montserrat" pitchFamily="2" charset="0"/>
              </a:rPr>
              <a:t>param</a:t>
            </a:r>
            <a:r>
              <a:rPr lang="es-ES" sz="1200" dirty="0">
                <a:latin typeface="Montserrat" pitchFamily="2" charset="0"/>
              </a:rPr>
              <a:t>: identificador único del recurso.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Montserrat" pitchFamily="2" charset="0"/>
              </a:rPr>
              <a:t>Query</a:t>
            </a:r>
            <a:r>
              <a:rPr lang="es-ES" sz="1200" b="1" dirty="0">
                <a:latin typeface="Montserrat" pitchFamily="2" charset="0"/>
              </a:rPr>
              <a:t> </a:t>
            </a:r>
            <a:r>
              <a:rPr lang="es-ES" sz="1200" b="1" dirty="0" err="1">
                <a:latin typeface="Montserrat" pitchFamily="2" charset="0"/>
              </a:rPr>
              <a:t>string</a:t>
            </a:r>
            <a:r>
              <a:rPr lang="es-ES" sz="1200" dirty="0">
                <a:latin typeface="Montserrat" pitchFamily="2" charset="0"/>
              </a:rPr>
              <a:t>: componente opcional incluido que posee una estructura no jerárquica. Se emplean para propósitos de búsqueda o procesamiento de datos.</a:t>
            </a:r>
          </a:p>
        </p:txBody>
      </p:sp>
    </p:spTree>
    <p:extLst>
      <p:ext uri="{BB962C8B-B14F-4D97-AF65-F5344CB8AC3E}">
        <p14:creationId xmlns:p14="http://schemas.microsoft.com/office/powerpoint/2010/main" val="3868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Modelado de recursos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32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Modelado de recursos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2A29E2-3757-E5F0-9D3E-EFFDA07B8FBB}"/>
              </a:ext>
            </a:extLst>
          </p:cNvPr>
          <p:cNvSpPr txBox="1"/>
          <p:nvPr/>
        </p:nvSpPr>
        <p:spPr>
          <a:xfrm>
            <a:off x="677623" y="1147385"/>
            <a:ext cx="7798252" cy="113877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El componente </a:t>
            </a:r>
            <a:r>
              <a:rPr lang="es-ES" sz="1200" dirty="0" err="1">
                <a:latin typeface="Montserrat" pitchFamily="2" charset="0"/>
              </a:rPr>
              <a:t>path</a:t>
            </a:r>
            <a:r>
              <a:rPr lang="es-ES" sz="1200" dirty="0">
                <a:latin typeface="Montserrat" pitchFamily="2" charset="0"/>
              </a:rPr>
              <a:t> de la URI transmite un modelo de recursos de la API REST. Cada uno de sus segmentos corresponde a un recurso único. Por ejemplo:</a:t>
            </a:r>
          </a:p>
          <a:p>
            <a:pPr algn="ctr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http://api.axpe.com/users/{userId}/adresses/{adressId}</a:t>
            </a:r>
            <a:endParaRPr lang="es-ES" sz="1200" dirty="0">
              <a:solidFill>
                <a:schemeClr val="accent4">
                  <a:lumMod val="75000"/>
                </a:schemeClr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Indica que cada una de las </a:t>
            </a:r>
            <a:r>
              <a:rPr lang="es-ES" sz="1200" dirty="0" err="1">
                <a:latin typeface="Montserrat" pitchFamily="2" charset="0"/>
              </a:rPr>
              <a:t>URIs</a:t>
            </a:r>
            <a:r>
              <a:rPr lang="es-ES" sz="1200" dirty="0">
                <a:latin typeface="Montserrat" pitchFamily="2" charset="0"/>
              </a:rPr>
              <a:t> debería identificar un recurso accesible: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CEC8EC-6903-2D95-6A42-E4DEC82653F5}"/>
              </a:ext>
            </a:extLst>
          </p:cNvPr>
          <p:cNvSpPr txBox="1"/>
          <p:nvPr/>
        </p:nvSpPr>
        <p:spPr>
          <a:xfrm>
            <a:off x="2660361" y="2380289"/>
            <a:ext cx="38232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http://api.axpe.com/</a:t>
            </a:r>
            <a:r>
              <a:rPr lang="es-E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users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/{userId}/</a:t>
            </a:r>
            <a:r>
              <a:rPr lang="es-E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adresses</a:t>
            </a:r>
          </a:p>
          <a:p>
            <a:pPr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http://api.axpe.com/</a:t>
            </a:r>
            <a:r>
              <a:rPr lang="es-E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users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/{userId}</a:t>
            </a:r>
          </a:p>
          <a:p>
            <a:pPr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http://api.axpe.com/</a:t>
            </a:r>
            <a:r>
              <a:rPr lang="es-E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78774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Modelado de recursos – Buenas prácticas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2A29E2-3757-E5F0-9D3E-EFFDA07B8FBB}"/>
              </a:ext>
            </a:extLst>
          </p:cNvPr>
          <p:cNvSpPr txBox="1"/>
          <p:nvPr/>
        </p:nvSpPr>
        <p:spPr>
          <a:xfrm>
            <a:off x="672874" y="1136600"/>
            <a:ext cx="7798252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Nomenclatura en función de los nombres utilizados por negocio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Identificadores de recursos únicos para cada recurso.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Los recursos pueden tener varios niveles, pero no deben tener más de 2 o 3.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Se debe utilizar siempre un sustantivo plural.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Los recursos deben ser nombres, no verbos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No utilizar mayúsculas, las URL son case sensitive. Utilizar preferiblemente kebab-case.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No hacer referencia a </a:t>
            </a:r>
            <a:r>
              <a:rPr lang="es-ES" sz="1200" dirty="0" err="1">
                <a:latin typeface="Montserrat" pitchFamily="2" charset="0"/>
              </a:rPr>
              <a:t>teconogías</a:t>
            </a:r>
            <a:r>
              <a:rPr lang="es-ES" sz="1200" dirty="0">
                <a:latin typeface="Montserrat" pitchFamily="2" charset="0"/>
              </a:rPr>
              <a:t> como bases de datos al nombrar recursos.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Nombrar los recursos con nombres concretos, descriptivos y cortos.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No terminar el recurso con "/".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Las extensiones de los archivos no deben estar presentes en la URL.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Emplear el versionado en la URL siguiendo la estructura: </a:t>
            </a:r>
            <a:r>
              <a:rPr lang="es-ES" sz="1200" b="1" dirty="0" err="1">
                <a:latin typeface="Montserrat" pitchFamily="2" charset="0"/>
              </a:rPr>
              <a:t>vMajor</a:t>
            </a:r>
            <a:r>
              <a:rPr lang="es-ES" sz="1200" dirty="0">
                <a:latin typeface="Montserra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30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Path</a:t>
            </a: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s-ES" sz="4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Params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28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Path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Params</a:t>
            </a:r>
            <a:endParaRPr lang="es-ES" sz="21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F9286F-8125-B781-E392-A89CBB93D57C}"/>
              </a:ext>
            </a:extLst>
          </p:cNvPr>
          <p:cNvSpPr txBox="1"/>
          <p:nvPr/>
        </p:nvSpPr>
        <p:spPr>
          <a:xfrm>
            <a:off x="677623" y="1075930"/>
            <a:ext cx="802844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Un </a:t>
            </a:r>
            <a:r>
              <a:rPr lang="es-ES" sz="1200" dirty="0" err="1">
                <a:latin typeface="Montserrat" pitchFamily="2" charset="0"/>
              </a:rPr>
              <a:t>path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param</a:t>
            </a:r>
            <a:r>
              <a:rPr lang="es-ES" sz="1200" dirty="0">
                <a:latin typeface="Montserrat" pitchFamily="2" charset="0"/>
              </a:rPr>
              <a:t> es un </a:t>
            </a:r>
            <a:r>
              <a:rPr lang="es-ES" sz="1200" b="1" u="sng" dirty="0">
                <a:latin typeface="Montserrat" pitchFamily="2" charset="0"/>
              </a:rPr>
              <a:t>identificador único</a:t>
            </a:r>
            <a:r>
              <a:rPr lang="es-ES" sz="1200" dirty="0">
                <a:latin typeface="Montserrat" pitchFamily="2" charset="0"/>
              </a:rPr>
              <a:t> del recurso, por ejemplo, /</a:t>
            </a:r>
            <a:r>
              <a:rPr lang="es-ES" sz="1200" dirty="0" err="1">
                <a:latin typeface="Montserrat" pitchFamily="2" charset="0"/>
              </a:rPr>
              <a:t>users</a:t>
            </a:r>
            <a:r>
              <a:rPr lang="es-ES" sz="1200" dirty="0">
                <a:latin typeface="Montserrat" pitchFamily="2" charset="0"/>
              </a:rPr>
              <a:t>/{</a:t>
            </a:r>
            <a:r>
              <a:rPr lang="es-ES" sz="1200" dirty="0" err="1">
                <a:latin typeface="Montserrat" pitchFamily="2" charset="0"/>
              </a:rPr>
              <a:t>userId</a:t>
            </a:r>
            <a:r>
              <a:rPr lang="es-ES" sz="1200" dirty="0">
                <a:latin typeface="Montserrat" pitchFamily="2" charset="0"/>
              </a:rPr>
              <a:t>}.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Pueden ponerse varios </a:t>
            </a:r>
            <a:r>
              <a:rPr lang="es-ES" sz="1200" dirty="0" err="1">
                <a:latin typeface="Montserrat" pitchFamily="2" charset="0"/>
              </a:rPr>
              <a:t>path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param</a:t>
            </a:r>
            <a:r>
              <a:rPr lang="es-ES" sz="1200" dirty="0">
                <a:latin typeface="Montserrat" pitchFamily="2" charset="0"/>
              </a:rPr>
              <a:t> en caso de existir dependencia entre recursos, por ejemplo, 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/{</a:t>
            </a:r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}/</a:t>
            </a:r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documents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/{</a:t>
            </a:r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documentId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s-ES" sz="1200" dirty="0">
                <a:solidFill>
                  <a:schemeClr val="tx1"/>
                </a:solidFill>
                <a:latin typeface="Montserrat" pitchFamily="2" charset="0"/>
              </a:rPr>
              <a:t>.</a:t>
            </a:r>
            <a:endParaRPr lang="es-ES" sz="1200" dirty="0">
              <a:latin typeface="Montserrat" pitchFamily="2" charset="0"/>
            </a:endParaRPr>
          </a:p>
          <a:p>
            <a:pPr algn="just">
              <a:spcAft>
                <a:spcPts val="1200"/>
              </a:spcAft>
            </a:pPr>
            <a:r>
              <a:rPr lang="es-ES" sz="1200" b="1" dirty="0">
                <a:latin typeface="Montserrat" pitchFamily="2" charset="0"/>
              </a:rPr>
              <a:t>Código de buenas prácticas</a:t>
            </a:r>
            <a:r>
              <a:rPr lang="es-ES" sz="1200" dirty="0">
                <a:latin typeface="Montserrat" pitchFamily="2" charset="0"/>
              </a:rPr>
              <a:t>:</a:t>
            </a:r>
          </a:p>
          <a:p>
            <a:pPr marL="5397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No se pueden concatenar </a:t>
            </a:r>
            <a:r>
              <a:rPr lang="es-ES" sz="1200" dirty="0" err="1">
                <a:latin typeface="Montserrat" pitchFamily="2" charset="0"/>
              </a:rPr>
              <a:t>path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params</a:t>
            </a:r>
            <a:r>
              <a:rPr lang="es-ES" sz="1200" dirty="0">
                <a:latin typeface="Montserrat" pitchFamily="2" charset="0"/>
              </a:rPr>
              <a:t>.</a:t>
            </a:r>
          </a:p>
          <a:p>
            <a:pPr marL="5397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atributo debe ser identificativo.</a:t>
            </a:r>
          </a:p>
          <a:p>
            <a:pPr marL="5397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Se aconseja tener una morfología similar a la de la entidad correspondiente.</a:t>
            </a:r>
          </a:p>
          <a:p>
            <a:pPr marL="5397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No crear ambigüedades, es decir, que se pueda acceder al mismo recurso de varias formas distintas.</a:t>
            </a:r>
          </a:p>
          <a:p>
            <a:pPr marL="5397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No emplear números de secuencia autogenerados por la base de datos como identificadores de recursos.</a:t>
            </a:r>
          </a:p>
          <a:p>
            <a:pPr marL="5397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Los valores enumerados pueden emplearse como identificadores de recursos.</a:t>
            </a:r>
          </a:p>
        </p:txBody>
      </p:sp>
    </p:spTree>
    <p:extLst>
      <p:ext uri="{BB962C8B-B14F-4D97-AF65-F5344CB8AC3E}">
        <p14:creationId xmlns:p14="http://schemas.microsoft.com/office/powerpoint/2010/main" val="193860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Query</a:t>
            </a: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s-ES" sz="400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Params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81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Query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Params</a:t>
            </a:r>
            <a:endParaRPr lang="es-ES" sz="21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9FF75B-FEB5-9957-4C3F-4F48CAF68300}"/>
              </a:ext>
            </a:extLst>
          </p:cNvPr>
          <p:cNvSpPr txBox="1"/>
          <p:nvPr/>
        </p:nvSpPr>
        <p:spPr>
          <a:xfrm>
            <a:off x="672874" y="1216159"/>
            <a:ext cx="7798252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Un </a:t>
            </a:r>
            <a:r>
              <a:rPr lang="es-ES" sz="1200" dirty="0" err="1">
                <a:latin typeface="Montserrat" pitchFamily="2" charset="0"/>
              </a:rPr>
              <a:t>query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param</a:t>
            </a:r>
            <a:r>
              <a:rPr lang="es-ES" sz="1200" dirty="0">
                <a:latin typeface="Montserrat" pitchFamily="2" charset="0"/>
              </a:rPr>
              <a:t> o parámetro de consulta es un </a:t>
            </a:r>
            <a:r>
              <a:rPr lang="es-ES" sz="1200" b="1" dirty="0">
                <a:latin typeface="Montserrat" pitchFamily="2" charset="0"/>
              </a:rPr>
              <a:t>par clave-valor </a:t>
            </a:r>
            <a:r>
              <a:rPr lang="es-ES" sz="1200" dirty="0">
                <a:latin typeface="Montserrat" pitchFamily="2" charset="0"/>
              </a:rPr>
              <a:t>que sirven para filtrar, ordenar y paginar. Se preceden de “?” y se pueden concatenar con “&amp;”.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Un ejemplo es el siguiente: </a:t>
            </a:r>
          </a:p>
          <a:p>
            <a:pPr algn="ctr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users?name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juan&amp;surname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perez</a:t>
            </a:r>
            <a:r>
              <a:rPr lang="es-ES" sz="1200" dirty="0">
                <a:latin typeface="Montserrat" pitchFamily="2" charset="0"/>
              </a:rPr>
              <a:t>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Código de buenas prácticas</a:t>
            </a:r>
            <a:r>
              <a:rPr lang="es-ES" sz="1200" dirty="0">
                <a:latin typeface="Montserrat" pitchFamily="2" charset="0"/>
              </a:rPr>
              <a:t>: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Normalmente son atributos opcionales.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Solo se utilizan en las peticiones GET o HEAD.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Notación </a:t>
            </a:r>
            <a:r>
              <a:rPr lang="es-ES" sz="1200" dirty="0" err="1">
                <a:latin typeface="Montserrat" pitchFamily="2" charset="0"/>
              </a:rPr>
              <a:t>camelCase</a:t>
            </a:r>
            <a:r>
              <a:rPr lang="es-ES" sz="1200" dirty="0">
                <a:latin typeface="Montserrat" pitchFamily="2" charset="0"/>
              </a:rPr>
              <a:t>.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Incluir una descripción y ejemplo.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Restringir al máximo posible los datos aceptados mediante formatos, rangos de valores...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Emplear valores por defecto con el propósito de restringir búsqueda o filtrado.</a:t>
            </a:r>
          </a:p>
        </p:txBody>
      </p:sp>
    </p:spTree>
    <p:extLst>
      <p:ext uri="{BB962C8B-B14F-4D97-AF65-F5344CB8AC3E}">
        <p14:creationId xmlns:p14="http://schemas.microsoft.com/office/powerpoint/2010/main" val="182362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Query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Params</a:t>
            </a: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 - Filtros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4514B31-CB67-1CC6-2974-7776FE37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63615"/>
              </p:ext>
            </p:extLst>
          </p:nvPr>
        </p:nvGraphicFramePr>
        <p:xfrm>
          <a:off x="637314" y="1053222"/>
          <a:ext cx="7940450" cy="3929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805">
                  <a:extLst>
                    <a:ext uri="{9D8B030D-6E8A-4147-A177-3AD203B41FA5}">
                      <a16:colId xmlns:a16="http://schemas.microsoft.com/office/drawing/2014/main" val="1860101253"/>
                    </a:ext>
                  </a:extLst>
                </a:gridCol>
                <a:gridCol w="6579645">
                  <a:extLst>
                    <a:ext uri="{9D8B030D-6E8A-4147-A177-3AD203B41FA5}">
                      <a16:colId xmlns:a16="http://schemas.microsoft.com/office/drawing/2014/main" val="3932306418"/>
                    </a:ext>
                  </a:extLst>
                </a:gridCol>
              </a:tblGrid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latin typeface="Montserrat" pitchFamily="2" charset="0"/>
                        </a:rPr>
                        <a:t>Query</a:t>
                      </a:r>
                      <a:r>
                        <a:rPr lang="es-ES" sz="1200" b="1" dirty="0">
                          <a:latin typeface="Montserrat" pitchFamily="2" charset="0"/>
                        </a:rPr>
                        <a:t> </a:t>
                      </a:r>
                      <a:r>
                        <a:rPr lang="es-ES" sz="1200" b="1" dirty="0" err="1">
                          <a:latin typeface="Montserrat" pitchFamily="2" charset="0"/>
                        </a:rPr>
                        <a:t>String</a:t>
                      </a:r>
                      <a:endParaRPr lang="es-ES" sz="12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Montserrat" pitchFamily="2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75312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200" b="1" err="1">
                          <a:latin typeface="Consolas" panose="020B0609020204030204" pitchFamily="49" charset="0"/>
                        </a:rPr>
                        <a:t>fields</a:t>
                      </a:r>
                      <a:endParaRPr lang="es-ES" sz="1200" b="1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Permite seleccionar los campos que se desean recuperar del recurso. Para ello se indica la lista de campos separada por el carácter “,”.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27741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200" b="1" err="1">
                          <a:latin typeface="Consolas" panose="020B0609020204030204" pitchFamily="49" charset="0"/>
                        </a:rPr>
                        <a:t>expand</a:t>
                      </a:r>
                      <a:endParaRPr lang="es-ES" sz="1200" b="1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Permite solicitar información sobre las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sub-entidades</a:t>
                      </a:r>
                      <a:r>
                        <a:rPr lang="es-ES" sz="1200" dirty="0">
                          <a:latin typeface="Montserrat" pitchFamily="2" charset="0"/>
                        </a:rPr>
                        <a:t> que desea expandir. Para ello se indica la lista de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sub-entidades</a:t>
                      </a:r>
                      <a:r>
                        <a:rPr lang="es-ES" sz="1200" dirty="0">
                          <a:latin typeface="Montserrat" pitchFamily="2" charset="0"/>
                        </a:rPr>
                        <a:t> separadas por el carácter “,”.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90503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200" b="1" err="1">
                          <a:latin typeface="Consolas" panose="020B0609020204030204" pitchFamily="49" charset="0"/>
                        </a:rPr>
                        <a:t>isDescription</a:t>
                      </a:r>
                      <a:endParaRPr lang="es-ES" sz="1200" b="1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Estos parámetros deben ser opcionales y reportarse como booleanos. Se emplea cuando una operación tiene que devolver los datos como códigos.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914026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200" b="1" err="1">
                          <a:latin typeface="Consolas" panose="020B0609020204030204" pitchFamily="49" charset="0"/>
                        </a:rPr>
                        <a:t>sort</a:t>
                      </a:r>
                      <a:endParaRPr lang="es-ES" sz="1200" b="1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Permite ordenar los resultados obtenidos, ascendente o descendentemente. Este parámetro solo es válido para entidades.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77069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ES" sz="1200" b="1" err="1">
                          <a:latin typeface="Consolas" panose="020B0609020204030204" pitchFamily="49" charset="0"/>
                        </a:rPr>
                        <a:t>attribute</a:t>
                      </a:r>
                      <a:r>
                        <a:rPr lang="es-ES" sz="1200" b="1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En el caso de que los identificadores de URI puedan tener múltiples valores, se agrega un parámetro con el nombre del campo del identificador que se utilizará.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92548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200" b="1" err="1">
                          <a:latin typeface="Consolas" panose="020B0609020204030204" pitchFamily="49" charset="0"/>
                        </a:rPr>
                        <a:t>query</a:t>
                      </a:r>
                      <a:endParaRPr lang="es-ES" sz="1200" b="1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Permite agrupar en un único campo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query</a:t>
                      </a:r>
                      <a:r>
                        <a:rPr lang="es-ES" sz="1200" dirty="0">
                          <a:latin typeface="Montserrat" pitchFamily="2" charset="0"/>
                        </a:rPr>
                        <a:t>, varios campos &lt;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attribute</a:t>
                      </a:r>
                      <a:r>
                        <a:rPr lang="es-ES" sz="1200" dirty="0">
                          <a:latin typeface="Montserrat" pitchFamily="2" charset="0"/>
                        </a:rPr>
                        <a:t>&gt;. Se usa en aquellos casos en los que se desear permitir un número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elevdao</a:t>
                      </a:r>
                      <a:r>
                        <a:rPr lang="es-ES" sz="1200" dirty="0">
                          <a:latin typeface="Montserrat" pitchFamily="2" charset="0"/>
                        </a:rPr>
                        <a:t> de campos de este último tipo.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46216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200" b="1" err="1">
                          <a:latin typeface="Consolas" panose="020B0609020204030204" pitchFamily="49" charset="0"/>
                        </a:rPr>
                        <a:t>format</a:t>
                      </a:r>
                      <a:endParaRPr lang="es-ES" sz="1200" b="1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Permite informar el formato de la respuesta de la API. Solo debe ser usado para HATEOAS. Por ejemplo: </a:t>
                      </a:r>
                      <a:r>
                        <a:rPr lang="es-ES" sz="12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s-ES" sz="1200" i="1" dirty="0">
                          <a:latin typeface="Montserrat" pitchFamily="2" charset="0"/>
                        </a:rPr>
                        <a:t> </a:t>
                      </a:r>
                      <a:r>
                        <a:rPr lang="es-ES" sz="1200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ES" sz="1200" i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clientes?format</a:t>
                      </a:r>
                      <a:r>
                        <a:rPr lang="es-ES" sz="1200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ES" sz="1200" i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pdf</a:t>
                      </a:r>
                      <a:r>
                        <a:rPr lang="es-ES" sz="1200" i="1" dirty="0">
                          <a:latin typeface="Montserrat" pitchFamily="2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7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505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Nomenclatura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3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99" y="245100"/>
            <a:ext cx="1031673" cy="4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0" y="7684"/>
            <a:ext cx="3354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715400" y="764732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/>
          <p:nvPr/>
        </p:nvSpPr>
        <p:spPr>
          <a:xfrm>
            <a:off x="7085875" y="4623125"/>
            <a:ext cx="174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sz="1200" b="1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4922C1-9815-45FB-80C5-A85D94A96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0000000-1234-1234-1234-123412341234}" type="slidenum">
              <a:rPr lang="es-ES" smtClean="0">
                <a:solidFill>
                  <a:srgbClr val="595959"/>
                </a:solidFill>
              </a:rPr>
              <a:pPr>
                <a:defRPr/>
              </a:pPr>
              <a:t>2</a:t>
            </a:fld>
            <a:endParaRPr lang="es-ES">
              <a:solidFill>
                <a:srgbClr val="595959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72F7D82-73F0-B784-E12F-1CC884DE962B}"/>
              </a:ext>
            </a:extLst>
          </p:cNvPr>
          <p:cNvGrpSpPr/>
          <p:nvPr/>
        </p:nvGrpSpPr>
        <p:grpSpPr>
          <a:xfrm>
            <a:off x="3969085" y="606318"/>
            <a:ext cx="4342150" cy="3946231"/>
            <a:chOff x="3597997" y="524136"/>
            <a:chExt cx="4342150" cy="3946231"/>
          </a:xfrm>
        </p:grpSpPr>
        <p:sp>
          <p:nvSpPr>
            <p:cNvPr id="178" name="Google Shape;178;p17">
              <a:hlinkClick r:id="rId5" action="ppaction://hlinksldjump"/>
            </p:cNvPr>
            <p:cNvSpPr txBox="1"/>
            <p:nvPr/>
          </p:nvSpPr>
          <p:spPr>
            <a:xfrm>
              <a:off x="3597997" y="524136"/>
              <a:ext cx="4193700" cy="432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" b="1" dirty="0">
                  <a:latin typeface="Montserrat"/>
                  <a:ea typeface="Montserrat"/>
                  <a:cs typeface="Montserrat"/>
                  <a:sym typeface="Montserrat"/>
                </a:rPr>
                <a:t>01.	</a:t>
              </a:r>
              <a:r>
                <a:rPr kumimoji="0" lang="e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Introducción</a:t>
              </a:r>
              <a:endParaRPr b="1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" name="Google Shape;179;p17">
              <a:hlinkClick r:id="rId6" action="ppaction://hlinksldjump"/>
              <a:extLst>
                <a:ext uri="{FF2B5EF4-FFF2-40B4-BE49-F238E27FC236}">
                  <a16:creationId xmlns:a16="http://schemas.microsoft.com/office/drawing/2014/main" id="{10C444E7-1E76-432B-A4CD-0CF325D2E912}"/>
                </a:ext>
              </a:extLst>
            </p:cNvPr>
            <p:cNvSpPr txBox="1"/>
            <p:nvPr/>
          </p:nvSpPr>
          <p:spPr>
            <a:xfrm>
              <a:off x="3597997" y="1931662"/>
              <a:ext cx="4342150" cy="432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" b="1" dirty="0">
                  <a:latin typeface="Montserrat"/>
                  <a:ea typeface="Montserrat"/>
                  <a:cs typeface="Montserrat"/>
                  <a:sym typeface="Montserrat"/>
                </a:rPr>
                <a:t>03.     	</a:t>
              </a:r>
              <a:r>
                <a:rPr lang="es-ES" b="1" dirty="0">
                  <a:latin typeface="Montserrat"/>
                  <a:ea typeface="Montserrat"/>
                  <a:cs typeface="Montserrat"/>
                  <a:sym typeface="Montserrat"/>
                </a:rPr>
                <a:t>Modelado de recursos</a:t>
              </a:r>
              <a:endParaRPr b="1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" name="Google Shape;179;p17">
              <a:hlinkClick r:id="rId7" action="ppaction://hlinksldjump"/>
              <a:extLst>
                <a:ext uri="{FF2B5EF4-FFF2-40B4-BE49-F238E27FC236}">
                  <a16:creationId xmlns:a16="http://schemas.microsoft.com/office/drawing/2014/main" id="{E66F29FD-FA0F-5BB0-9C2D-A7E8278B3E3A}"/>
                </a:ext>
              </a:extLst>
            </p:cNvPr>
            <p:cNvSpPr txBox="1"/>
            <p:nvPr/>
          </p:nvSpPr>
          <p:spPr>
            <a:xfrm>
              <a:off x="3597997" y="2633765"/>
              <a:ext cx="4342150" cy="432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" b="1" dirty="0">
                  <a:latin typeface="Montserrat"/>
                  <a:sym typeface="Montserrat"/>
                </a:rPr>
                <a:t>04.     	Path Params</a:t>
              </a:r>
              <a:endParaRPr lang="es" b="1" dirty="0">
                <a:latin typeface="Montserrat"/>
              </a:endParaRPr>
            </a:p>
          </p:txBody>
        </p:sp>
        <p:sp>
          <p:nvSpPr>
            <p:cNvPr id="14" name="Google Shape;179;p17">
              <a:hlinkClick r:id="rId8" action="ppaction://hlinksldjump"/>
              <a:extLst>
                <a:ext uri="{FF2B5EF4-FFF2-40B4-BE49-F238E27FC236}">
                  <a16:creationId xmlns:a16="http://schemas.microsoft.com/office/drawing/2014/main" id="{885550B1-6C9E-4CF7-BA92-209882EA0831}"/>
                </a:ext>
              </a:extLst>
            </p:cNvPr>
            <p:cNvSpPr txBox="1"/>
            <p:nvPr/>
          </p:nvSpPr>
          <p:spPr>
            <a:xfrm>
              <a:off x="3597997" y="1229559"/>
              <a:ext cx="4342150" cy="432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" b="1" dirty="0">
                  <a:latin typeface="Montserrat"/>
                  <a:sym typeface="Montserrat"/>
                </a:rPr>
                <a:t>02. 	Definición y partes de una URL   </a:t>
              </a:r>
              <a:endParaRPr lang="es" b="1" dirty="0">
                <a:latin typeface="Montserrat"/>
              </a:endParaRPr>
            </a:p>
          </p:txBody>
        </p:sp>
        <p:sp>
          <p:nvSpPr>
            <p:cNvPr id="7" name="Google Shape;178;p17">
              <a:hlinkClick r:id="rId9" action="ppaction://hlinksldjump"/>
              <a:extLst>
                <a:ext uri="{FF2B5EF4-FFF2-40B4-BE49-F238E27FC236}">
                  <a16:creationId xmlns:a16="http://schemas.microsoft.com/office/drawing/2014/main" id="{AB9B38BE-87F3-3BDE-379F-2FD7A9A8D245}"/>
                </a:ext>
              </a:extLst>
            </p:cNvPr>
            <p:cNvSpPr txBox="1"/>
            <p:nvPr/>
          </p:nvSpPr>
          <p:spPr>
            <a:xfrm>
              <a:off x="3597997" y="3335868"/>
              <a:ext cx="4193700" cy="432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" b="1" dirty="0">
                  <a:latin typeface="Montserrat"/>
                  <a:ea typeface="Montserrat"/>
                  <a:cs typeface="Montserrat"/>
                  <a:sym typeface="Montserrat"/>
                </a:rPr>
                <a:t>05.	</a:t>
              </a:r>
              <a:r>
                <a:rPr kumimoji="0" lang="e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Query Params</a:t>
              </a:r>
              <a:endParaRPr b="1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Google Shape;179;p17">
              <a:hlinkClick r:id="rId10" action="ppaction://hlinksldjump"/>
              <a:extLst>
                <a:ext uri="{FF2B5EF4-FFF2-40B4-BE49-F238E27FC236}">
                  <a16:creationId xmlns:a16="http://schemas.microsoft.com/office/drawing/2014/main" id="{C4FD1B58-F871-C8F2-741E-41F7871D704F}"/>
                </a:ext>
              </a:extLst>
            </p:cNvPr>
            <p:cNvSpPr txBox="1"/>
            <p:nvPr/>
          </p:nvSpPr>
          <p:spPr>
            <a:xfrm>
              <a:off x="3597997" y="4037971"/>
              <a:ext cx="4342150" cy="432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" b="1" dirty="0">
                  <a:latin typeface="Montserrat"/>
                  <a:sym typeface="Montserrat"/>
                </a:rPr>
                <a:t>06. 	Nomenclatura</a:t>
              </a:r>
              <a:endParaRPr lang="es" b="1" dirty="0"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5694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Nomenclatura - Formatos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DCA210-1C95-A16F-7B93-4B41FA4915B1}"/>
              </a:ext>
            </a:extLst>
          </p:cNvPr>
          <p:cNvSpPr txBox="1"/>
          <p:nvPr/>
        </p:nvSpPr>
        <p:spPr>
          <a:xfrm>
            <a:off x="677623" y="1139261"/>
            <a:ext cx="7433356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Las cadenas de formato de </a:t>
            </a:r>
            <a:r>
              <a:rPr lang="es-ES" sz="1200" u="sng" dirty="0">
                <a:latin typeface="Montserrat" pitchFamily="2" charset="0"/>
              </a:rPr>
              <a:t>fecha</a:t>
            </a:r>
            <a:r>
              <a:rPr lang="es-ES" sz="1200" dirty="0">
                <a:latin typeface="Montserrat" pitchFamily="2" charset="0"/>
              </a:rPr>
              <a:t> deben cumplimentar el estándar ISO 8601 (</a:t>
            </a:r>
            <a:r>
              <a:rPr lang="es-ES" sz="1200" dirty="0">
                <a:latin typeface="Montserrat" pitchFamily="2" charset="0"/>
                <a:hlinkClick r:id="rId3"/>
              </a:rPr>
              <a:t>RFC 3339</a:t>
            </a:r>
            <a:r>
              <a:rPr lang="es-ES" sz="1200" dirty="0">
                <a:latin typeface="Montserrat" pitchFamily="2" charset="0"/>
              </a:rPr>
              <a:t>)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Los campos que hagan referencia a código de tipo </a:t>
            </a:r>
            <a:r>
              <a:rPr lang="es-ES" sz="1200" u="sng" dirty="0">
                <a:latin typeface="Montserrat" pitchFamily="2" charset="0"/>
              </a:rPr>
              <a:t>moneda</a:t>
            </a:r>
            <a:r>
              <a:rPr lang="es-ES" sz="1200" dirty="0">
                <a:latin typeface="Montserrat" pitchFamily="2" charset="0"/>
              </a:rPr>
              <a:t>, se expresarán como indica el estándar </a:t>
            </a:r>
            <a:r>
              <a:rPr lang="es-ES" sz="1200" dirty="0">
                <a:latin typeface="Montserrat" pitchFamily="2" charset="0"/>
                <a:hlinkClick r:id="rId4"/>
              </a:rPr>
              <a:t>ISO 4217</a:t>
            </a:r>
            <a:endParaRPr lang="es-ES" sz="1200" dirty="0">
              <a:latin typeface="Montserrat" pitchFamily="2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Los atributos asociados al código de </a:t>
            </a:r>
            <a:r>
              <a:rPr lang="es-ES" sz="1200" u="sng" dirty="0">
                <a:latin typeface="Montserrat" pitchFamily="2" charset="0"/>
              </a:rPr>
              <a:t>país</a:t>
            </a:r>
            <a:r>
              <a:rPr lang="es-ES" sz="1200" dirty="0">
                <a:latin typeface="Montserrat" pitchFamily="2" charset="0"/>
              </a:rPr>
              <a:t> se expresarán con un código de dos dígitos, siguiendo el estándar </a:t>
            </a:r>
            <a:r>
              <a:rPr lang="es-ES" sz="1200" dirty="0">
                <a:latin typeface="Montserrat" pitchFamily="2" charset="0"/>
                <a:hlinkClick r:id="rId5"/>
              </a:rPr>
              <a:t>ISO 3166-1</a:t>
            </a:r>
            <a:endParaRPr lang="es-ES" sz="1200" dirty="0">
              <a:latin typeface="Montserrat" pitchFamily="2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Los códigos de </a:t>
            </a:r>
            <a:r>
              <a:rPr lang="es-ES" sz="1200" u="sng" dirty="0">
                <a:latin typeface="Montserrat" pitchFamily="2" charset="0"/>
              </a:rPr>
              <a:t>idiomas</a:t>
            </a:r>
            <a:r>
              <a:rPr lang="es-ES" sz="1200" dirty="0">
                <a:latin typeface="Montserrat" pitchFamily="2" charset="0"/>
              </a:rPr>
              <a:t>, seguirán el estándar indicado en la </a:t>
            </a:r>
            <a:r>
              <a:rPr lang="es-ES" sz="1200" dirty="0">
                <a:latin typeface="Montserrat" pitchFamily="2" charset="0"/>
                <a:hlinkClick r:id="rId6"/>
              </a:rPr>
              <a:t>ISO 639-1</a:t>
            </a:r>
            <a:endParaRPr lang="es-ES" sz="1200" dirty="0">
              <a:latin typeface="Montserrat" pitchFamily="2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538E21A-025E-8D08-2C84-B51E78CFEF86}"/>
              </a:ext>
            </a:extLst>
          </p:cNvPr>
          <p:cNvGrpSpPr/>
          <p:nvPr/>
        </p:nvGrpSpPr>
        <p:grpSpPr>
          <a:xfrm>
            <a:off x="833234" y="3114418"/>
            <a:ext cx="7235195" cy="1401355"/>
            <a:chOff x="727823" y="3243171"/>
            <a:chExt cx="7235195" cy="140135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055A305E-61E9-6DF5-66C9-06A08F6F065C}"/>
                </a:ext>
              </a:extLst>
            </p:cNvPr>
            <p:cNvGrpSpPr/>
            <p:nvPr/>
          </p:nvGrpSpPr>
          <p:grpSpPr>
            <a:xfrm>
              <a:off x="3720619" y="3276196"/>
              <a:ext cx="2073709" cy="1368330"/>
              <a:chOff x="3059101" y="3209495"/>
              <a:chExt cx="2073709" cy="1368330"/>
            </a:xfrm>
          </p:grpSpPr>
          <p:pic>
            <p:nvPicPr>
              <p:cNvPr id="5" name="Picture 2" descr="Spain">
                <a:extLst>
                  <a:ext uri="{FF2B5EF4-FFF2-40B4-BE49-F238E27FC236}">
                    <a16:creationId xmlns:a16="http://schemas.microsoft.com/office/drawing/2014/main" id="{3013C4B1-AA4F-9648-9A37-A2C89A735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101" y="3489692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France">
                <a:extLst>
                  <a:ext uri="{FF2B5EF4-FFF2-40B4-BE49-F238E27FC236}">
                    <a16:creationId xmlns:a16="http://schemas.microsoft.com/office/drawing/2014/main" id="{8F4897A9-4276-02A7-C759-AE7631BF54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101" y="4217825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Germany">
                <a:extLst>
                  <a:ext uri="{FF2B5EF4-FFF2-40B4-BE49-F238E27FC236}">
                    <a16:creationId xmlns:a16="http://schemas.microsoft.com/office/drawing/2014/main" id="{674E88A5-1060-CCE0-0D2F-18E7708594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101" y="3831713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06782C0-DE80-3B04-D2B7-C78089744896}"/>
                  </a:ext>
                </a:extLst>
              </p:cNvPr>
              <p:cNvSpPr txBox="1"/>
              <p:nvPr/>
            </p:nvSpPr>
            <p:spPr>
              <a:xfrm>
                <a:off x="3568144" y="3534705"/>
                <a:ext cx="532082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latin typeface="Consolas" panose="020B0609020204030204" pitchFamily="49" charset="0"/>
                  </a:rPr>
                  <a:t>ES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B16BF4E-D70B-5B70-25C0-54CCF6C4B477}"/>
                  </a:ext>
                </a:extLst>
              </p:cNvPr>
              <p:cNvSpPr txBox="1"/>
              <p:nvPr/>
            </p:nvSpPr>
            <p:spPr>
              <a:xfrm>
                <a:off x="3460717" y="3209495"/>
                <a:ext cx="778399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highlight>
                      <a:srgbClr val="C0C0C0"/>
                    </a:highlight>
                    <a:latin typeface="Montserrat" pitchFamily="2" charset="0"/>
                  </a:rPr>
                  <a:t>País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8AB5EBB-1D50-0723-46BF-34FF52C7CBAD}"/>
                  </a:ext>
                </a:extLst>
              </p:cNvPr>
              <p:cNvSpPr txBox="1"/>
              <p:nvPr/>
            </p:nvSpPr>
            <p:spPr>
              <a:xfrm>
                <a:off x="4092161" y="3209495"/>
                <a:ext cx="1040649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dirty="0">
                    <a:highlight>
                      <a:srgbClr val="C0C0C0"/>
                    </a:highlight>
                    <a:latin typeface="Montserrat" pitchFamily="2" charset="0"/>
                  </a:rPr>
                  <a:t>Idioma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FECA3C1-CAA3-860A-0B80-5C7F24DE5678}"/>
                  </a:ext>
                </a:extLst>
              </p:cNvPr>
              <p:cNvSpPr txBox="1"/>
              <p:nvPr/>
            </p:nvSpPr>
            <p:spPr>
              <a:xfrm>
                <a:off x="4355640" y="3540352"/>
                <a:ext cx="432720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latin typeface="Consolas" panose="020B0609020204030204" pitchFamily="49" charset="0"/>
                  </a:rPr>
                  <a:t>es</a:t>
                </a: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E51D8F8-3400-89AE-97A5-45251D2918BE}"/>
                  </a:ext>
                </a:extLst>
              </p:cNvPr>
              <p:cNvSpPr txBox="1"/>
              <p:nvPr/>
            </p:nvSpPr>
            <p:spPr>
              <a:xfrm>
                <a:off x="4355640" y="3857825"/>
                <a:ext cx="432720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latin typeface="Consolas" panose="020B0609020204030204" pitchFamily="49" charset="0"/>
                  </a:rPr>
                  <a:t>de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276AEF1-4192-6217-5EA5-14DE75ABCB48}"/>
                  </a:ext>
                </a:extLst>
              </p:cNvPr>
              <p:cNvSpPr txBox="1"/>
              <p:nvPr/>
            </p:nvSpPr>
            <p:spPr>
              <a:xfrm>
                <a:off x="4355640" y="4217825"/>
                <a:ext cx="432720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err="1">
                    <a:latin typeface="Consolas" panose="020B0609020204030204" pitchFamily="49" charset="0"/>
                  </a:rPr>
                  <a:t>fr</a:t>
                </a:r>
                <a:endParaRPr lang="es-ES"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37E9735-C905-495A-C979-94171B5AFDDD}"/>
                  </a:ext>
                </a:extLst>
              </p:cNvPr>
              <p:cNvSpPr txBox="1"/>
              <p:nvPr/>
            </p:nvSpPr>
            <p:spPr>
              <a:xfrm>
                <a:off x="3568144" y="3879271"/>
                <a:ext cx="532082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latin typeface="Consolas" panose="020B0609020204030204" pitchFamily="49" charset="0"/>
                  </a:rPr>
                  <a:t>DE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AF75CED-1321-8150-0E03-7B1BE804FC11}"/>
                  </a:ext>
                </a:extLst>
              </p:cNvPr>
              <p:cNvSpPr txBox="1"/>
              <p:nvPr/>
            </p:nvSpPr>
            <p:spPr>
              <a:xfrm>
                <a:off x="3568144" y="4217825"/>
                <a:ext cx="532082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latin typeface="Consolas" panose="020B0609020204030204" pitchFamily="49" charset="0"/>
                  </a:rPr>
                  <a:t>FR</a:t>
                </a:r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9BF4202E-C1CD-14D3-3AFA-432B78290FA8}"/>
                </a:ext>
              </a:extLst>
            </p:cNvPr>
            <p:cNvGrpSpPr/>
            <p:nvPr/>
          </p:nvGrpSpPr>
          <p:grpSpPr>
            <a:xfrm>
              <a:off x="6522141" y="3243171"/>
              <a:ext cx="1440877" cy="1342218"/>
              <a:chOff x="6840910" y="3188354"/>
              <a:chExt cx="1440877" cy="1342218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60404AC-8ADB-7F86-4C8A-5F7B0FA64EAD}"/>
                  </a:ext>
                </a:extLst>
              </p:cNvPr>
              <p:cNvSpPr txBox="1"/>
              <p:nvPr/>
            </p:nvSpPr>
            <p:spPr>
              <a:xfrm>
                <a:off x="7071164" y="3188354"/>
                <a:ext cx="1210623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dirty="0">
                    <a:highlight>
                      <a:srgbClr val="C0C0C0"/>
                    </a:highlight>
                    <a:latin typeface="Montserrat" pitchFamily="2" charset="0"/>
                  </a:rPr>
                  <a:t>Moneda</a:t>
                </a:r>
              </a:p>
            </p:txBody>
          </p:sp>
          <p:pic>
            <p:nvPicPr>
              <p:cNvPr id="1032" name="Picture 8" descr="Euro, sign">
                <a:extLst>
                  <a:ext uri="{FF2B5EF4-FFF2-40B4-BE49-F238E27FC236}">
                    <a16:creationId xmlns:a16="http://schemas.microsoft.com/office/drawing/2014/main" id="{68572396-5EB8-FFB9-1468-D5D0AC1144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0910" y="3513564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2C73AB0-C4B2-3F1D-1EB4-C3051C8B3CC4}"/>
                  </a:ext>
                </a:extLst>
              </p:cNvPr>
              <p:cNvSpPr txBox="1"/>
              <p:nvPr/>
            </p:nvSpPr>
            <p:spPr>
              <a:xfrm>
                <a:off x="7303091" y="3485540"/>
                <a:ext cx="633706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latin typeface="Consolas" panose="020B0609020204030204" pitchFamily="49" charset="0"/>
                  </a:rPr>
                  <a:t>EUR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553B822-1990-2B8F-198A-6B2108509C06}"/>
                  </a:ext>
                </a:extLst>
              </p:cNvPr>
              <p:cNvSpPr txBox="1"/>
              <p:nvPr/>
            </p:nvSpPr>
            <p:spPr>
              <a:xfrm>
                <a:off x="7298367" y="3858129"/>
                <a:ext cx="633706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latin typeface="Consolas" panose="020B0609020204030204" pitchFamily="49" charset="0"/>
                  </a:rPr>
                  <a:t>DOL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021DBD5-B651-B051-760D-15561B099D36}"/>
                  </a:ext>
                </a:extLst>
              </p:cNvPr>
              <p:cNvSpPr txBox="1"/>
              <p:nvPr/>
            </p:nvSpPr>
            <p:spPr>
              <a:xfrm>
                <a:off x="7298367" y="4222795"/>
                <a:ext cx="633706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latin typeface="Consolas" panose="020B0609020204030204" pitchFamily="49" charset="0"/>
                  </a:rPr>
                  <a:t>GBP</a:t>
                </a:r>
              </a:p>
            </p:txBody>
          </p:sp>
          <p:pic>
            <p:nvPicPr>
              <p:cNvPr id="1034" name="Picture 10" descr="Dollar, sign icon - Free download on Iconfinder">
                <a:extLst>
                  <a:ext uri="{FF2B5EF4-FFF2-40B4-BE49-F238E27FC236}">
                    <a16:creationId xmlns:a16="http://schemas.microsoft.com/office/drawing/2014/main" id="{049CAB3D-E70C-142E-2A55-C442555B98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0910" y="3850729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Bx, pound">
                <a:extLst>
                  <a:ext uri="{FF2B5EF4-FFF2-40B4-BE49-F238E27FC236}">
                    <a16:creationId xmlns:a16="http://schemas.microsoft.com/office/drawing/2014/main" id="{FFE2D342-4AFB-6B07-2ED0-330F4B82C5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0910" y="4222795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57D4FD95-9594-1F86-AFD7-40C604D7E3E4}"/>
                </a:ext>
              </a:extLst>
            </p:cNvPr>
            <p:cNvGrpSpPr/>
            <p:nvPr/>
          </p:nvGrpSpPr>
          <p:grpSpPr>
            <a:xfrm>
              <a:off x="727823" y="3314029"/>
              <a:ext cx="2586636" cy="1236382"/>
              <a:chOff x="502552" y="3499982"/>
              <a:chExt cx="2586636" cy="1236382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11F5F8E-63D8-2616-826E-1E9CE1757A86}"/>
                  </a:ext>
                </a:extLst>
              </p:cNvPr>
              <p:cNvSpPr txBox="1"/>
              <p:nvPr/>
            </p:nvSpPr>
            <p:spPr>
              <a:xfrm>
                <a:off x="502553" y="3516326"/>
                <a:ext cx="1174651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 dirty="0">
                    <a:highlight>
                      <a:srgbClr val="C0C0C0"/>
                    </a:highlight>
                    <a:latin typeface="Montserrat" pitchFamily="2" charset="0"/>
                  </a:rPr>
                  <a:t>Full-date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D3805E3-2385-95E3-8706-A7CCCE542304}"/>
                  </a:ext>
                </a:extLst>
              </p:cNvPr>
              <p:cNvSpPr txBox="1"/>
              <p:nvPr/>
            </p:nvSpPr>
            <p:spPr>
              <a:xfrm>
                <a:off x="502552" y="3880601"/>
                <a:ext cx="1174651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highlight>
                      <a:srgbClr val="C0C0C0"/>
                    </a:highlight>
                    <a:latin typeface="Montserrat" pitchFamily="2" charset="0"/>
                  </a:rPr>
                  <a:t>Full-time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BC1351C-3D3C-B775-1961-ACCC04BB28F7}"/>
                  </a:ext>
                </a:extLst>
              </p:cNvPr>
              <p:cNvSpPr txBox="1"/>
              <p:nvPr/>
            </p:nvSpPr>
            <p:spPr>
              <a:xfrm>
                <a:off x="502552" y="4311812"/>
                <a:ext cx="1174651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highlight>
                      <a:srgbClr val="C0C0C0"/>
                    </a:highlight>
                    <a:latin typeface="Montserrat" pitchFamily="2" charset="0"/>
                  </a:rPr>
                  <a:t>Date-time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BFDECE8-49D2-2007-8CA7-E55B5FD3E9F1}"/>
                  </a:ext>
                </a:extLst>
              </p:cNvPr>
              <p:cNvSpPr txBox="1"/>
              <p:nvPr/>
            </p:nvSpPr>
            <p:spPr>
              <a:xfrm>
                <a:off x="1449114" y="3499982"/>
                <a:ext cx="164007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latin typeface="Consolas" panose="020B0609020204030204" pitchFamily="49" charset="0"/>
                  </a:rPr>
                  <a:t>2000-01-10</a:t>
                </a:r>
                <a:endParaRPr lang="es-ES" sz="120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50F3C0E-07D3-DFBC-7EB3-B8787080A35B}"/>
                  </a:ext>
                </a:extLst>
              </p:cNvPr>
              <p:cNvSpPr txBox="1"/>
              <p:nvPr/>
            </p:nvSpPr>
            <p:spPr>
              <a:xfrm>
                <a:off x="1443624" y="3864257"/>
                <a:ext cx="1640074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latin typeface="Consolas" panose="020B0609020204030204" pitchFamily="49" charset="0"/>
                  </a:rPr>
                  <a:t>00:00:00</a:t>
                </a:r>
                <a:r>
                  <a:rPr lang="es-ES" sz="1200">
                    <a:latin typeface="Consolas" panose="020B0609020204030204" pitchFamily="49" charset="0"/>
                  </a:rPr>
                  <a:t>  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5B0E528-2E3D-F947-1F00-C53C45356C6A}"/>
                  </a:ext>
                </a:extLst>
              </p:cNvPr>
              <p:cNvSpPr txBox="1"/>
              <p:nvPr/>
            </p:nvSpPr>
            <p:spPr>
              <a:xfrm>
                <a:off x="1438243" y="4213144"/>
                <a:ext cx="1640074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s-ES">
                    <a:latin typeface="Consolas" panose="020B0609020204030204" pitchFamily="49" charset="0"/>
                  </a:rPr>
                  <a:t>Full date “T” Full time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4530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6D988876-1B16-250B-F7A0-3A667FDF6A95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FEF510FF-E3FC-65D0-0A4C-311467F24654}"/>
              </a:ext>
            </a:extLst>
          </p:cNvPr>
          <p:cNvSpPr txBox="1">
            <a:spLocks/>
          </p:cNvSpPr>
          <p:nvPr/>
        </p:nvSpPr>
        <p:spPr>
          <a:xfrm>
            <a:off x="560300" y="35167"/>
            <a:ext cx="600306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Nomenclatura – Estructura del cuerpo del mensaje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ACE9CB-5366-CCAD-E7EE-AE419077C402}"/>
              </a:ext>
            </a:extLst>
          </p:cNvPr>
          <p:cNvSpPr txBox="1"/>
          <p:nvPr/>
        </p:nvSpPr>
        <p:spPr>
          <a:xfrm>
            <a:off x="677623" y="963083"/>
            <a:ext cx="7433356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formato por defecto debe ser JSON, aunque es posible definir otros </a:t>
            </a:r>
            <a:r>
              <a:rPr lang="es-ES" sz="1200" dirty="0" err="1">
                <a:latin typeface="Montserrat" pitchFamily="2" charset="0"/>
              </a:rPr>
              <a:t>mediaTypes</a:t>
            </a:r>
            <a:endParaRPr lang="es-ES" sz="1200" dirty="0">
              <a:latin typeface="Montserrat" pitchFamily="2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Debe usarse una capa </a:t>
            </a:r>
            <a:r>
              <a:rPr lang="es-ES" sz="1200" b="1" dirty="0">
                <a:latin typeface="Montserrat" pitchFamily="2" charset="0"/>
              </a:rPr>
              <a:t>data</a:t>
            </a:r>
            <a:r>
              <a:rPr lang="es-ES" sz="1200" dirty="0">
                <a:latin typeface="Montserrat" pitchFamily="2" charset="0"/>
              </a:rPr>
              <a:t> en las salidas de los JSON que:</a:t>
            </a:r>
          </a:p>
          <a:p>
            <a:pPr marL="540000" lvl="2" indent="-28575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ES" sz="1200" dirty="0">
                <a:latin typeface="Montserrat" pitchFamily="2" charset="0"/>
              </a:rPr>
              <a:t>Pertenecen a verbos GET</a:t>
            </a:r>
          </a:p>
          <a:p>
            <a:pPr marL="540000" lvl="2" indent="-285750" algn="just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s-ES" sz="1200" dirty="0">
                <a:latin typeface="Montserrat" pitchFamily="2" charset="0"/>
              </a:rPr>
              <a:t>Necesitan información adicional no relacionada con el propio objeto (metadatos)</a:t>
            </a:r>
          </a:p>
          <a:p>
            <a:pPr algn="just"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El uso de este envoltorio facilita la agrupación y estructuración de la información de respuesta y facilita la distinción entre información de negocio y paginación</a:t>
            </a:r>
          </a:p>
          <a:p>
            <a:pPr algn="ctr">
              <a:spcAft>
                <a:spcPts val="1200"/>
              </a:spcAft>
            </a:pPr>
            <a:r>
              <a:rPr lang="es-ES" sz="1200" b="1" u="sng" dirty="0">
                <a:latin typeface="Montserrat" pitchFamily="2" charset="0"/>
              </a:rPr>
              <a:t>NO debe utilizarse a la entrada de las peticiones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86323F-C53B-7313-3EF0-55621A296292}"/>
              </a:ext>
            </a:extLst>
          </p:cNvPr>
          <p:cNvSpPr txBox="1"/>
          <p:nvPr/>
        </p:nvSpPr>
        <p:spPr>
          <a:xfrm>
            <a:off x="3147427" y="3529954"/>
            <a:ext cx="2493748" cy="10350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050" b="1" i="0" u="none" strike="noStrike" baseline="0" dirty="0">
                <a:solidFill>
                  <a:srgbClr val="000000"/>
                </a:solidFill>
                <a:latin typeface="Montserrat" pitchFamily="2" charset="0"/>
              </a:rPr>
              <a:t>Estructura de la petición</a:t>
            </a:r>
            <a:r>
              <a:rPr lang="es-ES" sz="1050" b="0" i="0" u="none" strike="noStrike" baseline="0" dirty="0">
                <a:solidFill>
                  <a:srgbClr val="000000"/>
                </a:solidFill>
                <a:latin typeface="Montserrat" pitchFamily="2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s-ES" sz="105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s-ES" sz="105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... atributos del recurso ...</a:t>
            </a:r>
          </a:p>
          <a:p>
            <a:pPr algn="l">
              <a:lnSpc>
                <a:spcPct val="150000"/>
              </a:lnSpc>
            </a:pPr>
            <a:r>
              <a:rPr lang="es-ES" sz="105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}</a:t>
            </a:r>
            <a:endParaRPr lang="es-ES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A71E4-2B20-8FBC-1F47-1C46A0D6DB3C}"/>
              </a:ext>
            </a:extLst>
          </p:cNvPr>
          <p:cNvSpPr txBox="1"/>
          <p:nvPr/>
        </p:nvSpPr>
        <p:spPr>
          <a:xfrm>
            <a:off x="6563360" y="2883188"/>
            <a:ext cx="2172597" cy="20942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050" b="1" i="0" u="none" strike="noStrike" baseline="0" dirty="0">
                <a:solidFill>
                  <a:srgbClr val="000000"/>
                </a:solidFill>
                <a:latin typeface="Montserrat" pitchFamily="2" charset="0"/>
              </a:rPr>
              <a:t>Estructura de la respuesta</a:t>
            </a:r>
            <a:r>
              <a:rPr lang="es-ES" sz="1050" b="0" i="0" u="none" strike="noStrike" baseline="0" dirty="0">
                <a:solidFill>
                  <a:srgbClr val="000000"/>
                </a:solidFill>
                <a:latin typeface="Montserrat" pitchFamily="2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{</a:t>
            </a:r>
          </a:p>
          <a:p>
            <a:pPr marL="180000" lvl="3">
              <a:lnSpc>
                <a:spcPct val="150000"/>
              </a:lnSpc>
            </a:pP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"data": {</a:t>
            </a:r>
          </a:p>
          <a:p>
            <a:pPr marL="180000" lvl="1">
              <a:lnSpc>
                <a:spcPct val="150000"/>
              </a:lnSpc>
            </a:pP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... atributos del recurso ...</a:t>
            </a:r>
          </a:p>
          <a:p>
            <a:pPr marL="180000" lvl="1">
              <a:lnSpc>
                <a:spcPct val="150000"/>
              </a:lnSpc>
            </a:pP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},</a:t>
            </a:r>
          </a:p>
          <a:p>
            <a:pPr marL="180000" algn="l">
              <a:lnSpc>
                <a:spcPct val="150000"/>
              </a:lnSpc>
            </a:pP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"</a:t>
            </a:r>
            <a:r>
              <a:rPr lang="es-ES" sz="700" b="0" i="0" u="none" strike="noStrike" baseline="0" dirty="0" err="1">
                <a:solidFill>
                  <a:srgbClr val="4D4D4C"/>
                </a:solidFill>
                <a:latin typeface="Consolas" panose="020B0609020204030204" pitchFamily="49" charset="0"/>
              </a:rPr>
              <a:t>pagination</a:t>
            </a: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" :{</a:t>
            </a:r>
          </a:p>
          <a:p>
            <a:pPr marL="180000" algn="l">
              <a:lnSpc>
                <a:spcPct val="150000"/>
              </a:lnSpc>
            </a:pP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... atributos paginación ...</a:t>
            </a:r>
          </a:p>
          <a:p>
            <a:pPr marL="180000" algn="l">
              <a:lnSpc>
                <a:spcPct val="150000"/>
              </a:lnSpc>
            </a:pP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},</a:t>
            </a:r>
          </a:p>
          <a:p>
            <a:pPr marL="180000" algn="l">
              <a:lnSpc>
                <a:spcPct val="150000"/>
              </a:lnSpc>
            </a:pP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"metadatos":{</a:t>
            </a:r>
          </a:p>
          <a:p>
            <a:pPr marL="180000" algn="l">
              <a:lnSpc>
                <a:spcPct val="150000"/>
              </a:lnSpc>
            </a:pP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... atributos metadatos ...</a:t>
            </a:r>
          </a:p>
          <a:p>
            <a:pPr marL="180000" algn="l">
              <a:lnSpc>
                <a:spcPct val="150000"/>
              </a:lnSpc>
            </a:pP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s-ES" sz="700" b="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6D988876-1B16-250B-F7A0-3A667FDF6A95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FEF510FF-E3FC-65D0-0A4C-311467F24654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Nomenclatura – Atributos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766735-7465-D93B-D560-FA774CB608D1}"/>
              </a:ext>
            </a:extLst>
          </p:cNvPr>
          <p:cNvSpPr txBox="1"/>
          <p:nvPr/>
        </p:nvSpPr>
        <p:spPr>
          <a:xfrm>
            <a:off x="560300" y="1355906"/>
            <a:ext cx="7433356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Los </a:t>
            </a:r>
            <a:r>
              <a:rPr lang="es-ES" sz="1200" u="sng" dirty="0">
                <a:latin typeface="Montserrat" pitchFamily="2" charset="0"/>
              </a:rPr>
              <a:t>atributos</a:t>
            </a:r>
            <a:r>
              <a:rPr lang="es-ES" sz="1200" dirty="0">
                <a:latin typeface="Montserrat" pitchFamily="2" charset="0"/>
              </a:rPr>
              <a:t> deben ir en </a:t>
            </a:r>
            <a:r>
              <a:rPr lang="es-ES" sz="1200" b="1" dirty="0">
                <a:latin typeface="Montserrat" pitchFamily="2" charset="0"/>
              </a:rPr>
              <a:t>inglés</a:t>
            </a:r>
            <a:r>
              <a:rPr lang="es-ES" sz="1200" dirty="0">
                <a:latin typeface="Montserrat" pitchFamily="2" charset="0"/>
              </a:rPr>
              <a:t> y en notación </a:t>
            </a:r>
            <a:r>
              <a:rPr lang="es-ES" sz="1200" b="1" dirty="0" err="1">
                <a:latin typeface="Montserrat" pitchFamily="2" charset="0"/>
              </a:rPr>
              <a:t>lowerCamelCase</a:t>
            </a:r>
            <a:endParaRPr lang="es-ES" sz="1200" b="1" dirty="0">
              <a:latin typeface="Montserrat" pitchFamily="2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nombre seleccionado debe ser lo más explícito posible, legible y </a:t>
            </a:r>
            <a:r>
              <a:rPr lang="es-ES" sz="1200" dirty="0" err="1">
                <a:latin typeface="Montserrat" pitchFamily="2" charset="0"/>
              </a:rPr>
              <a:t>autoexplicativo</a:t>
            </a:r>
            <a:r>
              <a:rPr lang="es-ES" sz="1200" dirty="0">
                <a:latin typeface="Montserrat" pitchFamily="2" charset="0"/>
              </a:rPr>
              <a:t>. Se utilizará como base la </a:t>
            </a:r>
            <a:r>
              <a:rPr lang="es-ES" sz="1200" dirty="0">
                <a:latin typeface="Montserrat" pitchFamily="2" charset="0"/>
                <a:hlinkClick r:id="rId2"/>
              </a:rPr>
              <a:t>ISO 20022</a:t>
            </a:r>
            <a:endParaRPr lang="es-ES" sz="1200" dirty="0">
              <a:latin typeface="Montserrat" pitchFamily="2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valor de los </a:t>
            </a:r>
            <a:r>
              <a:rPr lang="es-ES" sz="1200" u="sng" dirty="0">
                <a:latin typeface="Montserrat" pitchFamily="2" charset="0"/>
              </a:rPr>
              <a:t>enumerados</a:t>
            </a:r>
            <a:r>
              <a:rPr lang="es-ES" sz="1200" dirty="0">
                <a:latin typeface="Montserrat" pitchFamily="2" charset="0"/>
              </a:rPr>
              <a:t> deben ser legibles y </a:t>
            </a:r>
            <a:r>
              <a:rPr lang="es-ES" sz="1200" dirty="0" err="1">
                <a:latin typeface="Montserrat" pitchFamily="2" charset="0"/>
              </a:rPr>
              <a:t>autoexplicativos</a:t>
            </a:r>
            <a:r>
              <a:rPr lang="es-ES" sz="1200" dirty="0">
                <a:latin typeface="Montserrat" pitchFamily="2" charset="0"/>
              </a:rPr>
              <a:t>. Deberán ir en </a:t>
            </a:r>
            <a:r>
              <a:rPr lang="es-ES" sz="1200" b="1" dirty="0">
                <a:latin typeface="Montserrat" pitchFamily="2" charset="0"/>
              </a:rPr>
              <a:t>inglés </a:t>
            </a:r>
            <a:r>
              <a:rPr lang="es-ES" sz="1200" dirty="0">
                <a:latin typeface="Montserrat" pitchFamily="2" charset="0"/>
              </a:rPr>
              <a:t>y siempre en </a:t>
            </a:r>
            <a:r>
              <a:rPr lang="es-ES" sz="1200" b="1" dirty="0">
                <a:latin typeface="Montserrat" pitchFamily="2" charset="0"/>
              </a:rPr>
              <a:t>mayúscula</a:t>
            </a:r>
            <a:endParaRPr lang="es-ES" sz="1200" dirty="0">
              <a:latin typeface="Montserrat" pitchFamily="2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nombre de los </a:t>
            </a:r>
            <a:r>
              <a:rPr lang="es-ES" sz="1200" u="sng" dirty="0">
                <a:latin typeface="Montserrat" pitchFamily="2" charset="0"/>
              </a:rPr>
              <a:t>booleanos</a:t>
            </a:r>
            <a:r>
              <a:rPr lang="es-ES" sz="1200" dirty="0">
                <a:latin typeface="Montserrat" pitchFamily="2" charset="0"/>
              </a:rPr>
              <a:t> debe indicar claramente a qué hacen referencia. Ej. </a:t>
            </a:r>
            <a:r>
              <a:rPr lang="es-ES" sz="1200" dirty="0" err="1">
                <a:latin typeface="Montserrat" pitchFamily="2" charset="0"/>
              </a:rPr>
              <a:t>isFinished</a:t>
            </a:r>
            <a:endParaRPr lang="es-ES" sz="1200" dirty="0">
              <a:latin typeface="Montserrat" pitchFamily="2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Se debe especificar y ser lo más restrictivo posible a la hora de definir el tipo de campo. Para ello, se recomienda el uso de formatos y patrones.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Los nombres de los atributos que sean </a:t>
            </a:r>
            <a:r>
              <a:rPr lang="es-ES" sz="1200" u="sng" dirty="0">
                <a:latin typeface="Montserrat" pitchFamily="2" charset="0"/>
              </a:rPr>
              <a:t>identificadores únicos</a:t>
            </a:r>
            <a:r>
              <a:rPr lang="es-ES" sz="1200" dirty="0">
                <a:latin typeface="Montserrat" pitchFamily="2" charset="0"/>
              </a:rPr>
              <a:t> se acompañarán con la palabra </a:t>
            </a:r>
            <a:r>
              <a:rPr lang="es-ES" sz="1200" b="1" dirty="0">
                <a:latin typeface="Montserrat" pitchFamily="2" charset="0"/>
              </a:rPr>
              <a:t>id </a:t>
            </a:r>
            <a:r>
              <a:rPr lang="es-ES" sz="1200" dirty="0">
                <a:latin typeface="Montserrat" pitchFamily="2" charset="0"/>
              </a:rPr>
              <a:t>y NO con la palabra </a:t>
            </a:r>
            <a:r>
              <a:rPr lang="es-ES" sz="1200" dirty="0" err="1">
                <a:latin typeface="Montserrat" pitchFamily="2" charset="0"/>
              </a:rPr>
              <a:t>code</a:t>
            </a:r>
            <a:endParaRPr lang="es-ES" sz="1200" dirty="0">
              <a:latin typeface="Montserrat" pitchFamily="2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Los campos de tipo </a:t>
            </a:r>
            <a:r>
              <a:rPr lang="es-ES" sz="1200" u="sng" dirty="0">
                <a:latin typeface="Montserrat" pitchFamily="2" charset="0"/>
              </a:rPr>
              <a:t>array</a:t>
            </a:r>
            <a:r>
              <a:rPr lang="es-ES" sz="1200" dirty="0">
                <a:latin typeface="Montserrat" pitchFamily="2" charset="0"/>
              </a:rPr>
              <a:t> serán nombrados como sustantivos plurales, mientras que los de tipo </a:t>
            </a:r>
            <a:r>
              <a:rPr lang="es-ES" sz="1200" u="sng" dirty="0">
                <a:latin typeface="Montserrat" pitchFamily="2" charset="0"/>
              </a:rPr>
              <a:t>objeto</a:t>
            </a:r>
            <a:r>
              <a:rPr lang="es-ES" sz="1200" dirty="0">
                <a:latin typeface="Montserrat" pitchFamily="2" charset="0"/>
              </a:rPr>
              <a:t>, se nombrarán como </a:t>
            </a:r>
            <a:r>
              <a:rPr lang="es-ES" sz="1200" dirty="0" err="1">
                <a:latin typeface="Montserrat" pitchFamily="2" charset="0"/>
              </a:rPr>
              <a:t>suntantivos</a:t>
            </a:r>
            <a:r>
              <a:rPr lang="es-ES" sz="1200" dirty="0">
                <a:latin typeface="Montserrat" pitchFamily="2" charset="0"/>
              </a:rPr>
              <a:t> singulares.</a:t>
            </a:r>
          </a:p>
        </p:txBody>
      </p:sp>
    </p:spTree>
    <p:extLst>
      <p:ext uri="{BB962C8B-B14F-4D97-AF65-F5344CB8AC3E}">
        <p14:creationId xmlns:p14="http://schemas.microsoft.com/office/powerpoint/2010/main" val="1268374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6D988876-1B16-250B-F7A0-3A667FDF6A95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FEF510FF-E3FC-65D0-0A4C-311467F24654}"/>
              </a:ext>
            </a:extLst>
          </p:cNvPr>
          <p:cNvSpPr txBox="1">
            <a:spLocks/>
          </p:cNvSpPr>
          <p:nvPr/>
        </p:nvSpPr>
        <p:spPr>
          <a:xfrm>
            <a:off x="560300" y="245224"/>
            <a:ext cx="600306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Nomenclatura – Diseño del recurso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766735-7465-D93B-D560-FA774CB608D1}"/>
              </a:ext>
            </a:extLst>
          </p:cNvPr>
          <p:cNvSpPr txBox="1"/>
          <p:nvPr/>
        </p:nvSpPr>
        <p:spPr>
          <a:xfrm>
            <a:off x="560300" y="1673713"/>
            <a:ext cx="743335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recurso debe verse como una caja negra. El método HTTP indicará como nos relacionamos con ella, pero la información dentro de la caja será idéntica y con la misma estructura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Los atributos simples que se refieren al mismo concepto deben llamarse igual (independientemente del método HTTP utilizado)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Es posible que la respuesta del GET de un detalle (</a:t>
            </a:r>
            <a:r>
              <a:rPr lang="es-ES" sz="1200" dirty="0" err="1">
                <a:latin typeface="Montserrat" pitchFamily="2" charset="0"/>
              </a:rPr>
              <a:t>document</a:t>
            </a:r>
            <a:r>
              <a:rPr lang="es-ES" sz="1200" dirty="0">
                <a:latin typeface="Montserrat" pitchFamily="2" charset="0"/>
              </a:rPr>
              <a:t>) contenga más que el GET de una lista (</a:t>
            </a:r>
            <a:r>
              <a:rPr lang="es-ES" sz="1200" dirty="0" err="1">
                <a:latin typeface="Montserrat" pitchFamily="2" charset="0"/>
              </a:rPr>
              <a:t>collection</a:t>
            </a:r>
            <a:r>
              <a:rPr lang="es-ES" sz="1200" dirty="0">
                <a:latin typeface="Montserrat" pitchFamily="2" charset="0"/>
              </a:rPr>
              <a:t>). Al revés no es posible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Es posible que los atributos necesarios en un POST sean menos que los que forman parte de un GET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En caso de devolver la información de un recurso, se envían todos los atributos del recurso</a:t>
            </a:r>
          </a:p>
        </p:txBody>
      </p:sp>
    </p:spTree>
    <p:extLst>
      <p:ext uri="{BB962C8B-B14F-4D97-AF65-F5344CB8AC3E}">
        <p14:creationId xmlns:p14="http://schemas.microsoft.com/office/powerpoint/2010/main" val="3231981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6D988876-1B16-250B-F7A0-3A667FDF6A95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FEF510FF-E3FC-65D0-0A4C-311467F24654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Nomenclatura – Cabeceras</a:t>
            </a:r>
          </a:p>
        </p:txBody>
      </p:sp>
      <p:graphicFrame>
        <p:nvGraphicFramePr>
          <p:cNvPr id="8" name="Tabla 5">
            <a:extLst>
              <a:ext uri="{FF2B5EF4-FFF2-40B4-BE49-F238E27FC236}">
                <a16:creationId xmlns:a16="http://schemas.microsoft.com/office/drawing/2014/main" id="{F7B9C6C6-B1B0-446A-D3D6-541AE7CD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87371"/>
              </p:ext>
            </p:extLst>
          </p:nvPr>
        </p:nvGraphicFramePr>
        <p:xfrm>
          <a:off x="570491" y="1250864"/>
          <a:ext cx="8003018" cy="309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197">
                  <a:extLst>
                    <a:ext uri="{9D8B030D-6E8A-4147-A177-3AD203B41FA5}">
                      <a16:colId xmlns:a16="http://schemas.microsoft.com/office/drawing/2014/main" val="1860101253"/>
                    </a:ext>
                  </a:extLst>
                </a:gridCol>
                <a:gridCol w="6631821">
                  <a:extLst>
                    <a:ext uri="{9D8B030D-6E8A-4147-A177-3AD203B41FA5}">
                      <a16:colId xmlns:a16="http://schemas.microsoft.com/office/drawing/2014/main" val="3932306418"/>
                    </a:ext>
                  </a:extLst>
                </a:gridCol>
              </a:tblGrid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Montserrat" pitchFamily="2" charset="0"/>
                        </a:rPr>
                        <a:t>Cabecera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Montserrat" pitchFamily="2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75312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050" b="1" i="0" u="none" strike="noStrike" cap="none" baseline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Accept-Language</a:t>
                      </a:r>
                      <a:endParaRPr lang="es-ES" sz="1050" b="1" i="0" u="none" strike="noStrike" cap="none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s-ES" sz="1050" b="0" i="0" u="none" strike="noStrike" cap="none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Arial"/>
                        </a:rPr>
                        <a:t>(deseable)</a:t>
                      </a:r>
                      <a:endParaRPr lang="es-ES" sz="105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dirty="0">
                          <a:latin typeface="Montserrat" pitchFamily="2" charset="0"/>
                        </a:rPr>
                        <a:t>El consumidor solicita la lista de idiomas por orden de preferencia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227741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050" b="1">
                          <a:latin typeface="Consolas" panose="020B0609020204030204" pitchFamily="49" charset="0"/>
                        </a:rPr>
                        <a:t>Content-</a:t>
                      </a:r>
                      <a:r>
                        <a:rPr lang="es-ES" sz="1050" b="1" err="1">
                          <a:latin typeface="Consolas" panose="020B0609020204030204" pitchFamily="49" charset="0"/>
                        </a:rPr>
                        <a:t>Language</a:t>
                      </a:r>
                      <a:r>
                        <a:rPr lang="es-ES" sz="1050">
                          <a:latin typeface="Consolas" panose="020B0609020204030204" pitchFamily="49" charset="0"/>
                        </a:rPr>
                        <a:t> (deseable)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dirty="0">
                          <a:latin typeface="Montserrat" pitchFamily="2" charset="0"/>
                        </a:rPr>
                        <a:t>El servidor responde con el idioma de la respuesta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90503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050" b="1" err="1">
                          <a:latin typeface="Consolas" panose="020B0609020204030204" pitchFamily="49" charset="0"/>
                        </a:rPr>
                        <a:t>Authorization</a:t>
                      </a:r>
                      <a:endParaRPr lang="es-ES" sz="1050" b="1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dirty="0">
                          <a:latin typeface="Montserrat" pitchFamily="2" charset="0"/>
                        </a:rPr>
                        <a:t>Campo para enviar el token de acceso al API (OAuth, JWT)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914026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050" b="1" err="1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ES" sz="1050" b="1"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es-ES" sz="1050" b="1" err="1"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1050" b="1">
                          <a:latin typeface="Consolas" panose="020B0609020204030204" pitchFamily="49" charset="0"/>
                        </a:rPr>
                        <a:t>-Match</a:t>
                      </a:r>
                      <a:r>
                        <a:rPr lang="es-ES" sz="105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" sz="1050">
                          <a:latin typeface="Consolas" panose="020B0609020204030204" pitchFamily="49" charset="0"/>
                        </a:rPr>
                        <a:t>(en caso de</a:t>
                      </a:r>
                    </a:p>
                    <a:p>
                      <a:pPr algn="ctr"/>
                      <a:r>
                        <a:rPr lang="es-ES" sz="1050">
                          <a:latin typeface="Consolas" panose="020B0609020204030204" pitchFamily="49" charset="0"/>
                        </a:rPr>
                        <a:t>necesidad)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dirty="0">
                          <a:latin typeface="Montserrat" pitchFamily="2" charset="0"/>
                        </a:rPr>
                        <a:t>Obtiene los datos cacheados siempre que le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ETag</a:t>
                      </a:r>
                      <a:r>
                        <a:rPr lang="es-ES" sz="1200" dirty="0">
                          <a:latin typeface="Montserrat" pitchFamily="2" charset="0"/>
                        </a:rPr>
                        <a:t> no hayan cambiado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777069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050" b="1" err="1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ES" sz="1050" b="1">
                          <a:latin typeface="Consolas" panose="020B0609020204030204" pitchFamily="49" charset="0"/>
                        </a:rPr>
                        <a:t>-Match</a:t>
                      </a:r>
                      <a:r>
                        <a:rPr lang="es-ES" sz="105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" sz="1050">
                          <a:latin typeface="Consolas" panose="020B0609020204030204" pitchFamily="49" charset="0"/>
                        </a:rPr>
                        <a:t>(en caso de</a:t>
                      </a:r>
                    </a:p>
                    <a:p>
                      <a:pPr algn="ctr"/>
                      <a:r>
                        <a:rPr lang="es-ES" sz="1050">
                          <a:latin typeface="Consolas" panose="020B0609020204030204" pitchFamily="49" charset="0"/>
                        </a:rPr>
                        <a:t>necesidad)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dirty="0">
                          <a:latin typeface="Montserrat" pitchFamily="2" charset="0"/>
                        </a:rPr>
                        <a:t>Utilizado para solicitudes de modificación de servicios. Permite realizar cambios solo si ningún otro cliente ha realizado ningún otro</a:t>
                      </a:r>
                    </a:p>
                    <a:p>
                      <a:pPr algn="l"/>
                      <a:r>
                        <a:rPr lang="es-ES" sz="1200" dirty="0">
                          <a:latin typeface="Montserrat" pitchFamily="2" charset="0"/>
                        </a:rPr>
                        <a:t>cambio durante la ejecución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99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180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6D988876-1B16-250B-F7A0-3A667FDF6A95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FEF510FF-E3FC-65D0-0A4C-311467F24654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Nomenclatura – Cabeceras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62FD24E4-2AED-C9B8-9558-94C3A09EF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45524"/>
              </p:ext>
            </p:extLst>
          </p:nvPr>
        </p:nvGraphicFramePr>
        <p:xfrm>
          <a:off x="570491" y="1111142"/>
          <a:ext cx="8003018" cy="2921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197">
                  <a:extLst>
                    <a:ext uri="{9D8B030D-6E8A-4147-A177-3AD203B41FA5}">
                      <a16:colId xmlns:a16="http://schemas.microsoft.com/office/drawing/2014/main" val="1860101253"/>
                    </a:ext>
                  </a:extLst>
                </a:gridCol>
                <a:gridCol w="6631821">
                  <a:extLst>
                    <a:ext uri="{9D8B030D-6E8A-4147-A177-3AD203B41FA5}">
                      <a16:colId xmlns:a16="http://schemas.microsoft.com/office/drawing/2014/main" val="3932306418"/>
                    </a:ext>
                  </a:extLst>
                </a:gridCol>
              </a:tblGrid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Montserrat" pitchFamily="2" charset="0"/>
                        </a:rPr>
                        <a:t>Cabecera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Montserrat" pitchFamily="2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75312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050" b="1" dirty="0" err="1">
                          <a:latin typeface="Consolas" panose="020B0609020204030204" pitchFamily="49" charset="0"/>
                        </a:rPr>
                        <a:t>ETag</a:t>
                      </a:r>
                      <a:r>
                        <a:rPr lang="es-ES" sz="1050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" sz="1050" dirty="0">
                          <a:latin typeface="Consolas" panose="020B0609020204030204" pitchFamily="49" charset="0"/>
                        </a:rPr>
                        <a:t>(en caso de necesidad)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itchFamily="2" charset="0"/>
                        </a:rPr>
                        <a:t>Campo utilizado en el proceso de acceso/modificación de recursos cacheados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227741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050" b="1" err="1">
                          <a:latin typeface="Consolas" panose="020B0609020204030204" pitchFamily="49" charset="0"/>
                        </a:rPr>
                        <a:t>Accept</a:t>
                      </a:r>
                      <a:r>
                        <a:rPr lang="es-ES" sz="1050">
                          <a:latin typeface="Consolas" panose="020B0609020204030204" pitchFamily="49" charset="0"/>
                        </a:rPr>
                        <a:t> (deseable)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itchFamily="2" charset="0"/>
                        </a:rPr>
                        <a:t>El consumidor solicita el formato de datos de la respuesta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90503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050" b="1">
                          <a:latin typeface="Consolas" panose="020B0609020204030204" pitchFamily="49" charset="0"/>
                        </a:rPr>
                        <a:t>Content-</a:t>
                      </a:r>
                      <a:r>
                        <a:rPr lang="es-ES" sz="1050" b="1" err="1">
                          <a:latin typeface="Consolas" panose="020B0609020204030204" pitchFamily="49" charset="0"/>
                        </a:rPr>
                        <a:t>Type</a:t>
                      </a:r>
                      <a:endParaRPr lang="es-ES" sz="1050" b="1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itchFamily="2" charset="0"/>
                        </a:rPr>
                        <a:t>El servidor responde con el formato de los datos de respuesta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914026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050" b="1" err="1">
                          <a:latin typeface="Consolas" panose="020B0609020204030204" pitchFamily="49" charset="0"/>
                        </a:rPr>
                        <a:t>Location</a:t>
                      </a:r>
                      <a:endParaRPr lang="es-ES" sz="1050" b="1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itchFamily="2" charset="0"/>
                        </a:rPr>
                        <a:t>El servidor devuelve tras un POST la URL del recurso recién creado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777069"/>
                  </a:ext>
                </a:extLst>
              </a:tr>
              <a:tr h="469943">
                <a:tc>
                  <a:txBody>
                    <a:bodyPr/>
                    <a:lstStyle/>
                    <a:p>
                      <a:pPr algn="ctr"/>
                      <a:r>
                        <a:rPr lang="es-ES" sz="1050" b="1">
                          <a:latin typeface="Consolas" panose="020B0609020204030204" pitchFamily="49" charset="0"/>
                        </a:rPr>
                        <a:t>X-</a:t>
                      </a:r>
                      <a:r>
                        <a:rPr lang="es-ES" sz="1050" b="1" err="1">
                          <a:latin typeface="Consolas" panose="020B0609020204030204" pitchFamily="49" charset="0"/>
                        </a:rPr>
                        <a:t>Request</a:t>
                      </a:r>
                      <a:r>
                        <a:rPr lang="es-ES" sz="1050" b="1">
                          <a:latin typeface="Consolas" panose="020B0609020204030204" pitchFamily="49" charset="0"/>
                        </a:rPr>
                        <a:t>-ID</a:t>
                      </a:r>
                      <a:r>
                        <a:rPr lang="es-ES" sz="105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050" b="1">
                          <a:latin typeface="+mn-lt"/>
                        </a:rPr>
                        <a:t>*</a:t>
                      </a:r>
                      <a:endParaRPr lang="es-ES" sz="1050" b="1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itchFamily="2" charset="0"/>
                        </a:rPr>
                        <a:t>Identificador único de mensaje. La especificación de este UUID seguirá el formato de la norma </a:t>
                      </a:r>
                      <a:r>
                        <a:rPr lang="es-ES" sz="1200" dirty="0">
                          <a:latin typeface="Montserrat" pitchFamily="2" charset="0"/>
                          <a:hlinkClick r:id="rId3"/>
                        </a:rPr>
                        <a:t>RFC-4122</a:t>
                      </a:r>
                      <a:endParaRPr lang="es-ES" sz="1200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99254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625CE1F-F899-E629-C0E0-F542C67C280F}"/>
              </a:ext>
            </a:extLst>
          </p:cNvPr>
          <p:cNvSpPr txBox="1"/>
          <p:nvPr/>
        </p:nvSpPr>
        <p:spPr>
          <a:xfrm>
            <a:off x="570491" y="4107136"/>
            <a:ext cx="8003018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1000" b="1" dirty="0">
                <a:latin typeface="Montserrat" pitchFamily="2" charset="0"/>
              </a:rPr>
              <a:t>*</a:t>
            </a:r>
            <a:r>
              <a:rPr lang="es-ES" sz="1000" dirty="0">
                <a:latin typeface="Montserrat" pitchFamily="2" charset="0"/>
              </a:rPr>
              <a:t> Para facilitar la búsqueda y filtrado de las solicitudes en los sistemas de logs, como </a:t>
            </a:r>
            <a:r>
              <a:rPr lang="es-ES" sz="1000" dirty="0" err="1">
                <a:latin typeface="Montserrat" pitchFamily="2" charset="0"/>
              </a:rPr>
              <a:t>Kibana</a:t>
            </a:r>
            <a:r>
              <a:rPr lang="es-ES" sz="1000" dirty="0">
                <a:latin typeface="Montserrat" pitchFamily="2" charset="0"/>
              </a:rPr>
              <a:t>, se recomienda definir o usar un prefijo de no más de cuatro caracteres “XXXX” donde se indique el tipo y el significado de la petición. Además, todas las respuestas deberán informar dicho campo de cara a poder tener una trazabilidad completa de petición-respuesta.</a:t>
            </a:r>
          </a:p>
          <a:p>
            <a:pPr algn="just">
              <a:spcAft>
                <a:spcPts val="600"/>
              </a:spcAft>
            </a:pPr>
            <a:r>
              <a:rPr lang="es-ES" sz="1000" dirty="0">
                <a:latin typeface="Montserrat" pitchFamily="2" charset="0"/>
              </a:rPr>
              <a:t>Ejemplo: RDN-732d6a23-816-4042-b2e3-ba15b7d8f490</a:t>
            </a:r>
          </a:p>
        </p:txBody>
      </p:sp>
    </p:spTree>
    <p:extLst>
      <p:ext uri="{BB962C8B-B14F-4D97-AF65-F5344CB8AC3E}">
        <p14:creationId xmlns:p14="http://schemas.microsoft.com/office/powerpoint/2010/main" val="6891798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Métodos HTTP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42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Métodos HTTP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FCA46D5-C124-8574-56D5-FC4050E0C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23951"/>
              </p:ext>
            </p:extLst>
          </p:nvPr>
        </p:nvGraphicFramePr>
        <p:xfrm>
          <a:off x="352211" y="1053222"/>
          <a:ext cx="8161816" cy="3947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32">
                  <a:extLst>
                    <a:ext uri="{9D8B030D-6E8A-4147-A177-3AD203B41FA5}">
                      <a16:colId xmlns:a16="http://schemas.microsoft.com/office/drawing/2014/main" val="3456647341"/>
                    </a:ext>
                  </a:extLst>
                </a:gridCol>
                <a:gridCol w="6692484">
                  <a:extLst>
                    <a:ext uri="{9D8B030D-6E8A-4147-A177-3AD203B41FA5}">
                      <a16:colId xmlns:a16="http://schemas.microsoft.com/office/drawing/2014/main" val="4206142213"/>
                    </a:ext>
                  </a:extLst>
                </a:gridCol>
              </a:tblGrid>
              <a:tr h="4307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b="1" u="none" strike="noStrike" dirty="0">
                          <a:effectLst/>
                          <a:latin typeface="Montserrat" pitchFamily="2" charset="0"/>
                        </a:rPr>
                        <a:t>Método HTTP</a:t>
                      </a:r>
                      <a:endParaRPr lang="es-ES" sz="1400" b="1" dirty="0">
                        <a:effectLst/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 u="none" strike="noStrike" dirty="0">
                          <a:effectLst/>
                          <a:latin typeface="Montserrat" pitchFamily="2" charset="0"/>
                        </a:rPr>
                        <a:t>Descripción</a:t>
                      </a:r>
                      <a:r>
                        <a:rPr lang="es-ES" sz="1400" b="1" dirty="0">
                          <a:effectLst/>
                          <a:latin typeface="Montserrat" pitchFamily="2" charset="0"/>
                        </a:rPr>
                        <a:t>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579983"/>
                  </a:ext>
                </a:extLst>
              </a:tr>
              <a:tr h="439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 dirty="0">
                          <a:effectLst/>
                          <a:latin typeface="Consolas" panose="020B0609020204030204" pitchFamily="49" charset="0"/>
                        </a:rPr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Recupera la representación de un recurso o colección de recursos.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637213"/>
                  </a:ext>
                </a:extLst>
              </a:tr>
              <a:tr h="439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 u="none" strike="noStrike">
                          <a:effectLst/>
                          <a:latin typeface="Consolas" panose="020B0609020204030204" pitchFamily="49" charset="0"/>
                        </a:rPr>
                        <a:t>POST</a:t>
                      </a:r>
                      <a:r>
                        <a:rPr lang="es-ES" sz="1400" b="1">
                          <a:effectLst/>
                          <a:latin typeface="Consolas" panose="020B0609020204030204" pitchFamily="49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Crea un recurso o ejecuta una acción completa y arbitraria sobre un recurso.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675968"/>
                  </a:ext>
                </a:extLst>
              </a:tr>
              <a:tr h="439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 u="none" strike="noStrike">
                          <a:effectLst/>
                          <a:latin typeface="Consolas" panose="020B0609020204030204" pitchFamily="49" charset="0"/>
                        </a:rPr>
                        <a:t>PUT</a:t>
                      </a:r>
                      <a:r>
                        <a:rPr lang="es-ES" sz="1400" b="1">
                          <a:effectLst/>
                          <a:latin typeface="Consolas" panose="020B0609020204030204" pitchFamily="49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200">
                          <a:effectLst/>
                          <a:latin typeface="Montserrat" pitchFamily="2" charset="0"/>
                        </a:rPr>
                        <a:t>Crea (con id, si no existe) o edita totalmente un recurso.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4401"/>
                  </a:ext>
                </a:extLst>
              </a:tr>
              <a:tr h="439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effectLst/>
                          <a:latin typeface="Consolas" panose="020B0609020204030204" pitchFamily="49" charset="0"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Elimina uno o varios recursos, nunca una colección.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40909"/>
                  </a:ext>
                </a:extLst>
              </a:tr>
              <a:tr h="4395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400" b="1" u="none" strike="noStrike">
                          <a:effectLst/>
                          <a:latin typeface="Consolas" panose="020B0609020204030204" pitchFamily="49" charset="0"/>
                        </a:rPr>
                        <a:t>PATCH</a:t>
                      </a:r>
                      <a:endParaRPr lang="es-ES" sz="14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Edita parcialmente un recurso o una colección.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82607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​Recupera los meta-datos (cabeceras) asociadas a un recurso.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30159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400" b="1">
                          <a:effectLst/>
                          <a:latin typeface="Consolas" panose="020B0609020204030204" pitchFamily="49" charset="0"/>
                        </a:rPr>
                        <a:t>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​Recupera la información sobre los métodos HTTP permitidos para un recurso/colección.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76470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1400" b="1">
                          <a:effectLst/>
                          <a:latin typeface="Consolas" panose="020B0609020204030204" pitchFamily="49" charset="0"/>
                        </a:rPr>
                        <a:t>TRACE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​Se utiliza para </a:t>
                      </a:r>
                      <a:r>
                        <a:rPr lang="es-ES" sz="1200" u="none" strike="noStrike" dirty="0" err="1">
                          <a:effectLst/>
                          <a:latin typeface="Montserrat" pitchFamily="2" charset="0"/>
                        </a:rPr>
                        <a:t>debuggear</a:t>
                      </a: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56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1711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100" b="1">
                <a:latin typeface="Montserrat"/>
                <a:sym typeface="Montserrat"/>
              </a:rPr>
              <a:t>Idempotencia y métodos seguros</a:t>
            </a:r>
            <a:endParaRPr lang="es-ES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FCA46D5-C124-8574-56D5-FC4050E0C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71075"/>
              </p:ext>
            </p:extLst>
          </p:nvPr>
        </p:nvGraphicFramePr>
        <p:xfrm>
          <a:off x="4486275" y="1271587"/>
          <a:ext cx="3678778" cy="3392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951">
                  <a:extLst>
                    <a:ext uri="{9D8B030D-6E8A-4147-A177-3AD203B41FA5}">
                      <a16:colId xmlns:a16="http://schemas.microsoft.com/office/drawing/2014/main" val="3456647341"/>
                    </a:ext>
                  </a:extLst>
                </a:gridCol>
                <a:gridCol w="1273493">
                  <a:extLst>
                    <a:ext uri="{9D8B030D-6E8A-4147-A177-3AD203B41FA5}">
                      <a16:colId xmlns:a16="http://schemas.microsoft.com/office/drawing/2014/main" val="633052212"/>
                    </a:ext>
                  </a:extLst>
                </a:gridCol>
                <a:gridCol w="1097334">
                  <a:extLst>
                    <a:ext uri="{9D8B030D-6E8A-4147-A177-3AD203B41FA5}">
                      <a16:colId xmlns:a16="http://schemas.microsoft.com/office/drawing/2014/main" val="769722702"/>
                    </a:ext>
                  </a:extLst>
                </a:gridCol>
              </a:tblGrid>
              <a:tr h="7691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u="none" strike="noStrike" dirty="0">
                          <a:effectLst/>
                          <a:latin typeface="Montserrat" pitchFamily="2" charset="0"/>
                        </a:rPr>
                        <a:t>Método HTTP</a:t>
                      </a:r>
                      <a:endParaRPr lang="es-ES" sz="1200" b="1" dirty="0">
                        <a:effectLst/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dirty="0">
                          <a:effectLst/>
                          <a:latin typeface="Montserrat" pitchFamily="2" charset="0"/>
                        </a:rPr>
                        <a:t>Idempotente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dirty="0">
                          <a:effectLst/>
                          <a:latin typeface="Montserrat" pitchFamily="2" charset="0"/>
                        </a:rPr>
                        <a:t>Método seguro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579983"/>
                  </a:ext>
                </a:extLst>
              </a:tr>
              <a:tr h="3161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effectLst/>
                          <a:latin typeface="Consolas"/>
                        </a:rPr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637213"/>
                  </a:ext>
                </a:extLst>
              </a:tr>
              <a:tr h="3161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 u="none" strike="noStrike" dirty="0">
                          <a:effectLst/>
                          <a:latin typeface="Consolas"/>
                        </a:rPr>
                        <a:t>POST</a:t>
                      </a:r>
                      <a:r>
                        <a:rPr lang="es-ES" sz="1200" b="1" dirty="0">
                          <a:effectLst/>
                          <a:latin typeface="Consolas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675968"/>
                  </a:ext>
                </a:extLst>
              </a:tr>
              <a:tr h="3161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 u="none" strike="noStrike">
                          <a:effectLst/>
                          <a:latin typeface="Consolas"/>
                        </a:rPr>
                        <a:t>PUT</a:t>
                      </a:r>
                      <a:r>
                        <a:rPr lang="es-ES" sz="1200" b="1">
                          <a:effectLst/>
                          <a:latin typeface="Consolas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4401"/>
                  </a:ext>
                </a:extLst>
              </a:tr>
              <a:tr h="316197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1200" b="1">
                          <a:effectLst/>
                          <a:latin typeface="Consolas"/>
                        </a:rPr>
                        <a:t>DELETE</a:t>
                      </a:r>
                      <a:endParaRPr lang="es-ES" sz="1200" b="1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40909"/>
                  </a:ext>
                </a:extLst>
              </a:tr>
              <a:tr h="3161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u="none" strike="noStrike">
                          <a:effectLst/>
                          <a:latin typeface="Consolas"/>
                        </a:rPr>
                        <a:t>PATCH</a:t>
                      </a:r>
                      <a:endParaRPr lang="es-ES" sz="1200" b="1">
                        <a:effectLst/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  <a:endParaRPr lang="es-ES" sz="1200" u="none" strike="noStrike" dirty="0">
                        <a:effectLst/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82607"/>
                  </a:ext>
                </a:extLst>
              </a:tr>
              <a:tr h="30765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effectLst/>
                          <a:latin typeface="Consolas"/>
                        </a:rPr>
                        <a:t>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  <a:endParaRPr lang="es-ES" sz="1200" u="none" strike="noStrike" dirty="0">
                        <a:effectLst/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  <a:endParaRPr lang="es-ES" sz="1200" u="none" strike="noStrike" dirty="0">
                        <a:effectLst/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30159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effectLst/>
                          <a:latin typeface="Consolas"/>
                        </a:rPr>
                        <a:t>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  <a:endParaRPr lang="es-ES" sz="1200" u="none" strike="noStrike" dirty="0">
                        <a:effectLst/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76470"/>
                  </a:ext>
                </a:extLst>
              </a:tr>
              <a:tr h="307651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1200" b="1">
                          <a:effectLst/>
                          <a:latin typeface="Consolas"/>
                        </a:rPr>
                        <a:t>TRACE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  <a:endParaRPr lang="es-ES" sz="1200" u="none" strike="noStrike" dirty="0">
                        <a:effectLst/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5661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F48CECB-DEFD-8F08-2BF3-7C8F55EDE551}"/>
              </a:ext>
            </a:extLst>
          </p:cNvPr>
          <p:cNvSpPr txBox="1"/>
          <p:nvPr/>
        </p:nvSpPr>
        <p:spPr>
          <a:xfrm>
            <a:off x="677623" y="1781855"/>
            <a:ext cx="3249716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600"/>
              </a:spcAft>
              <a:buChar char="•"/>
            </a:pPr>
            <a:r>
              <a:rPr lang="es-ES" sz="1200" b="1" dirty="0">
                <a:latin typeface="Montserrat" pitchFamily="2" charset="0"/>
              </a:rPr>
              <a:t>Idempotencia</a:t>
            </a:r>
            <a:r>
              <a:rPr lang="es-ES" sz="1200" dirty="0">
                <a:latin typeface="Montserrat" pitchFamily="2" charset="0"/>
              </a:rPr>
              <a:t>: Un método HTTP es idempotente si, tras invocarlas varias veces sobre un recurso.</a:t>
            </a:r>
          </a:p>
          <a:p>
            <a:pPr marL="285750" indent="-285750" algn="just">
              <a:spcAft>
                <a:spcPts val="600"/>
              </a:spcAft>
              <a:buFont typeface="Arial"/>
              <a:buChar char="•"/>
            </a:pPr>
            <a:r>
              <a:rPr lang="es-ES" sz="1200" b="1" dirty="0">
                <a:latin typeface="Montserrat" pitchFamily="2" charset="0"/>
              </a:rPr>
              <a:t>Método seguro:</a:t>
            </a:r>
            <a:r>
              <a:rPr lang="es-ES" sz="1200" dirty="0">
                <a:latin typeface="Montserrat" pitchFamily="2" charset="0"/>
              </a:rPr>
              <a:t> Son aquellos que no producen efectos o cambios sobre el recurso de destino.</a:t>
            </a:r>
          </a:p>
          <a:p>
            <a:pPr marL="285750" indent="-285750" algn="just">
              <a:spcAft>
                <a:spcPts val="600"/>
              </a:spcAft>
              <a:buFont typeface="Arial"/>
              <a:buChar char="•"/>
            </a:pPr>
            <a:r>
              <a:rPr lang="es-ES" sz="1200" dirty="0">
                <a:latin typeface="Montserrat" pitchFamily="2" charset="0"/>
              </a:rPr>
              <a:t>Ver </a:t>
            </a:r>
            <a:r>
              <a:rPr lang="es-ES" sz="1200" dirty="0">
                <a:latin typeface="Montserrat" pitchFamily="2" charset="0"/>
                <a:hlinkClick r:id="rId3"/>
              </a:rPr>
              <a:t>secciones 4.2.1 y 4.2.2 de la RFC-7231</a:t>
            </a:r>
            <a:r>
              <a:rPr lang="es-ES" sz="1200" dirty="0">
                <a:latin typeface="Montserra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94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100" b="1" dirty="0">
                <a:latin typeface="Montserrat"/>
                <a:sym typeface="Montserrat"/>
              </a:rPr>
              <a:t>Arquetipos REST (I)</a:t>
            </a:r>
            <a:endParaRPr lang="es-ES" sz="2100" b="1" dirty="0">
              <a:latin typeface="Montserra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48CECB-DEFD-8F08-2BF3-7C8F55EDE551}"/>
              </a:ext>
            </a:extLst>
          </p:cNvPr>
          <p:cNvSpPr txBox="1"/>
          <p:nvPr/>
        </p:nvSpPr>
        <p:spPr>
          <a:xfrm>
            <a:off x="560300" y="1225227"/>
            <a:ext cx="772308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b="1" dirty="0" err="1">
                <a:latin typeface="Montserrat" pitchFamily="2" charset="0"/>
              </a:rPr>
              <a:t>Document</a:t>
            </a:r>
            <a:r>
              <a:rPr lang="es-ES" sz="1200" dirty="0">
                <a:latin typeface="Montserrat" pitchFamily="2" charset="0"/>
              </a:rPr>
              <a:t>: Es un concepto similar a una instancia de objeto o registro de la base de datos. Es el arquetipo base de otros arquetipos de recursos.</a:t>
            </a:r>
          </a:p>
          <a:p>
            <a:pPr marL="254000" lvl="4" algn="just">
              <a:spcAft>
                <a:spcPts val="1200"/>
              </a:spcAft>
            </a:pPr>
            <a:r>
              <a:rPr lang="es-ES" sz="1000" dirty="0">
                <a:latin typeface="Montserrat" pitchFamily="2" charset="0"/>
              </a:rPr>
              <a:t>	</a:t>
            </a:r>
            <a:endParaRPr lang="es-ES" sz="1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254000" lvl="4" algn="just">
              <a:spcAft>
                <a:spcPts val="1200"/>
              </a:spcAft>
            </a:pPr>
            <a:r>
              <a:rPr lang="es-ES" sz="1000" dirty="0">
                <a:latin typeface="Montserrat" pitchFamily="2" charset="0"/>
              </a:rPr>
              <a:t>	</a:t>
            </a:r>
            <a:endParaRPr lang="en-US" sz="1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4C6470-8D9D-DF17-B008-0F4CB80C4E84}"/>
              </a:ext>
            </a:extLst>
          </p:cNvPr>
          <p:cNvSpPr txBox="1"/>
          <p:nvPr/>
        </p:nvSpPr>
        <p:spPr>
          <a:xfrm>
            <a:off x="1627573" y="1763836"/>
            <a:ext cx="64254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just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 http://api.axpe.es/ligas/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inglesa</a:t>
            </a:r>
          </a:p>
          <a:p>
            <a:pPr lvl="5" algn="just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 http://api.axpe.es/ligas/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inglesa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/equipos/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liverpool</a:t>
            </a:r>
          </a:p>
          <a:p>
            <a:pPr lvl="5" algn="just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 http://api.axpe.es/ligas/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inglesa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/equipos/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liverpool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/jugadores/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georginio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462E90-63A4-D64A-31EE-AFE08E28BF01}"/>
              </a:ext>
            </a:extLst>
          </p:cNvPr>
          <p:cNvSpPr txBox="1"/>
          <p:nvPr/>
        </p:nvSpPr>
        <p:spPr>
          <a:xfrm>
            <a:off x="560300" y="2979553"/>
            <a:ext cx="82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>
              <a:spcAft>
                <a:spcPts val="1200"/>
              </a:spcAft>
              <a:buFont typeface="Arial,Sans-Serif"/>
              <a:buChar char="•"/>
            </a:pPr>
            <a:r>
              <a:rPr lang="es-ES" sz="1200" b="1" dirty="0" err="1">
                <a:latin typeface="Montserrat" pitchFamily="2" charset="0"/>
              </a:rPr>
              <a:t>Collection</a:t>
            </a:r>
            <a:r>
              <a:rPr lang="es-ES" sz="1200" dirty="0">
                <a:latin typeface="Montserrat" pitchFamily="2" charset="0"/>
              </a:rPr>
              <a:t>: Es un directorio (lista) de recursos administrado por el servidor.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B51BFDD-5BE7-3B3F-33B8-A3CDA5F04DA1}"/>
              </a:ext>
            </a:extLst>
          </p:cNvPr>
          <p:cNvSpPr txBox="1"/>
          <p:nvPr/>
        </p:nvSpPr>
        <p:spPr>
          <a:xfrm>
            <a:off x="1633232" y="3441219"/>
            <a:ext cx="5877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 http://api.axpe.es/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ligas</a:t>
            </a:r>
            <a:endParaRPr lang="en-US" sz="1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4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 http://api.axpe.es/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ligas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/inglesa/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equipos</a:t>
            </a:r>
            <a:endParaRPr lang="en-US" sz="1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4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 http://api.axpe.es/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ligas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/inglesa/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equipos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/liverpool/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jugadores</a:t>
            </a:r>
            <a:endParaRPr lang="en-US" sz="1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99" y="245100"/>
            <a:ext cx="1031673" cy="4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0" y="7684"/>
            <a:ext cx="3354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715400" y="764732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/>
          <p:nvPr/>
        </p:nvSpPr>
        <p:spPr>
          <a:xfrm>
            <a:off x="7085875" y="4623125"/>
            <a:ext cx="174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sz="1200" b="1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4922C1-9815-45FB-80C5-A85D94A96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0000000-1234-1234-1234-123412341234}" type="slidenum">
              <a:rPr lang="es-ES" smtClean="0">
                <a:solidFill>
                  <a:srgbClr val="595959"/>
                </a:solidFill>
              </a:rPr>
              <a:pPr>
                <a:defRPr/>
              </a:pPr>
              <a:t>3</a:t>
            </a:fld>
            <a:endParaRPr lang="es-ES">
              <a:solidFill>
                <a:srgbClr val="595959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258C62F-8F76-8C39-7674-F750ABA90227}"/>
              </a:ext>
            </a:extLst>
          </p:cNvPr>
          <p:cNvGrpSpPr/>
          <p:nvPr/>
        </p:nvGrpSpPr>
        <p:grpSpPr>
          <a:xfrm>
            <a:off x="3969085" y="1068292"/>
            <a:ext cx="4342150" cy="3006915"/>
            <a:chOff x="3597997" y="764732"/>
            <a:chExt cx="4342150" cy="3006915"/>
          </a:xfrm>
        </p:grpSpPr>
        <p:sp>
          <p:nvSpPr>
            <p:cNvPr id="9" name="Google Shape;179;p17">
              <a:hlinkClick r:id="rId5" action="ppaction://hlinksldjump"/>
              <a:extLst>
                <a:ext uri="{FF2B5EF4-FFF2-40B4-BE49-F238E27FC236}">
                  <a16:creationId xmlns:a16="http://schemas.microsoft.com/office/drawing/2014/main" id="{9AC9CBC6-A465-134A-1E0F-D935439F9B46}"/>
                </a:ext>
              </a:extLst>
            </p:cNvPr>
            <p:cNvSpPr txBox="1"/>
            <p:nvPr/>
          </p:nvSpPr>
          <p:spPr>
            <a:xfrm>
              <a:off x="3597997" y="764732"/>
              <a:ext cx="4342150" cy="432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" b="1" dirty="0">
                  <a:latin typeface="Montserrat"/>
                  <a:sym typeface="Montserrat"/>
                </a:rPr>
                <a:t>08.     	Códigos de estado HTTP</a:t>
              </a:r>
              <a:endParaRPr lang="es" b="1" dirty="0">
                <a:latin typeface="Montserrat"/>
              </a:endParaRPr>
            </a:p>
          </p:txBody>
        </p:sp>
        <p:sp>
          <p:nvSpPr>
            <p:cNvPr id="11" name="Google Shape;179;p17">
              <a:hlinkClick r:id="rId6" action="ppaction://hlinksldjump"/>
              <a:extLst>
                <a:ext uri="{FF2B5EF4-FFF2-40B4-BE49-F238E27FC236}">
                  <a16:creationId xmlns:a16="http://schemas.microsoft.com/office/drawing/2014/main" id="{BE3B3275-DBF3-1546-C2A7-97BDB3FD5F9C}"/>
                </a:ext>
              </a:extLst>
            </p:cNvPr>
            <p:cNvSpPr txBox="1"/>
            <p:nvPr/>
          </p:nvSpPr>
          <p:spPr>
            <a:xfrm>
              <a:off x="3597997" y="1622905"/>
              <a:ext cx="4342150" cy="432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" b="1" dirty="0">
                  <a:latin typeface="Montserrat"/>
                  <a:sym typeface="Montserrat"/>
                </a:rPr>
                <a:t>09.     	Gestión de errores</a:t>
              </a:r>
              <a:endParaRPr lang="es" b="1" dirty="0">
                <a:latin typeface="Montserrat"/>
              </a:endParaRPr>
            </a:p>
          </p:txBody>
        </p:sp>
        <p:sp>
          <p:nvSpPr>
            <p:cNvPr id="15" name="Google Shape;179;p17">
              <a:hlinkClick r:id="rId7" action="ppaction://hlinksldjump"/>
              <a:extLst>
                <a:ext uri="{FF2B5EF4-FFF2-40B4-BE49-F238E27FC236}">
                  <a16:creationId xmlns:a16="http://schemas.microsoft.com/office/drawing/2014/main" id="{28014AA5-4B09-3A06-B696-FC72E608A92F}"/>
                </a:ext>
              </a:extLst>
            </p:cNvPr>
            <p:cNvSpPr txBox="1"/>
            <p:nvPr/>
          </p:nvSpPr>
          <p:spPr>
            <a:xfrm>
              <a:off x="3597997" y="2481078"/>
              <a:ext cx="4342150" cy="432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" b="1" dirty="0">
                  <a:latin typeface="Montserrat"/>
                  <a:sym typeface="Montserrat"/>
                </a:rPr>
                <a:t>10.     	Filtros, paginación y ordenación</a:t>
              </a:r>
              <a:endParaRPr lang="es" b="1" dirty="0">
                <a:latin typeface="Montserrat"/>
              </a:endParaRPr>
            </a:p>
          </p:txBody>
        </p:sp>
        <p:sp>
          <p:nvSpPr>
            <p:cNvPr id="16" name="Google Shape;179;p17">
              <a:hlinkClick r:id="rId8" action="ppaction://hlinksldjump"/>
              <a:extLst>
                <a:ext uri="{FF2B5EF4-FFF2-40B4-BE49-F238E27FC236}">
                  <a16:creationId xmlns:a16="http://schemas.microsoft.com/office/drawing/2014/main" id="{A05E1683-052A-93EE-2E40-BACF980CD68B}"/>
                </a:ext>
              </a:extLst>
            </p:cNvPr>
            <p:cNvSpPr txBox="1"/>
            <p:nvPr/>
          </p:nvSpPr>
          <p:spPr>
            <a:xfrm>
              <a:off x="3597997" y="3339251"/>
              <a:ext cx="4342150" cy="432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" b="1">
                  <a:latin typeface="Montserrat"/>
                  <a:sym typeface="Montserrat"/>
                </a:rPr>
                <a:t>11.     	Obtención de recursos</a:t>
              </a:r>
              <a:endParaRPr lang="es" b="1"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973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100" b="1" dirty="0">
                <a:latin typeface="Montserrat"/>
                <a:sym typeface="Montserrat"/>
              </a:rPr>
              <a:t>Arquetipos REST (II)</a:t>
            </a:r>
            <a:endParaRPr lang="es-ES" sz="2100" b="1" dirty="0">
              <a:latin typeface="Montserra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48CECB-DEFD-8F08-2BF3-7C8F55EDE551}"/>
              </a:ext>
            </a:extLst>
          </p:cNvPr>
          <p:cNvSpPr txBox="1"/>
          <p:nvPr/>
        </p:nvSpPr>
        <p:spPr>
          <a:xfrm>
            <a:off x="560300" y="1312312"/>
            <a:ext cx="78441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b="1" dirty="0">
                <a:latin typeface="Montserrat" pitchFamily="2" charset="0"/>
              </a:rPr>
              <a:t>Store</a:t>
            </a:r>
            <a:r>
              <a:rPr lang="es-ES" sz="1200" dirty="0">
                <a:latin typeface="Montserrat" pitchFamily="2" charset="0"/>
              </a:rPr>
              <a:t>: Es un repositorio de recursos administrado por el cliente. Un recurso de tipo store permite a un cliente guardar recursos en una API, sacarlos de nuevo. Cada recurso almacenado tiene una URI que fue elegido por un cliente cuando se colocó inicialmente en la store.</a:t>
            </a:r>
            <a:endParaRPr lang="es-ES" sz="12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15CAE6-075C-D01C-7164-DF2CD8C2CB22}"/>
              </a:ext>
            </a:extLst>
          </p:cNvPr>
          <p:cNvSpPr txBox="1"/>
          <p:nvPr/>
        </p:nvSpPr>
        <p:spPr>
          <a:xfrm>
            <a:off x="3004456" y="2043282"/>
            <a:ext cx="298877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PUT /usuarios/1234/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favoritos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/alonso</a:t>
            </a:r>
          </a:p>
          <a:p>
            <a:pPr algn="just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PUT /</a:t>
            </a:r>
            <a:r>
              <a:rPr lang="es-ES" sz="1200" dirty="0">
                <a:solidFill>
                  <a:srgbClr val="92D050"/>
                </a:solidFill>
                <a:latin typeface="Consolas" panose="020B0609020204030204" pitchFamily="49" charset="0"/>
              </a:rPr>
              <a:t>publicaciones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/2233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0B3EF6-CF2D-D149-8583-1F1E0F3CCD9B}"/>
              </a:ext>
            </a:extLst>
          </p:cNvPr>
          <p:cNvSpPr txBox="1"/>
          <p:nvPr/>
        </p:nvSpPr>
        <p:spPr>
          <a:xfrm>
            <a:off x="560301" y="2817180"/>
            <a:ext cx="7844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Montserrat" pitchFamily="2" charset="0"/>
              </a:rPr>
              <a:t>Controller</a:t>
            </a:r>
            <a:r>
              <a:rPr lang="es-ES" sz="1200" dirty="0">
                <a:latin typeface="Montserrat" pitchFamily="2" charset="0"/>
              </a:rPr>
              <a:t>: Son funciones ejecutables, con parámetros y valores de retorno; entradas y salidas. API REST usa un recurso del tipo </a:t>
            </a:r>
            <a:r>
              <a:rPr lang="es-ES" sz="1200" dirty="0" err="1">
                <a:latin typeface="Montserrat" pitchFamily="2" charset="0"/>
              </a:rPr>
              <a:t>Controller</a:t>
            </a:r>
            <a:r>
              <a:rPr lang="es-ES" sz="1200" dirty="0">
                <a:latin typeface="Montserrat" pitchFamily="2" charset="0"/>
              </a:rPr>
              <a:t> para realizar acciones específicas de la aplicación que no pueden asignarse. Suelen aparecer como el último segmento en una ruta URI, sin recursos hijos para seguirles en la jerarquía.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97E1CC-9EDC-892D-4ABB-1AACBAE98FD4}"/>
              </a:ext>
            </a:extLst>
          </p:cNvPr>
          <p:cNvSpPr txBox="1"/>
          <p:nvPr/>
        </p:nvSpPr>
        <p:spPr>
          <a:xfrm>
            <a:off x="2739947" y="3788948"/>
            <a:ext cx="349692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lvl="4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POST /alertas/245743/</a:t>
            </a:r>
            <a:r>
              <a:rPr lang="es-ES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resend</a:t>
            </a:r>
            <a:endParaRPr lang="es-ES" sz="1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254000" lvl="4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POST /carrito-de-compras/3378/</a:t>
            </a:r>
            <a:r>
              <a:rPr lang="es-ES" sz="1200" dirty="0" err="1">
                <a:solidFill>
                  <a:srgbClr val="92D050"/>
                </a:solidFill>
                <a:latin typeface="Consolas" panose="020B0609020204030204" pitchFamily="49" charset="0"/>
              </a:rPr>
              <a:t>checkout</a:t>
            </a:r>
            <a:endParaRPr lang="en-US" sz="1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72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s-ES" sz="2100" b="1">
                <a:latin typeface="Montserrat"/>
                <a:sym typeface="Montserrat"/>
              </a:rPr>
              <a:t>Resumen de los métodos HTTP</a:t>
            </a:r>
            <a:endParaRPr lang="es-ES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A453BD5-4749-2B30-A95D-702704635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52094"/>
              </p:ext>
            </p:extLst>
          </p:nvPr>
        </p:nvGraphicFramePr>
        <p:xfrm>
          <a:off x="1101518" y="1155473"/>
          <a:ext cx="6940964" cy="3640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378">
                  <a:extLst>
                    <a:ext uri="{9D8B030D-6E8A-4147-A177-3AD203B41FA5}">
                      <a16:colId xmlns:a16="http://schemas.microsoft.com/office/drawing/2014/main" val="3456647341"/>
                    </a:ext>
                  </a:extLst>
                </a:gridCol>
                <a:gridCol w="2395206">
                  <a:extLst>
                    <a:ext uri="{9D8B030D-6E8A-4147-A177-3AD203B41FA5}">
                      <a16:colId xmlns:a16="http://schemas.microsoft.com/office/drawing/2014/main" val="633052212"/>
                    </a:ext>
                  </a:extLst>
                </a:gridCol>
                <a:gridCol w="817477">
                  <a:extLst>
                    <a:ext uri="{9D8B030D-6E8A-4147-A177-3AD203B41FA5}">
                      <a16:colId xmlns:a16="http://schemas.microsoft.com/office/drawing/2014/main" val="2495155524"/>
                    </a:ext>
                  </a:extLst>
                </a:gridCol>
                <a:gridCol w="842711">
                  <a:extLst>
                    <a:ext uri="{9D8B030D-6E8A-4147-A177-3AD203B41FA5}">
                      <a16:colId xmlns:a16="http://schemas.microsoft.com/office/drawing/2014/main" val="3789371059"/>
                    </a:ext>
                  </a:extLst>
                </a:gridCol>
                <a:gridCol w="875104">
                  <a:extLst>
                    <a:ext uri="{9D8B030D-6E8A-4147-A177-3AD203B41FA5}">
                      <a16:colId xmlns:a16="http://schemas.microsoft.com/office/drawing/2014/main" val="2131355686"/>
                    </a:ext>
                  </a:extLst>
                </a:gridCol>
                <a:gridCol w="998088">
                  <a:extLst>
                    <a:ext uri="{9D8B030D-6E8A-4147-A177-3AD203B41FA5}">
                      <a16:colId xmlns:a16="http://schemas.microsoft.com/office/drawing/2014/main" val="769722702"/>
                    </a:ext>
                  </a:extLst>
                </a:gridCol>
              </a:tblGrid>
              <a:tr h="3896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u="none" strike="noStrike" dirty="0">
                          <a:effectLst/>
                          <a:latin typeface="Montserrat" pitchFamily="2" charset="0"/>
                        </a:rPr>
                        <a:t>Método HTTP</a:t>
                      </a:r>
                      <a:endParaRPr lang="es-ES" sz="1200" b="1" dirty="0">
                        <a:effectLst/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dirty="0">
                          <a:effectLst/>
                          <a:latin typeface="Montserrat" pitchFamily="2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>
                          <a:effectLst/>
                          <a:latin typeface="Montserrat" pitchFamily="2" charset="0"/>
                        </a:rPr>
                        <a:t>Query Params</a:t>
                      </a:r>
                      <a:endParaRPr lang="es-ES" sz="1200" b="1" err="1">
                        <a:effectLst/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>
                          <a:effectLst/>
                          <a:latin typeface="Montserrat" pitchFamily="2" charset="0"/>
                        </a:rPr>
                        <a:t>Path Params</a:t>
                      </a:r>
                      <a:endParaRPr lang="es-ES" sz="1200" b="1" err="1">
                        <a:effectLst/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>
                          <a:effectLst/>
                          <a:latin typeface="Montserrat" pitchFamily="2" charset="0"/>
                        </a:rPr>
                        <a:t>Request Body</a:t>
                      </a:r>
                      <a:endParaRPr lang="es-ES" sz="1200" b="1" err="1">
                        <a:effectLst/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>
                          <a:effectLst/>
                          <a:latin typeface="Montserrat" pitchFamily="2" charset="0"/>
                        </a:rPr>
                        <a:t>Response Body</a:t>
                      </a:r>
                      <a:endParaRPr lang="es-ES" sz="1200" b="1" err="1">
                        <a:effectLst/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579983"/>
                  </a:ext>
                </a:extLst>
              </a:tr>
              <a:tr h="3282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effectLst/>
                          <a:latin typeface="Consolas"/>
                        </a:rPr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Consulta recurso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637213"/>
                  </a:ext>
                </a:extLst>
              </a:tr>
              <a:tr h="3282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effectLst/>
                          <a:latin typeface="Consolas"/>
                        </a:rPr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Consulta colección recursos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675968"/>
                  </a:ext>
                </a:extLst>
              </a:tr>
              <a:tr h="3282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effectLst/>
                          <a:latin typeface="Consolas"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Crear recurso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4401"/>
                  </a:ext>
                </a:extLst>
              </a:tr>
              <a:tr h="328212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1200" b="1">
                          <a:effectLst/>
                          <a:latin typeface="Consolas"/>
                        </a:rPr>
                        <a:t>POST</a:t>
                      </a:r>
                      <a:endParaRPr lang="es-ES" sz="1200" b="1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Operación </a:t>
                      </a:r>
                      <a:r>
                        <a:rPr lang="es-ES" sz="1200" dirty="0" err="1">
                          <a:effectLst/>
                          <a:latin typeface="Montserrat" pitchFamily="2" charset="0"/>
                        </a:rPr>
                        <a:t>Controller</a:t>
                      </a:r>
                      <a:endParaRPr lang="es-ES" sz="1200" dirty="0">
                        <a:effectLst/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effectLst/>
                          <a:latin typeface="Montserrat" pitchFamily="2" charset="0"/>
                        </a:rPr>
                        <a:t>Puede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40909"/>
                  </a:ext>
                </a:extLst>
              </a:tr>
              <a:tr h="3282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u="none" strike="noStrike">
                          <a:effectLst/>
                          <a:latin typeface="Consolas"/>
                        </a:rPr>
                        <a:t>PUT</a:t>
                      </a:r>
                      <a:endParaRPr lang="es-ES" sz="1200" b="1">
                        <a:effectLst/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Actualización total de recurso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  <a:endParaRPr lang="es-ES" sz="1200" u="none" strike="noStrike" dirty="0">
                        <a:effectLst/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  <a:endParaRPr lang="es-ES" sz="1200" u="none" strike="noStrike" dirty="0">
                        <a:effectLst/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>
                          <a:effectLst/>
                          <a:latin typeface="Montserrat" pitchFamily="2" charset="0"/>
                        </a:rPr>
                        <a:t>Puede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82607"/>
                  </a:ext>
                </a:extLst>
              </a:tr>
              <a:tr h="3185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effectLst/>
                          <a:latin typeface="Consolas"/>
                        </a:rPr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>
                          <a:effectLst/>
                          <a:latin typeface="Montserrat" pitchFamily="2" charset="0"/>
                        </a:rPr>
                        <a:t>Actualización parcial de recurso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  <a:endParaRPr lang="es-ES" sz="1200" u="none" strike="noStrike" dirty="0">
                        <a:effectLst/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  <a:endParaRPr lang="es-ES" sz="1200" u="none" strike="noStrike" dirty="0">
                        <a:effectLst/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>
                          <a:effectLst/>
                          <a:latin typeface="Montserrat" pitchFamily="2" charset="0"/>
                        </a:rPr>
                        <a:t>Puede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230159"/>
                  </a:ext>
                </a:extLst>
              </a:tr>
              <a:tr h="3185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ES" sz="1200" b="1">
                          <a:effectLst/>
                          <a:latin typeface="Consolas"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>
                          <a:effectLst/>
                          <a:latin typeface="Montserrat" pitchFamily="2" charset="0"/>
                        </a:rPr>
                        <a:t>Borrado del recurso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Puede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76470"/>
                  </a:ext>
                </a:extLst>
              </a:tr>
              <a:tr h="3185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>
                          <a:effectLst/>
                          <a:latin typeface="Consolas"/>
                        </a:rPr>
                        <a:t>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>
                          <a:effectLst/>
                          <a:latin typeface="Montserrat" pitchFamily="2" charset="0"/>
                        </a:rPr>
                        <a:t>Información del recurso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>
                          <a:effectLst/>
                          <a:latin typeface="Montserrat" pitchFamily="2" charset="0"/>
                        </a:rPr>
                        <a:t>Puede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07285"/>
                  </a:ext>
                </a:extLst>
              </a:tr>
              <a:tr h="31855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s-ES" sz="1200" b="1">
                          <a:effectLst/>
                          <a:latin typeface="Consolas"/>
                        </a:rPr>
                        <a:t>OPTIONS</a:t>
                      </a:r>
                      <a:endParaRPr lang="es-ES" sz="1200" b="1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Información del 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effectLst/>
                          <a:latin typeface="Montserrat" pitchFamily="2" charset="0"/>
                        </a:rPr>
                        <a:t>SÍ</a:t>
                      </a:r>
                      <a:endParaRPr lang="es-ES" sz="1200" u="none" strike="noStrike" dirty="0">
                        <a:effectLst/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u="none" strike="noStrike" dirty="0">
                          <a:effectLst/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656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346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Códigos de estado HTTP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077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Códigos de estado HTTP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91C04C-5130-F8C4-DD8A-3F826E103207}"/>
              </a:ext>
            </a:extLst>
          </p:cNvPr>
          <p:cNvSpPr txBox="1"/>
          <p:nvPr/>
        </p:nvSpPr>
        <p:spPr>
          <a:xfrm>
            <a:off x="677623" y="1320372"/>
            <a:ext cx="7200865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comportamiento del uso de los códigos HTTP queda definido en la sección </a:t>
            </a:r>
            <a:r>
              <a:rPr lang="es-ES" sz="1200" dirty="0">
                <a:latin typeface="Montserrat" pitchFamily="2" charset="0"/>
                <a:hlinkClick r:id="rId2"/>
              </a:rPr>
              <a:t>6 de la RFC-7231</a:t>
            </a:r>
            <a:endParaRPr lang="es-ES" sz="1200" dirty="0">
              <a:latin typeface="Montserrat" pitchFamily="2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primer dígito del código de respuesta indica el tipo de respuesta. La sintaxis es la siguiente: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1XX</a:t>
            </a:r>
            <a:r>
              <a:rPr lang="es-ES" sz="1200" dirty="0">
                <a:latin typeface="Montserrat" pitchFamily="2" charset="0"/>
              </a:rPr>
              <a:t> (</a:t>
            </a:r>
            <a:r>
              <a:rPr lang="es-ES" sz="1200" dirty="0" err="1">
                <a:latin typeface="Montserrat" pitchFamily="2" charset="0"/>
              </a:rPr>
              <a:t>Informational</a:t>
            </a:r>
            <a:r>
              <a:rPr lang="es-ES" sz="1200" dirty="0">
                <a:latin typeface="Montserrat" pitchFamily="2" charset="0"/>
              </a:rPr>
              <a:t>) Respuestas informativas, proceso continuo.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2XX</a:t>
            </a:r>
            <a:r>
              <a:rPr lang="es-ES" sz="1200" dirty="0">
                <a:latin typeface="Montserrat" pitchFamily="2" charset="0"/>
              </a:rPr>
              <a:t> (</a:t>
            </a:r>
            <a:r>
              <a:rPr lang="es-ES" sz="1200" dirty="0" err="1">
                <a:latin typeface="Montserrat" pitchFamily="2" charset="0"/>
              </a:rPr>
              <a:t>Successful</a:t>
            </a:r>
            <a:r>
              <a:rPr lang="es-ES" sz="1200" dirty="0">
                <a:latin typeface="Montserrat" pitchFamily="2" charset="0"/>
              </a:rPr>
              <a:t>) Peticiones correctas.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3XX </a:t>
            </a:r>
            <a:r>
              <a:rPr lang="es-ES" sz="1200" dirty="0">
                <a:latin typeface="Montserrat" pitchFamily="2" charset="0"/>
              </a:rPr>
              <a:t>(</a:t>
            </a:r>
            <a:r>
              <a:rPr lang="es-ES" sz="1200" dirty="0" err="1">
                <a:latin typeface="Montserrat" pitchFamily="2" charset="0"/>
              </a:rPr>
              <a:t>Redirecction</a:t>
            </a:r>
            <a:r>
              <a:rPr lang="es-ES" sz="1200" dirty="0">
                <a:latin typeface="Montserrat" pitchFamily="2" charset="0"/>
              </a:rPr>
              <a:t>) Redirecciones, se deben tomar medidas </a:t>
            </a:r>
            <a:r>
              <a:rPr lang="es-ES" sz="1200" dirty="0" err="1">
                <a:latin typeface="Montserrat" pitchFamily="2" charset="0"/>
              </a:rPr>
              <a:t>adiccionales</a:t>
            </a:r>
            <a:r>
              <a:rPr lang="es-ES" sz="1200" dirty="0">
                <a:latin typeface="Montserrat" pitchFamily="2" charset="0"/>
              </a:rPr>
              <a:t> para completar la solicitud.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4XX </a:t>
            </a:r>
            <a:r>
              <a:rPr lang="es-ES" sz="1200" dirty="0">
                <a:latin typeface="Montserrat" pitchFamily="2" charset="0"/>
              </a:rPr>
              <a:t>(Client Error) Errores del cliente. La solicitud contine una sintaxis incorrecta o no se puede cumplir.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5XX </a:t>
            </a:r>
            <a:r>
              <a:rPr lang="es-ES" sz="1200" dirty="0">
                <a:latin typeface="Montserrat" pitchFamily="2" charset="0"/>
              </a:rPr>
              <a:t>(Server Error) Errores de servidor. El servidor no completó una solicitud que aparentemente es correcta.</a:t>
            </a:r>
          </a:p>
        </p:txBody>
      </p:sp>
    </p:spTree>
    <p:extLst>
      <p:ext uri="{BB962C8B-B14F-4D97-AF65-F5344CB8AC3E}">
        <p14:creationId xmlns:p14="http://schemas.microsoft.com/office/powerpoint/2010/main" val="1060323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07662" y="213467"/>
            <a:ext cx="71084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Códigos de estado HTTP - Códigos más usados (I)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86040B-A924-B46E-A38D-07055599A38E}"/>
              </a:ext>
            </a:extLst>
          </p:cNvPr>
          <p:cNvSpPr txBox="1"/>
          <p:nvPr/>
        </p:nvSpPr>
        <p:spPr>
          <a:xfrm>
            <a:off x="672873" y="1420484"/>
            <a:ext cx="77982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>
              <a:latin typeface="+mn-lt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5B61C0E-D32E-679F-5D0B-82282CFF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61292"/>
              </p:ext>
            </p:extLst>
          </p:nvPr>
        </p:nvGraphicFramePr>
        <p:xfrm>
          <a:off x="1331493" y="1266628"/>
          <a:ext cx="6481011" cy="339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023">
                  <a:extLst>
                    <a:ext uri="{9D8B030D-6E8A-4147-A177-3AD203B41FA5}">
                      <a16:colId xmlns:a16="http://schemas.microsoft.com/office/drawing/2014/main" val="1860101253"/>
                    </a:ext>
                  </a:extLst>
                </a:gridCol>
                <a:gridCol w="2514331">
                  <a:extLst>
                    <a:ext uri="{9D8B030D-6E8A-4147-A177-3AD203B41FA5}">
                      <a16:colId xmlns:a16="http://schemas.microsoft.com/office/drawing/2014/main" val="3932306418"/>
                    </a:ext>
                  </a:extLst>
                </a:gridCol>
                <a:gridCol w="3207657">
                  <a:extLst>
                    <a:ext uri="{9D8B030D-6E8A-4147-A177-3AD203B41FA5}">
                      <a16:colId xmlns:a16="http://schemas.microsoft.com/office/drawing/2014/main" val="3381761529"/>
                    </a:ext>
                  </a:extLst>
                </a:gridCol>
              </a:tblGrid>
              <a:tr h="416403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Montserrat" pitchFamily="2" charset="0"/>
                        </a:rPr>
                        <a:t>Código HTTP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Montserrat" pitchFamily="2" charset="0"/>
                        </a:rPr>
                        <a:t>¿Cuándo usarlo?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dirty="0">
                          <a:latin typeface="Montserrat" pitchFamily="2" charset="0"/>
                        </a:rPr>
                        <a:t>¿Dónde usarlo?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753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Consolas" panose="020B0609020204030204" pitchFamily="49" charset="0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Respuesta exitosa y devuelve información del recurso.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600"/>
                        </a:spcAft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GET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Collection</a:t>
                      </a:r>
                      <a:r>
                        <a:rPr lang="es-ES" sz="1200" dirty="0">
                          <a:latin typeface="Montserrat" pitchFamily="2" charset="0"/>
                        </a:rPr>
                        <a:t>.</a:t>
                      </a:r>
                    </a:p>
                    <a:p>
                      <a:pPr lvl="0" algn="ctr">
                        <a:spcAft>
                          <a:spcPts val="600"/>
                        </a:spcAft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GET, PUT, PATCH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Document</a:t>
                      </a:r>
                      <a:r>
                        <a:rPr lang="es-ES" sz="1200" dirty="0">
                          <a:latin typeface="Montserrat" pitchFamily="2" charset="0"/>
                        </a:rPr>
                        <a:t> (no recomendado)</a:t>
                      </a:r>
                    </a:p>
                    <a:p>
                      <a:pPr lvl="0" algn="ctr">
                        <a:spcAft>
                          <a:spcPts val="600"/>
                        </a:spcAft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PUT Store.</a:t>
                      </a:r>
                    </a:p>
                    <a:p>
                      <a:pPr lvl="0" algn="ctr">
                        <a:spcAft>
                          <a:spcPts val="600"/>
                        </a:spcAft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POST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Controller</a:t>
                      </a:r>
                      <a:r>
                        <a:rPr lang="es-ES" sz="1200" dirty="0">
                          <a:latin typeface="Montserrat" pitchFamily="2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2277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Consolas" panose="020B0609020204030204" pitchFamily="49" charset="0"/>
                        </a:rPr>
                        <a:t>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Respuesta exitosa y devuelve el recurso creado.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600"/>
                        </a:spcAft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POST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Document</a:t>
                      </a:r>
                      <a:endParaRPr lang="es-ES" sz="1200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905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Consolas" panose="020B0609020204030204" pitchFamily="49" charset="0"/>
                        </a:rPr>
                        <a:t>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Petición recibida, pero todavía no se ha actuado al respecto.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600"/>
                        </a:spcAft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GET, POST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Controller</a:t>
                      </a:r>
                      <a:endParaRPr lang="es-ES" sz="1200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9140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>
                          <a:latin typeface="Consolas" panose="020B0609020204030204" pitchFamily="49" charset="0"/>
                        </a:rPr>
                        <a:t>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ES" sz="1200">
                          <a:latin typeface="Montserrat" pitchFamily="2" charset="0"/>
                        </a:rPr>
                        <a:t>Respuesta exitosa y no se devuelve contenido en la respuesta.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600"/>
                        </a:spcAft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DELETE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Collection</a:t>
                      </a:r>
                      <a:endParaRPr lang="es-ES" sz="1200" dirty="0">
                        <a:latin typeface="Montserrat" pitchFamily="2" charset="0"/>
                      </a:endParaRPr>
                    </a:p>
                    <a:p>
                      <a:pPr lvl="0" algn="ctr">
                        <a:spcAft>
                          <a:spcPts val="600"/>
                        </a:spcAft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PUT, PATCH, DELETE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Document</a:t>
                      </a:r>
                      <a:endParaRPr lang="es-ES" sz="1200" dirty="0">
                        <a:latin typeface="Montserrat" pitchFamily="2" charset="0"/>
                      </a:endParaRPr>
                    </a:p>
                    <a:p>
                      <a:pPr lvl="0" algn="ctr">
                        <a:spcAft>
                          <a:spcPts val="600"/>
                        </a:spcAft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PUT Store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39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2546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492623" y="213467"/>
            <a:ext cx="7228775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Códigos de estado HTTP - Códigos más usados (II)</a:t>
            </a:r>
            <a:endParaRPr lang="es-ES" sz="2100" b="1"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86040B-A924-B46E-A38D-07055599A38E}"/>
              </a:ext>
            </a:extLst>
          </p:cNvPr>
          <p:cNvSpPr txBox="1"/>
          <p:nvPr/>
        </p:nvSpPr>
        <p:spPr>
          <a:xfrm>
            <a:off x="672873" y="1420484"/>
            <a:ext cx="77982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>
              <a:latin typeface="+mn-lt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5B61C0E-D32E-679F-5D0B-82282CFF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32084"/>
              </p:ext>
            </p:extLst>
          </p:nvPr>
        </p:nvGraphicFramePr>
        <p:xfrm>
          <a:off x="685799" y="1139369"/>
          <a:ext cx="7772400" cy="3737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449">
                  <a:extLst>
                    <a:ext uri="{9D8B030D-6E8A-4147-A177-3AD203B41FA5}">
                      <a16:colId xmlns:a16="http://schemas.microsoft.com/office/drawing/2014/main" val="1860101253"/>
                    </a:ext>
                  </a:extLst>
                </a:gridCol>
                <a:gridCol w="4466447">
                  <a:extLst>
                    <a:ext uri="{9D8B030D-6E8A-4147-A177-3AD203B41FA5}">
                      <a16:colId xmlns:a16="http://schemas.microsoft.com/office/drawing/2014/main" val="3932306418"/>
                    </a:ext>
                  </a:extLst>
                </a:gridCol>
                <a:gridCol w="2506504">
                  <a:extLst>
                    <a:ext uri="{9D8B030D-6E8A-4147-A177-3AD203B41FA5}">
                      <a16:colId xmlns:a16="http://schemas.microsoft.com/office/drawing/2014/main" val="3381761529"/>
                    </a:ext>
                  </a:extLst>
                </a:gridCol>
              </a:tblGrid>
              <a:tr h="581910">
                <a:tc>
                  <a:txBody>
                    <a:bodyPr/>
                    <a:lstStyle/>
                    <a:p>
                      <a:pPr algn="ctr"/>
                      <a:r>
                        <a:rPr lang="es-ES" sz="1050" b="1" dirty="0">
                          <a:latin typeface="Montserrat" pitchFamily="2" charset="0"/>
                        </a:rPr>
                        <a:t>Código HTTP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1" dirty="0">
                          <a:latin typeface="Montserrat" pitchFamily="2" charset="0"/>
                        </a:rPr>
                        <a:t>¿Cuándo usarlo?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b="1" dirty="0">
                          <a:latin typeface="Montserrat" pitchFamily="2" charset="0"/>
                        </a:rPr>
                        <a:t>¿Dónde usarlo?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75312"/>
                  </a:ext>
                </a:extLst>
              </a:tr>
              <a:tr h="2959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b="1">
                          <a:latin typeface="Consolas" panose="020B0609020204030204" pitchFamily="49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Petición incorrecta: parámetros erróneos o error funcional.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Todos menos GET </a:t>
                      </a:r>
                      <a:r>
                        <a:rPr lang="es-ES" sz="1050" dirty="0" err="1">
                          <a:latin typeface="Montserrat" pitchFamily="2" charset="0"/>
                        </a:rPr>
                        <a:t>Document</a:t>
                      </a:r>
                      <a:endParaRPr lang="es-ES" sz="1050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227741"/>
                  </a:ext>
                </a:extLst>
              </a:tr>
              <a:tr h="295920">
                <a:tc>
                  <a:txBody>
                    <a:bodyPr/>
                    <a:lstStyle/>
                    <a:p>
                      <a:pPr algn="ctr"/>
                      <a:r>
                        <a:rPr lang="es-ES" sz="1050" b="1">
                          <a:latin typeface="Consolas" panose="020B0609020204030204" pitchFamily="49" charset="0"/>
                        </a:rPr>
                        <a:t>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50" dirty="0">
                          <a:latin typeface="Montserrat" pitchFamily="2" charset="0"/>
                        </a:rPr>
                        <a:t>Autorización incorrecta. Está caducada o no se ha informado.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Todos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90503"/>
                  </a:ext>
                </a:extLst>
              </a:tr>
              <a:tr h="295920">
                <a:tc>
                  <a:txBody>
                    <a:bodyPr/>
                    <a:lstStyle/>
                    <a:p>
                      <a:pPr algn="ctr"/>
                      <a:r>
                        <a:rPr lang="es-ES" sz="1050" b="1">
                          <a:latin typeface="Consolas" panose="020B0609020204030204" pitchFamily="49" charset="0"/>
                        </a:rPr>
                        <a:t>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No se tienen permisos para operar con esta invocación.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Todos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914026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b="1">
                          <a:latin typeface="Consolas" panose="020B0609020204030204" pitchFamily="49" charset="0"/>
                        </a:rPr>
                        <a:t>404</a:t>
                      </a:r>
                      <a:endParaRPr lang="es-ES" sz="11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Recurso no encontrado.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GET, PUT, PATCH, DELETE </a:t>
                      </a:r>
                      <a:r>
                        <a:rPr lang="es-ES" sz="1050" dirty="0" err="1">
                          <a:latin typeface="Montserrat" pitchFamily="2" charset="0"/>
                        </a:rPr>
                        <a:t>Document</a:t>
                      </a:r>
                      <a:endParaRPr lang="es-ES" sz="1100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396442"/>
                  </a:ext>
                </a:extLst>
              </a:tr>
              <a:tr h="2959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b="1">
                          <a:latin typeface="Consolas" panose="020B0609020204030204" pitchFamily="49" charset="0"/>
                        </a:rPr>
                        <a:t>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Petición no permitida para el recurso que se quiere invocar.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>
                          <a:latin typeface="Montserrat" pitchFamily="2" charset="0"/>
                        </a:rPr>
                        <a:t>Todos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143502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b="1">
                          <a:latin typeface="Consolas" panose="020B0609020204030204" pitchFamily="49" charset="0"/>
                        </a:rPr>
                        <a:t>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El formato indicado en la cabecera "</a:t>
                      </a:r>
                      <a:r>
                        <a:rPr lang="es-ES" sz="1050" dirty="0" err="1">
                          <a:latin typeface="Montserrat" pitchFamily="2" charset="0"/>
                        </a:rPr>
                        <a:t>Accept</a:t>
                      </a:r>
                      <a:r>
                        <a:rPr lang="es-ES" sz="1050" dirty="0">
                          <a:latin typeface="Montserrat" pitchFamily="2" charset="0"/>
                        </a:rPr>
                        <a:t>" de la petición, no es soportado por el servidor destino.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Todos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23603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b="1">
                          <a:latin typeface="Consolas" panose="020B0609020204030204" pitchFamily="49" charset="0"/>
                        </a:rPr>
                        <a:t>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050">
                          <a:latin typeface="Montserrat" pitchFamily="2" charset="0"/>
                        </a:rPr>
                        <a:t>Formato incorrecto de la respuesta, no concuerda con el indicado en la cabecera "Content-Type".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POST, PUT, PATCH </a:t>
                      </a:r>
                      <a:r>
                        <a:rPr lang="es-ES" sz="1050" dirty="0" err="1">
                          <a:latin typeface="Montserrat" pitchFamily="2" charset="0"/>
                        </a:rPr>
                        <a:t>Document</a:t>
                      </a:r>
                      <a:endParaRPr lang="es-ES" sz="1050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940428"/>
                  </a:ext>
                </a:extLst>
              </a:tr>
              <a:tr h="2959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b="1">
                          <a:latin typeface="Consolas" panose="020B0609020204030204" pitchFamily="49" charset="0"/>
                        </a:rPr>
                        <a:t>422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050">
                          <a:latin typeface="Montserrat" pitchFamily="2" charset="0"/>
                        </a:rPr>
                        <a:t>Petición incorrecta semánticamente.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Todos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909006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b="1">
                          <a:latin typeface="Consolas" panose="020B0609020204030204" pitchFamily="49" charset="0"/>
                        </a:rPr>
                        <a:t>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Se ha excedido el número de peticiones establecido para un periodo de tiempo.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dirty="0">
                          <a:latin typeface="Montserrat" pitchFamily="2" charset="0"/>
                        </a:rPr>
                        <a:t>Todos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97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33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441441" y="238878"/>
            <a:ext cx="7259214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Códigos de estado HTTP - Códigos más usados (III)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86040B-A924-B46E-A38D-07055599A38E}"/>
              </a:ext>
            </a:extLst>
          </p:cNvPr>
          <p:cNvSpPr txBox="1"/>
          <p:nvPr/>
        </p:nvSpPr>
        <p:spPr>
          <a:xfrm>
            <a:off x="672873" y="1420484"/>
            <a:ext cx="77982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>
              <a:latin typeface="+mn-lt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5B61C0E-D32E-679F-5D0B-82282CFF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64449"/>
              </p:ext>
            </p:extLst>
          </p:nvPr>
        </p:nvGraphicFramePr>
        <p:xfrm>
          <a:off x="1319972" y="1064314"/>
          <a:ext cx="6504054" cy="3840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308">
                  <a:extLst>
                    <a:ext uri="{9D8B030D-6E8A-4147-A177-3AD203B41FA5}">
                      <a16:colId xmlns:a16="http://schemas.microsoft.com/office/drawing/2014/main" val="1860101253"/>
                    </a:ext>
                  </a:extLst>
                </a:gridCol>
                <a:gridCol w="4479982">
                  <a:extLst>
                    <a:ext uri="{9D8B030D-6E8A-4147-A177-3AD203B41FA5}">
                      <a16:colId xmlns:a16="http://schemas.microsoft.com/office/drawing/2014/main" val="3932306418"/>
                    </a:ext>
                  </a:extLst>
                </a:gridCol>
                <a:gridCol w="1191764">
                  <a:extLst>
                    <a:ext uri="{9D8B030D-6E8A-4147-A177-3AD203B41FA5}">
                      <a16:colId xmlns:a16="http://schemas.microsoft.com/office/drawing/2014/main" val="3381761529"/>
                    </a:ext>
                  </a:extLst>
                </a:gridCol>
              </a:tblGrid>
              <a:tr h="416403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Montserrat" pitchFamily="2" charset="0"/>
                        </a:rPr>
                        <a:t>Código HTTP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Montserrat" pitchFamily="2" charset="0"/>
                        </a:rPr>
                        <a:t>¿Cuándo usarlo?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dirty="0">
                          <a:latin typeface="Montserrat" pitchFamily="2" charset="0"/>
                        </a:rPr>
                        <a:t>¿Dónde usarlo?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753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Consolas" panose="020B0609020204030204" pitchFamily="49" charset="0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Error inesperado por parte del servidor, no tiene forma de responder a la invocación. Normalmente, se trata de una respuesta global cuando no se puede cubrir con otro código o se quiere enmascarar el error.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Todos</a:t>
                      </a:r>
                      <a:endParaRPr lang="es-ES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227741"/>
                  </a:ext>
                </a:extLst>
              </a:tr>
              <a:tr h="457028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Consolas" panose="020B0609020204030204" pitchFamily="49" charset="0"/>
                        </a:rPr>
                        <a:t>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Funcionalidad no soportada por el servidor.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0" i="0" u="none" strike="noStrike" noProof="0" dirty="0">
                          <a:latin typeface="Montserrat" pitchFamily="2" charset="0"/>
                        </a:rPr>
                        <a:t>Todos</a:t>
                      </a:r>
                      <a:endParaRPr lang="es-ES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90503"/>
                  </a:ext>
                </a:extLst>
              </a:tr>
              <a:tr h="457028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Consolas" panose="020B0609020204030204" pitchFamily="49" charset="0"/>
                        </a:rPr>
                        <a:t>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El servidor, actuando como puerta de enlace o proxy, ha recibido una respuesta no válida de un servidor de entrada al que ha accedido intentando cumplir con la solicitud.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0" i="0" u="none" strike="noStrike" noProof="0" dirty="0">
                          <a:latin typeface="Montserrat" pitchFamily="2" charset="0"/>
                        </a:rPr>
                        <a:t>Todos</a:t>
                      </a:r>
                      <a:endParaRPr lang="es-ES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914026"/>
                  </a:ext>
                </a:extLst>
              </a:tr>
              <a:tr h="4570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>
                          <a:latin typeface="Consolas" panose="020B0609020204030204" pitchFamily="49" charset="0"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El servidor no está disponible para realizar la petición debido a que está sobrecargado o en mantenimiento.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0" i="0" u="none" strike="noStrike" noProof="0" dirty="0">
                          <a:latin typeface="Montserrat" pitchFamily="2" charset="0"/>
                        </a:rPr>
                        <a:t>Todos</a:t>
                      </a:r>
                      <a:endParaRPr lang="es-ES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44995"/>
                  </a:ext>
                </a:extLst>
              </a:tr>
              <a:tr h="4570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>
                          <a:latin typeface="Consolas" panose="020B0609020204030204" pitchFamily="49" charset="0"/>
                        </a:rPr>
                        <a:t>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El servidor</a:t>
                      </a:r>
                      <a:r>
                        <a:rPr lang="es-ES" sz="1200" b="0" i="0" u="none" strike="noStrike" noProof="0" dirty="0">
                          <a:latin typeface="Montserrat" pitchFamily="2" charset="0"/>
                        </a:rPr>
                        <a:t>, actuando como puerta de enlace o proxy,</a:t>
                      </a:r>
                      <a:r>
                        <a:rPr lang="es-ES" sz="1200" dirty="0">
                          <a:latin typeface="Montserrat" pitchFamily="2" charset="0"/>
                        </a:rPr>
                        <a:t> no ha recibido una respuesta oportuna desde un servidor ascendente al que necesita acceder para completar la solicitud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0" i="0" u="none" strike="noStrike" noProof="0" dirty="0">
                          <a:latin typeface="Montserrat" pitchFamily="2" charset="0"/>
                        </a:rPr>
                        <a:t>Todos</a:t>
                      </a:r>
                      <a:endParaRPr lang="es-ES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39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8215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Gestión de errores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293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Gestión de errores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27E41-2EA3-804A-9E24-FACDB8B2B98A}"/>
              </a:ext>
            </a:extLst>
          </p:cNvPr>
          <p:cNvSpPr txBox="1"/>
          <p:nvPr/>
        </p:nvSpPr>
        <p:spPr>
          <a:xfrm>
            <a:off x="677623" y="1068841"/>
            <a:ext cx="7918568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La representación de errores se basa en la siguiente estructura: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Código de error único (</a:t>
            </a:r>
            <a:r>
              <a:rPr lang="es-ES" sz="1200" b="1" dirty="0" err="1">
                <a:latin typeface="Montserrat" pitchFamily="2" charset="0"/>
              </a:rPr>
              <a:t>code</a:t>
            </a:r>
            <a:r>
              <a:rPr lang="es-ES" sz="1200" b="1" dirty="0">
                <a:latin typeface="Montserrat" pitchFamily="2" charset="0"/>
              </a:rPr>
              <a:t>)</a:t>
            </a:r>
            <a:r>
              <a:rPr lang="es-ES" sz="1200" dirty="0">
                <a:latin typeface="Montserrat" pitchFamily="2" charset="0"/>
              </a:rPr>
              <a:t>, que pueda ser buscado en la documentación. Debe ser legible, por lo que debe ser un código alfanumérico. Campo obligatorio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Mensaje de error útil (</a:t>
            </a:r>
            <a:r>
              <a:rPr lang="es-ES" sz="1200" b="1" dirty="0" err="1">
                <a:latin typeface="Montserrat" pitchFamily="2" charset="0"/>
              </a:rPr>
              <a:t>message</a:t>
            </a:r>
            <a:r>
              <a:rPr lang="es-ES" sz="1200" b="1" dirty="0">
                <a:latin typeface="Montserrat" pitchFamily="2" charset="0"/>
              </a:rPr>
              <a:t>)</a:t>
            </a:r>
            <a:r>
              <a:rPr lang="es-ES" sz="1200" dirty="0">
                <a:latin typeface="Montserrat" pitchFamily="2" charset="0"/>
              </a:rPr>
              <a:t>, que describa el error. Campo obligatorio.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Nivel de error (</a:t>
            </a:r>
            <a:r>
              <a:rPr lang="es-ES" sz="1200" b="1" dirty="0" err="1">
                <a:latin typeface="Montserrat" pitchFamily="2" charset="0"/>
              </a:rPr>
              <a:t>type</a:t>
            </a:r>
            <a:r>
              <a:rPr lang="es-ES" sz="1200" b="1" dirty="0">
                <a:latin typeface="Montserrat" pitchFamily="2" charset="0"/>
              </a:rPr>
              <a:t>)</a:t>
            </a:r>
            <a:r>
              <a:rPr lang="es-ES" sz="1200" dirty="0">
                <a:latin typeface="Montserrat" pitchFamily="2" charset="0"/>
              </a:rPr>
              <a:t>, que defina los diferentes niveles de gravedad de los errores. Los valores que puede tomar se encuentran en la siguiente diapositiva. Campo obligatorio.</a:t>
            </a:r>
          </a:p>
          <a:p>
            <a:pPr marL="539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Descripción detallada (</a:t>
            </a:r>
            <a:r>
              <a:rPr lang="es-ES" sz="1200" b="1" dirty="0" err="1">
                <a:latin typeface="Montserrat" pitchFamily="2" charset="0"/>
              </a:rPr>
              <a:t>description</a:t>
            </a:r>
            <a:r>
              <a:rPr lang="es-ES" sz="1200" b="1" dirty="0">
                <a:latin typeface="Montserrat" pitchFamily="2" charset="0"/>
              </a:rPr>
              <a:t>)</a:t>
            </a:r>
            <a:r>
              <a:rPr lang="es-ES" sz="1200" dirty="0">
                <a:latin typeface="Montserrat" pitchFamily="2" charset="0"/>
              </a:rPr>
              <a:t>. Campo opcional.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20DF16D0-3C25-501C-A9A1-D0750D5D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694" y="3222987"/>
            <a:ext cx="4466611" cy="15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82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Gestión de errores – Nivel de error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2EDB65EF-395E-A92A-C4D3-A004F9D73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97812"/>
              </p:ext>
            </p:extLst>
          </p:nvPr>
        </p:nvGraphicFramePr>
        <p:xfrm>
          <a:off x="1098800" y="1472315"/>
          <a:ext cx="6946400" cy="2755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459">
                  <a:extLst>
                    <a:ext uri="{9D8B030D-6E8A-4147-A177-3AD203B41FA5}">
                      <a16:colId xmlns:a16="http://schemas.microsoft.com/office/drawing/2014/main" val="1860101253"/>
                    </a:ext>
                  </a:extLst>
                </a:gridCol>
                <a:gridCol w="5807941">
                  <a:extLst>
                    <a:ext uri="{9D8B030D-6E8A-4147-A177-3AD203B41FA5}">
                      <a16:colId xmlns:a16="http://schemas.microsoft.com/office/drawing/2014/main" val="3932306418"/>
                    </a:ext>
                  </a:extLst>
                </a:gridCol>
              </a:tblGrid>
              <a:tr h="4699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dirty="0">
                          <a:latin typeface="Montserrat" pitchFamily="2" charset="0"/>
                        </a:rPr>
                        <a:t>Nivel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Montserrat" pitchFamily="2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753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dirty="0">
                          <a:latin typeface="Consolas"/>
                        </a:rPr>
                        <a:t>CRITICAL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Montserrat" pitchFamily="2" charset="0"/>
                        </a:rPr>
                        <a:t>Indica un error que impide el funcionamiento de la aplicación completa.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2277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Consolas"/>
                        </a:rPr>
                        <a:t>FATAL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ES" sz="1200" b="0" i="0" u="none" strike="noStrike" noProof="0" dirty="0">
                          <a:latin typeface="Montserrat" pitchFamily="2" charset="0"/>
                        </a:rPr>
                        <a:t>Errores muy graves que presumiblemente harán abortar la ejecución.</a:t>
                      </a:r>
                      <a:endParaRPr lang="es-ES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905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Consolas"/>
                        </a:rPr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ES" sz="1200" b="0" i="0" u="none" strike="noStrike" noProof="0" dirty="0">
                          <a:latin typeface="Montserrat" pitchFamily="2" charset="0"/>
                        </a:rPr>
                        <a:t>Errores que aún podrían permitir que la aplicación continuase ejecutándose.</a:t>
                      </a:r>
                      <a:endParaRPr lang="es-ES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9140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s-ES" sz="1200" b="1">
                          <a:latin typeface="Consolas"/>
                        </a:rPr>
                        <a:t>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ES" sz="1200" b="0" i="0" u="none" strike="noStrike" noProof="0" dirty="0">
                          <a:latin typeface="Montserrat" pitchFamily="2" charset="0"/>
                        </a:rPr>
                        <a:t>Situaciones potencialmente dañinas.</a:t>
                      </a:r>
                      <a:endParaRPr lang="es-ES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7770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>
                          <a:latin typeface="Consolas"/>
                        </a:rPr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s-ES" sz="1200" b="0" i="0" u="none" strike="noStrike" noProof="0" dirty="0">
                          <a:latin typeface="Montserrat" pitchFamily="2" charset="0"/>
                        </a:rPr>
                        <a:t>Mensajes informativos que resalten el progreso de la aplicación.</a:t>
                      </a:r>
                      <a:endParaRPr lang="es-ES" dirty="0">
                        <a:latin typeface="Montserra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99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43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Introducción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305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Filtros, paginación y ordenación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783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Filtros (I)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3C7781-FA6D-2808-3E3D-368D36945568}"/>
              </a:ext>
            </a:extLst>
          </p:cNvPr>
          <p:cNvSpPr txBox="1"/>
          <p:nvPr/>
        </p:nvSpPr>
        <p:spPr>
          <a:xfrm>
            <a:off x="817407" y="1084892"/>
            <a:ext cx="75109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200" b="1" dirty="0">
                <a:latin typeface="Montserrat" pitchFamily="2" charset="0"/>
              </a:rPr>
              <a:t>Filtros simples</a:t>
            </a:r>
          </a:p>
          <a:p>
            <a:pPr algn="just"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Son los más habituales. Usan los nombres de los campos de la entidad para las búsquedas.</a:t>
            </a:r>
          </a:p>
          <a:p>
            <a:pPr algn="ctr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?[campo][operador][valor]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204B529C-AA30-73D7-D838-33A2755D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2192740"/>
            <a:ext cx="7607753" cy="14686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E2BE1A-5051-0215-2F97-19B37710BA03}"/>
              </a:ext>
            </a:extLst>
          </p:cNvPr>
          <p:cNvSpPr txBox="1"/>
          <p:nvPr/>
        </p:nvSpPr>
        <p:spPr>
          <a:xfrm>
            <a:off x="696686" y="3941547"/>
            <a:ext cx="76924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“</a:t>
            </a:r>
            <a:r>
              <a:rPr lang="es-ES" sz="1200" b="1" dirty="0">
                <a:latin typeface="Montserrat" pitchFamily="2" charset="0"/>
              </a:rPr>
              <a:t>&amp;</a:t>
            </a:r>
            <a:r>
              <a:rPr lang="es-ES" sz="1200" dirty="0">
                <a:latin typeface="Montserrat" pitchFamily="2" charset="0"/>
              </a:rPr>
              <a:t>” es evaluado como un OR mismos atributos y un AND atributos distintos</a:t>
            </a:r>
          </a:p>
          <a:p>
            <a:pPr marL="285750" indent="-285750" algn="just">
              <a:spcAft>
                <a:spcPts val="1200"/>
              </a:spcAft>
              <a:buFont typeface="Arial"/>
              <a:buChar char="•"/>
            </a:pPr>
            <a:r>
              <a:rPr lang="es-ES" sz="1200" dirty="0">
                <a:latin typeface="Montserrat" pitchFamily="2" charset="0"/>
              </a:rPr>
              <a:t>“</a:t>
            </a:r>
            <a:r>
              <a:rPr lang="es-ES" sz="1200" b="1" dirty="0" err="1">
                <a:latin typeface="Montserrat" pitchFamily="2" charset="0"/>
              </a:rPr>
              <a:t>from</a:t>
            </a:r>
            <a:r>
              <a:rPr lang="es-ES" sz="1200" dirty="0">
                <a:latin typeface="Montserrat" pitchFamily="2" charset="0"/>
              </a:rPr>
              <a:t>” y “</a:t>
            </a:r>
            <a:r>
              <a:rPr lang="es-ES" sz="1200" b="1" dirty="0">
                <a:latin typeface="Montserrat" pitchFamily="2" charset="0"/>
              </a:rPr>
              <a:t>to</a:t>
            </a:r>
            <a:r>
              <a:rPr lang="es-ES" sz="1200" dirty="0">
                <a:latin typeface="Montserrat" pitchFamily="2" charset="0"/>
              </a:rPr>
              <a:t>” que actuará como comparadores de “mayor </a:t>
            </a:r>
            <a:r>
              <a:rPr lang="es-ES" sz="1200" dirty="0" err="1">
                <a:latin typeface="Montserrat" pitchFamily="2" charset="0"/>
              </a:rPr>
              <a:t>ó</a:t>
            </a:r>
            <a:r>
              <a:rPr lang="es-ES" sz="1200" dirty="0">
                <a:latin typeface="Montserrat" pitchFamily="2" charset="0"/>
              </a:rPr>
              <a:t> igual que” y “menor o igual que”.</a:t>
            </a:r>
          </a:p>
          <a:p>
            <a:pPr marL="285750" indent="-285750" algn="just">
              <a:spcAft>
                <a:spcPts val="1200"/>
              </a:spcAft>
              <a:buFont typeface="Arial"/>
              <a:buChar char="•"/>
            </a:pPr>
            <a:r>
              <a:rPr lang="es-ES" sz="1200" dirty="0">
                <a:latin typeface="Montserrat" pitchFamily="2" charset="0"/>
              </a:rPr>
              <a:t>“</a:t>
            </a:r>
            <a:r>
              <a:rPr lang="es-ES" sz="1200" b="1" dirty="0">
                <a:latin typeface="Montserrat" pitchFamily="2" charset="0"/>
              </a:rPr>
              <a:t>~</a:t>
            </a:r>
            <a:r>
              <a:rPr lang="es-ES" sz="1200" dirty="0">
                <a:latin typeface="Montserrat" pitchFamily="2" charset="0"/>
              </a:rPr>
              <a:t>” se utiliza para buscar por inclusión. No es estándar ni se usa de forma habitual.</a:t>
            </a:r>
          </a:p>
        </p:txBody>
      </p:sp>
    </p:spTree>
    <p:extLst>
      <p:ext uri="{BB962C8B-B14F-4D97-AF65-F5344CB8AC3E}">
        <p14:creationId xmlns:p14="http://schemas.microsoft.com/office/powerpoint/2010/main" val="3960872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Filtros (II)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3C7781-FA6D-2808-3E3D-368D36945568}"/>
              </a:ext>
            </a:extLst>
          </p:cNvPr>
          <p:cNvSpPr txBox="1"/>
          <p:nvPr/>
        </p:nvSpPr>
        <p:spPr>
          <a:xfrm>
            <a:off x="884547" y="1441904"/>
            <a:ext cx="737490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200" b="1" dirty="0">
                <a:latin typeface="Montserrat" pitchFamily="2" charset="0"/>
              </a:rPr>
              <a:t>Filtros complejos</a:t>
            </a:r>
          </a:p>
          <a:p>
            <a:pPr algn="just"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Se emplea una sintaxis basada en la definición de RSQL.</a:t>
            </a:r>
          </a:p>
          <a:p>
            <a:pPr algn="ctr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http://axpe.com/users?</a:t>
            </a:r>
            <a:r>
              <a:rPr lang="es-ES" sz="1200" dirty="0">
                <a:solidFill>
                  <a:srgbClr val="92D050"/>
                </a:solidFill>
                <a:latin typeface="Consolas"/>
              </a:rPr>
              <a:t>q=name=="Juan </a:t>
            </a:r>
            <a:r>
              <a:rPr lang="es-ES" sz="1200" dirty="0" err="1">
                <a:solidFill>
                  <a:srgbClr val="92D050"/>
                </a:solidFill>
                <a:latin typeface="Consolas"/>
              </a:rPr>
              <a:t>Perez</a:t>
            </a:r>
            <a:r>
              <a:rPr lang="es-ES" sz="1200" dirty="0">
                <a:solidFill>
                  <a:srgbClr val="92D050"/>
                </a:solidFill>
                <a:latin typeface="Consolas"/>
              </a:rPr>
              <a:t>" and </a:t>
            </a:r>
            <a:r>
              <a:rPr lang="es-ES" sz="1200" dirty="0" err="1">
                <a:solidFill>
                  <a:srgbClr val="92D050"/>
                </a:solidFill>
                <a:latin typeface="Consolas"/>
              </a:rPr>
              <a:t>birthYear</a:t>
            </a:r>
            <a:r>
              <a:rPr lang="es-ES" sz="1200" dirty="0">
                <a:solidFill>
                  <a:srgbClr val="92D050"/>
                </a:solidFill>
                <a:latin typeface="Consolas"/>
              </a:rPr>
              <a:t>&gt;2003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77929F-1EE5-9294-C1E2-93E6A2F7999E}"/>
              </a:ext>
            </a:extLst>
          </p:cNvPr>
          <p:cNvSpPr txBox="1"/>
          <p:nvPr/>
        </p:nvSpPr>
        <p:spPr>
          <a:xfrm>
            <a:off x="884547" y="2782207"/>
            <a:ext cx="737490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200" b="1" dirty="0">
                <a:latin typeface="Montserrat" pitchFamily="2" charset="0"/>
              </a:rPr>
              <a:t>Filtros complejos demasiado extensos</a:t>
            </a:r>
          </a:p>
          <a:p>
            <a:pPr algn="just"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Se emplea para consultas cuyo tamaño supera las capacidades del stack tecnológico. Se crea un recurso de tipo </a:t>
            </a:r>
            <a:r>
              <a:rPr lang="es-ES" sz="1200" dirty="0" err="1">
                <a:latin typeface="Montserrat" pitchFamily="2" charset="0"/>
              </a:rPr>
              <a:t>controller</a:t>
            </a:r>
            <a:r>
              <a:rPr lang="es-ES" sz="1200" dirty="0">
                <a:latin typeface="Montserrat" pitchFamily="2" charset="0"/>
              </a:rPr>
              <a:t> llamado </a:t>
            </a:r>
            <a:r>
              <a:rPr lang="es-ES" sz="1200" dirty="0" err="1">
                <a:latin typeface="Montserrat" pitchFamily="2" charset="0"/>
              </a:rPr>
              <a:t>search</a:t>
            </a:r>
            <a:r>
              <a:rPr lang="es-ES" sz="1200" dirty="0">
                <a:latin typeface="Montserrat" pitchFamily="2" charset="0"/>
              </a:rPr>
              <a:t>, dentro de una </a:t>
            </a:r>
            <a:r>
              <a:rPr lang="es-ES" sz="1200" dirty="0" err="1">
                <a:latin typeface="Montserrat" pitchFamily="2" charset="0"/>
              </a:rPr>
              <a:t>collection</a:t>
            </a:r>
            <a:r>
              <a:rPr lang="es-ES" sz="1200" dirty="0">
                <a:latin typeface="Montserrat" pitchFamily="2" charset="0"/>
              </a:rPr>
              <a:t>. En el payload se enviarán los campos necesarios siguiendo la misma estructura del recurso principal.</a:t>
            </a:r>
          </a:p>
          <a:p>
            <a:pPr algn="ctr">
              <a:spcAft>
                <a:spcPts val="1200"/>
              </a:spcAft>
            </a:pP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POST /</a:t>
            </a:r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search</a:t>
            </a:r>
            <a:endParaRPr lang="es-ES" sz="12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5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Paginación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E29BC5-9F5B-71A7-C19D-AD1F2BD7CDD2}"/>
              </a:ext>
            </a:extLst>
          </p:cNvPr>
          <p:cNvSpPr txBox="1"/>
          <p:nvPr/>
        </p:nvSpPr>
        <p:spPr>
          <a:xfrm>
            <a:off x="677623" y="1525333"/>
            <a:ext cx="743335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Se emplea en operaciones GET sobre una colección, ya que devolver todos los recursos a la vez puede ser pesado y requerir demasiado tiempo y consumo.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Si no se devuelven todos los datos, se acompañará la respuesta con el código </a:t>
            </a:r>
            <a:r>
              <a:rPr lang="es-ES" sz="1200" b="1" dirty="0">
                <a:latin typeface="Montserrat" pitchFamily="2" charset="0"/>
              </a:rPr>
              <a:t>200 OK</a:t>
            </a:r>
            <a:r>
              <a:rPr lang="es-ES" sz="1200" dirty="0">
                <a:latin typeface="Montserrat" pitchFamily="2" charset="0"/>
              </a:rPr>
              <a:t>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Existen </a:t>
            </a:r>
            <a:r>
              <a:rPr lang="es-ES" sz="1200" b="1" dirty="0">
                <a:latin typeface="Montserrat" pitchFamily="2" charset="0"/>
              </a:rPr>
              <a:t>dos métodos de paginación</a:t>
            </a:r>
            <a:r>
              <a:rPr lang="es-ES" sz="1200" dirty="0">
                <a:latin typeface="Montserrat" pitchFamily="2" charset="0"/>
              </a:rPr>
              <a:t>:</a:t>
            </a:r>
          </a:p>
          <a:p>
            <a:pPr marL="54864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Paginación offset-</a:t>
            </a:r>
            <a:r>
              <a:rPr lang="es-ES" sz="1200" b="1" dirty="0" err="1">
                <a:latin typeface="Montserrat" pitchFamily="2" charset="0"/>
              </a:rPr>
              <a:t>limit</a:t>
            </a:r>
            <a:r>
              <a:rPr lang="es-ES" sz="1200" dirty="0">
                <a:latin typeface="Montserrat" pitchFamily="2" charset="0"/>
              </a:rPr>
              <a:t>: es el método más común. Se hizo popular en aplicaciones que usan bases de datos SQL ya que cuentan con offset y </a:t>
            </a:r>
            <a:r>
              <a:rPr lang="es-ES" sz="1200" dirty="0" err="1">
                <a:latin typeface="Montserrat" pitchFamily="2" charset="0"/>
              </a:rPr>
              <a:t>limit</a:t>
            </a:r>
            <a:r>
              <a:rPr lang="es-ES" sz="1200" dirty="0">
                <a:latin typeface="Montserrat" pitchFamily="2" charset="0"/>
              </a:rPr>
              <a:t> como parte de su sintaxis. Es fácil de implementar y requiere poca lógica de negocio.</a:t>
            </a:r>
          </a:p>
          <a:p>
            <a:pPr marL="54864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Paginación por cursor</a:t>
            </a:r>
            <a:r>
              <a:rPr lang="es-ES" sz="1200" dirty="0">
                <a:latin typeface="Montserrat" pitchFamily="2" charset="0"/>
              </a:rPr>
              <a:t>: se basa en devolver en la respuesta un puntero que apunta al siguiente dato a consultar. Especialmente útil cuando hay inserciones y borrados frecuentes.</a:t>
            </a:r>
          </a:p>
        </p:txBody>
      </p:sp>
    </p:spTree>
    <p:extLst>
      <p:ext uri="{BB962C8B-B14F-4D97-AF65-F5344CB8AC3E}">
        <p14:creationId xmlns:p14="http://schemas.microsoft.com/office/powerpoint/2010/main" val="2908176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Paginación offset-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limit</a:t>
            </a: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 (I)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E29BC5-9F5B-71A7-C19D-AD1F2BD7CDD2}"/>
              </a:ext>
            </a:extLst>
          </p:cNvPr>
          <p:cNvSpPr txBox="1"/>
          <p:nvPr/>
        </p:nvSpPr>
        <p:spPr>
          <a:xfrm>
            <a:off x="677623" y="1186755"/>
            <a:ext cx="7433356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Montserrat" pitchFamily="2" charset="0"/>
              </a:rPr>
              <a:t>Limit</a:t>
            </a:r>
            <a:r>
              <a:rPr lang="es-ES" sz="1200" dirty="0">
                <a:latin typeface="Montserrat" pitchFamily="2" charset="0"/>
              </a:rPr>
              <a:t>: número de registros que se devuelven por página. Se recomienda establecer un valor por defecto en caso de que este campo no se indique en la petición ya que </a:t>
            </a:r>
            <a:r>
              <a:rPr lang="es-ES" sz="1200" b="1" dirty="0">
                <a:latin typeface="Montserrat" pitchFamily="2" charset="0"/>
              </a:rPr>
              <a:t>no es obligatorio</a:t>
            </a:r>
            <a:r>
              <a:rPr lang="es-ES" sz="1200" dirty="0">
                <a:latin typeface="Montserrat" pitchFamily="2" charset="0"/>
              </a:rPr>
              <a:t>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latin typeface="Montserrat" pitchFamily="2" charset="0"/>
              </a:rPr>
              <a:t>Offset</a:t>
            </a:r>
            <a:r>
              <a:rPr lang="es-ES" sz="1200" dirty="0">
                <a:latin typeface="Montserrat" pitchFamily="2" charset="0"/>
              </a:rPr>
              <a:t>: parámetro en el que se indica el siguiente registro a devolver por el backend. En la primera llamada no es necesario indicar el campo ya que su valor inicial será 0, en el resto de llamadas, será obligatorio indicarlo.</a:t>
            </a:r>
          </a:p>
        </p:txBody>
      </p:sp>
      <p:pic>
        <p:nvPicPr>
          <p:cNvPr id="4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B7872B26-7BF6-9C02-4858-FDFFB39A8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03" y="3001148"/>
            <a:ext cx="7613193" cy="331526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D7FF79FA-8359-F3C1-D896-DF61D3044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03" y="3784342"/>
            <a:ext cx="7613195" cy="2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628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Paginación offset-</a:t>
            </a:r>
            <a:r>
              <a:rPr lang="es-ES" sz="2100" b="1" err="1">
                <a:latin typeface="Montserrat"/>
                <a:ea typeface="Montserrat"/>
                <a:cs typeface="Montserrat"/>
                <a:sym typeface="Montserrat"/>
              </a:rPr>
              <a:t>limit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E29BC5-9F5B-71A7-C19D-AD1F2BD7CDD2}"/>
              </a:ext>
            </a:extLst>
          </p:cNvPr>
          <p:cNvSpPr txBox="1"/>
          <p:nvPr/>
        </p:nvSpPr>
        <p:spPr>
          <a:xfrm>
            <a:off x="677623" y="1186755"/>
            <a:ext cx="74333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>
              <a:latin typeface="+mn-lt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CE5051A-EA72-3293-54D4-102038B43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01004"/>
              </p:ext>
            </p:extLst>
          </p:nvPr>
        </p:nvGraphicFramePr>
        <p:xfrm>
          <a:off x="725479" y="1159728"/>
          <a:ext cx="7684296" cy="3799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101">
                  <a:extLst>
                    <a:ext uri="{9D8B030D-6E8A-4147-A177-3AD203B41FA5}">
                      <a16:colId xmlns:a16="http://schemas.microsoft.com/office/drawing/2014/main" val="1860101253"/>
                    </a:ext>
                  </a:extLst>
                </a:gridCol>
                <a:gridCol w="1134070">
                  <a:extLst>
                    <a:ext uri="{9D8B030D-6E8A-4147-A177-3AD203B41FA5}">
                      <a16:colId xmlns:a16="http://schemas.microsoft.com/office/drawing/2014/main" val="3932306418"/>
                    </a:ext>
                  </a:extLst>
                </a:gridCol>
                <a:gridCol w="5166125">
                  <a:extLst>
                    <a:ext uri="{9D8B030D-6E8A-4147-A177-3AD203B41FA5}">
                      <a16:colId xmlns:a16="http://schemas.microsoft.com/office/drawing/2014/main" val="3381761529"/>
                    </a:ext>
                  </a:extLst>
                </a:gridCol>
              </a:tblGrid>
              <a:tr h="416402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latin typeface="Montserrat" pitchFamily="2" charset="0"/>
                        </a:rPr>
                        <a:t>Atributo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dirty="0">
                          <a:latin typeface="Montserrat" pitchFamily="2" charset="0"/>
                        </a:rPr>
                        <a:t>Obligatorio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dirty="0">
                          <a:latin typeface="Montserrat" pitchFamily="2" charset="0"/>
                        </a:rPr>
                        <a:t>Descripción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753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dirty="0" err="1">
                          <a:latin typeface="Consolas"/>
                        </a:rPr>
                        <a:t>pageNumber</a:t>
                      </a:r>
                      <a:endParaRPr lang="es-ES" sz="1200" b="1" dirty="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Número de página en que nos encontramos.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9140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err="1">
                          <a:latin typeface="Consolas"/>
                        </a:rPr>
                        <a:t>totalPages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Número de páginas para el </a:t>
                      </a:r>
                      <a:r>
                        <a:rPr lang="es-ES" sz="1200" dirty="0" err="1">
                          <a:latin typeface="Montserrat" pitchFamily="2" charset="0"/>
                        </a:rPr>
                        <a:t>limit</a:t>
                      </a:r>
                      <a:r>
                        <a:rPr lang="es-ES" sz="1200" dirty="0">
                          <a:latin typeface="Montserrat" pitchFamily="2" charset="0"/>
                        </a:rPr>
                        <a:t> indicado.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3964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err="1">
                          <a:latin typeface="Consolas"/>
                        </a:rPr>
                        <a:t>totalElements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Número total de elementos en el listado.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1435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>
                          <a:latin typeface="Consolas"/>
                        </a:rPr>
                        <a:t>links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Lista de links de navegación a diferentes páginas.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623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err="1">
                          <a:latin typeface="Consolas"/>
                        </a:rPr>
                        <a:t>links.self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Uri absoluta a la propia página que se ha devuelto.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9404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err="1">
                          <a:latin typeface="Consolas"/>
                        </a:rPr>
                        <a:t>links.first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Uri absoluta a la primera página de resultados.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909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err="1">
                          <a:latin typeface="Consolas"/>
                        </a:rPr>
                        <a:t>links.last</a:t>
                      </a:r>
                      <a:endParaRPr lang="es-E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Uri absoluta a la última página de resultados.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9709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err="1">
                          <a:latin typeface="Consolas"/>
                        </a:rPr>
                        <a:t>links.prev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latin typeface="Montserrat" pitchFamily="2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Uri absoluta a la página previa de resultados.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8104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b="1" err="1">
                          <a:latin typeface="Consolas"/>
                        </a:rPr>
                        <a:t>links.next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>
                          <a:latin typeface="Montserrat" pitchFamily="2" charset="0"/>
                        </a:rPr>
                        <a:t>Sí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200" dirty="0">
                          <a:latin typeface="Montserrat" pitchFamily="2" charset="0"/>
                        </a:rPr>
                        <a:t>Uri absoluta a la página siguiente (siempre que no sea la última página).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723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411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Paginación offset-</a:t>
            </a:r>
            <a:r>
              <a:rPr lang="es-ES" sz="2100" b="1" dirty="0" err="1">
                <a:latin typeface="Montserrat"/>
                <a:ea typeface="Montserrat"/>
                <a:cs typeface="Montserrat"/>
                <a:sym typeface="Montserrat"/>
              </a:rPr>
              <a:t>limit</a:t>
            </a: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 (II)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E29BC5-9F5B-71A7-C19D-AD1F2BD7CDD2}"/>
              </a:ext>
            </a:extLst>
          </p:cNvPr>
          <p:cNvSpPr txBox="1"/>
          <p:nvPr/>
        </p:nvSpPr>
        <p:spPr>
          <a:xfrm>
            <a:off x="415520" y="1890665"/>
            <a:ext cx="3852635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Para consumir las </a:t>
            </a:r>
            <a:r>
              <a:rPr lang="es-ES" sz="1200" dirty="0" err="1">
                <a:latin typeface="Montserrat" pitchFamily="2" charset="0"/>
              </a:rPr>
              <a:t>URIs</a:t>
            </a:r>
            <a:r>
              <a:rPr lang="es-ES" sz="1200" dirty="0">
                <a:latin typeface="Montserrat" pitchFamily="2" charset="0"/>
              </a:rPr>
              <a:t> devueltas habrá que usar un GET.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Las </a:t>
            </a:r>
            <a:r>
              <a:rPr lang="es-ES" sz="1200" dirty="0" err="1">
                <a:latin typeface="Montserrat" pitchFamily="2" charset="0"/>
              </a:rPr>
              <a:t>URIs</a:t>
            </a:r>
            <a:r>
              <a:rPr lang="es-ES" sz="1200" dirty="0">
                <a:latin typeface="Montserrat" pitchFamily="2" charset="0"/>
              </a:rPr>
              <a:t> son absolutas, nunca relativas.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Se deben mantener los </a:t>
            </a:r>
            <a:r>
              <a:rPr lang="es-ES" sz="1200" dirty="0" err="1">
                <a:latin typeface="Montserrat" pitchFamily="2" charset="0"/>
              </a:rPr>
              <a:t>queryParams</a:t>
            </a:r>
            <a:r>
              <a:rPr lang="es-ES" sz="1200" dirty="0">
                <a:latin typeface="Montserrat" pitchFamily="2" charset="0"/>
              </a:rPr>
              <a:t> procedentes de la petición original.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En los casos que la petición venga vacía, es decir, no devuelva información, se devolverá </a:t>
            </a:r>
            <a:r>
              <a:rPr lang="es-ES" sz="1200" b="1" dirty="0">
                <a:latin typeface="Montserrat" pitchFamily="2" charset="0"/>
              </a:rPr>
              <a:t>204 No Content</a:t>
            </a:r>
            <a:r>
              <a:rPr lang="es-ES" sz="1200" dirty="0">
                <a:latin typeface="Montserrat" pitchFamily="2" charset="0"/>
              </a:rPr>
              <a:t>.</a:t>
            </a: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BAB5ABEA-E79F-87E6-6A43-5F6D75A5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114" y="1352770"/>
            <a:ext cx="3852636" cy="32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7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Paginación por cursor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E29BC5-9F5B-71A7-C19D-AD1F2BD7CDD2}"/>
              </a:ext>
            </a:extLst>
          </p:cNvPr>
          <p:cNvSpPr txBox="1"/>
          <p:nvPr/>
        </p:nvSpPr>
        <p:spPr>
          <a:xfrm>
            <a:off x="677623" y="1186755"/>
            <a:ext cx="74333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La consulta que incluya este tipo de paginación requiere dos </a:t>
            </a:r>
            <a:r>
              <a:rPr lang="es-ES" sz="1200" dirty="0" err="1">
                <a:latin typeface="Montserrat" pitchFamily="2" charset="0"/>
              </a:rPr>
              <a:t>query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parameters</a:t>
            </a:r>
            <a:r>
              <a:rPr lang="es-ES" sz="1200" dirty="0">
                <a:latin typeface="Montserrat" pitchFamily="2" charset="0"/>
              </a:rPr>
              <a:t> en la</a:t>
            </a:r>
            <a:r>
              <a:rPr lang="es-ES" sz="1200" b="1" dirty="0">
                <a:latin typeface="Montserrat" pitchFamily="2" charset="0"/>
              </a:rPr>
              <a:t> ENTRADA</a:t>
            </a:r>
            <a:r>
              <a:rPr lang="es-ES" sz="1200" dirty="0">
                <a:latin typeface="Montserrat" pitchFamily="2" charset="0"/>
              </a:rPr>
              <a:t>:</a:t>
            </a:r>
          </a:p>
          <a:p>
            <a:pPr marL="54864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Montserrat" pitchFamily="2" charset="0"/>
              </a:rPr>
              <a:t>pageSize</a:t>
            </a:r>
            <a:r>
              <a:rPr lang="es-ES" sz="1200" dirty="0">
                <a:latin typeface="Montserrat" pitchFamily="2" charset="0"/>
              </a:rPr>
              <a:t>: número de registros devueltos. Se aconseja incluir un valor por defecto para este parámetro.</a:t>
            </a:r>
          </a:p>
          <a:p>
            <a:pPr marL="54864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1" dirty="0" err="1">
                <a:latin typeface="Montserrat" pitchFamily="2" charset="0"/>
              </a:rPr>
              <a:t>paginationKey</a:t>
            </a:r>
            <a:r>
              <a:rPr lang="es-ES" sz="1200" dirty="0">
                <a:latin typeface="Montserrat" pitchFamily="2" charset="0"/>
              </a:rPr>
              <a:t>: parámetro que identifica la posición de los registros a devolver. En la primera llamada a la página no es necesario indicar este campo.</a:t>
            </a:r>
          </a:p>
          <a:p>
            <a:pPr marL="27432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Las restricciones respecto a este tipo de paginación son las mismas que las definidas para la paginación offset-</a:t>
            </a:r>
            <a:r>
              <a:rPr lang="es-ES" sz="1200" dirty="0" err="1">
                <a:latin typeface="Montserrat" pitchFamily="2" charset="0"/>
              </a:rPr>
              <a:t>limit</a:t>
            </a:r>
            <a:r>
              <a:rPr lang="es-ES" sz="1200" dirty="0">
                <a:latin typeface="Montserrat" pitchFamily="2" charset="0"/>
              </a:rPr>
              <a:t>.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B80DEBF3-732F-0E40-250A-0F52DF8B5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201" y="3414220"/>
            <a:ext cx="6172200" cy="316740"/>
          </a:xfrm>
          <a:prstGeom prst="rect">
            <a:avLst/>
          </a:prstGeom>
        </p:spPr>
      </p:pic>
      <p:pic>
        <p:nvPicPr>
          <p:cNvPr id="6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9A82B314-8EAC-4C56-6630-40AE7F690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76" y="4024697"/>
            <a:ext cx="8467248" cy="4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019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Ejemplo de paginación por cursor</a:t>
            </a: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29EBFAB2-5DCB-F78A-555E-39AE9E3B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461" y="1350315"/>
            <a:ext cx="5440281" cy="33153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36F079-8CFD-1162-FF82-3D1C896209C0}"/>
              </a:ext>
            </a:extLst>
          </p:cNvPr>
          <p:cNvSpPr txBox="1"/>
          <p:nvPr/>
        </p:nvSpPr>
        <p:spPr>
          <a:xfrm>
            <a:off x="677623" y="2223135"/>
            <a:ext cx="267064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1200" dirty="0">
                <a:latin typeface="Montserrat" pitchFamily="2" charset="0"/>
              </a:rPr>
              <a:t>Como se puede observar en el ejemplo, la única diferencia de la estructura de respuesta es el atributo </a:t>
            </a:r>
            <a:r>
              <a:rPr lang="es-ES" sz="1200" dirty="0" err="1">
                <a:latin typeface="Montserrat" pitchFamily="2" charset="0"/>
              </a:rPr>
              <a:t>pageSize</a:t>
            </a:r>
            <a:r>
              <a:rPr lang="es-ES" sz="1200" dirty="0">
                <a:latin typeface="Montserrat" pitchFamily="2" charset="0"/>
              </a:rPr>
              <a:t>, que sustituye a offset y </a:t>
            </a:r>
            <a:r>
              <a:rPr lang="es-ES" sz="1200" dirty="0" err="1">
                <a:latin typeface="Montserrat" pitchFamily="2" charset="0"/>
              </a:rPr>
              <a:t>limit</a:t>
            </a:r>
            <a:r>
              <a:rPr lang="es-ES" sz="1200" dirty="0">
                <a:latin typeface="Montserrat" pitchFamily="2" charset="0"/>
              </a:rPr>
              <a:t> en el caso de la paginación offset-</a:t>
            </a:r>
            <a:r>
              <a:rPr lang="es-ES" sz="1200" dirty="0" err="1">
                <a:latin typeface="Montserrat" pitchFamily="2" charset="0"/>
              </a:rPr>
              <a:t>limit</a:t>
            </a:r>
            <a:r>
              <a:rPr lang="es-ES" sz="1200" dirty="0">
                <a:latin typeface="Montserrat" pitchFamily="2" charset="0"/>
              </a:rPr>
              <a:t>, que también queda reflejado en la estructura de los links.</a:t>
            </a:r>
          </a:p>
        </p:txBody>
      </p:sp>
    </p:spTree>
    <p:extLst>
      <p:ext uri="{BB962C8B-B14F-4D97-AF65-F5344CB8AC3E}">
        <p14:creationId xmlns:p14="http://schemas.microsoft.com/office/powerpoint/2010/main" val="522111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Ordenación (I)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4AF5D6-DD52-53D3-9FF1-7E99BDFC7C1E}"/>
              </a:ext>
            </a:extLst>
          </p:cNvPr>
          <p:cNvSpPr txBox="1"/>
          <p:nvPr/>
        </p:nvSpPr>
        <p:spPr>
          <a:xfrm>
            <a:off x="560300" y="1366007"/>
            <a:ext cx="7433356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</a:t>
            </a:r>
            <a:r>
              <a:rPr lang="es-ES" sz="1200" dirty="0" err="1">
                <a:latin typeface="Montserrat" pitchFamily="2" charset="0"/>
              </a:rPr>
              <a:t>query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param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b="1" dirty="0" err="1">
                <a:latin typeface="Montserrat" pitchFamily="2" charset="0"/>
              </a:rPr>
              <a:t>sortBy</a:t>
            </a:r>
            <a:r>
              <a:rPr lang="es-ES" sz="1200" dirty="0">
                <a:latin typeface="Montserrat" pitchFamily="2" charset="0"/>
              </a:rPr>
              <a:t>, indicado en la URI del servicio, establece al sistema qué valores se utilizarán para ordenar el resultado. Solo se admite cuando la ruta del recurso identifica una </a:t>
            </a:r>
            <a:r>
              <a:rPr lang="es-ES" sz="1200" u="sng" dirty="0">
                <a:latin typeface="Montserrat" pitchFamily="2" charset="0"/>
              </a:rPr>
              <a:t>colección de entradas</a:t>
            </a:r>
            <a:r>
              <a:rPr lang="es-ES" sz="1200" dirty="0">
                <a:latin typeface="Montserrat" pitchFamily="2" charset="0"/>
              </a:rPr>
              <a:t> y el servicio final permite ordenación.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Por defecto, las consultas vendrán ordenadas por uno de los atributos.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Los atributos por los que queramos ordenar, irán precedidos de </a:t>
            </a:r>
            <a:r>
              <a:rPr lang="es-ES" sz="1200" b="1" dirty="0">
                <a:latin typeface="Montserrat" pitchFamily="2" charset="0"/>
              </a:rPr>
              <a:t>+ </a:t>
            </a:r>
            <a:r>
              <a:rPr lang="es-ES" sz="1200" dirty="0">
                <a:latin typeface="Montserrat" pitchFamily="2" charset="0"/>
              </a:rPr>
              <a:t>o </a:t>
            </a:r>
            <a:r>
              <a:rPr lang="es-ES" sz="1200" b="1" dirty="0">
                <a:latin typeface="Montserrat" pitchFamily="2" charset="0"/>
              </a:rPr>
              <a:t>-</a:t>
            </a:r>
            <a:r>
              <a:rPr lang="es-ES" sz="1200" dirty="0">
                <a:latin typeface="Montserrat" pitchFamily="2" charset="0"/>
              </a:rPr>
              <a:t>, para ordenar de forma ascendente o descendente, respectivamente. Si no se indica, por defecto será ascendente.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6E0C7A-A92C-0D20-F1CC-612B95456C4D}"/>
              </a:ext>
            </a:extLst>
          </p:cNvPr>
          <p:cNvSpPr txBox="1"/>
          <p:nvPr/>
        </p:nvSpPr>
        <p:spPr>
          <a:xfrm>
            <a:off x="803184" y="3199311"/>
            <a:ext cx="7537632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20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 /</a:t>
            </a:r>
            <a:r>
              <a:rPr lang="en-US" sz="120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users?sortBy</a:t>
            </a:r>
            <a:r>
              <a:rPr lang="en-US" sz="120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i="0" u="none" strike="noStrike" baseline="0" dirty="0">
                <a:solidFill>
                  <a:srgbClr val="92D050"/>
                </a:solidFill>
                <a:latin typeface="Consolas" panose="020B0609020204030204" pitchFamily="49" charset="0"/>
              </a:rPr>
              <a:t>+name</a:t>
            </a:r>
            <a:r>
              <a:rPr lang="en-US" sz="120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1200" i="0" u="none" strike="noStrike" baseline="0" dirty="0">
                <a:solidFill>
                  <a:srgbClr val="8F918D"/>
                </a:solidFill>
                <a:latin typeface="Consolas" panose="020B0609020204030204" pitchFamily="49" charset="0"/>
              </a:rPr>
              <a:t>// </a:t>
            </a:r>
            <a:r>
              <a:rPr lang="en-US" sz="1200" i="0" u="none" strike="noStrike" baseline="0" dirty="0" err="1">
                <a:solidFill>
                  <a:srgbClr val="8F918D"/>
                </a:solidFill>
                <a:latin typeface="Consolas" panose="020B0609020204030204" pitchFamily="49" charset="0"/>
              </a:rPr>
              <a:t>Ascendente</a:t>
            </a:r>
            <a:endParaRPr lang="en-US" sz="1200" i="0" u="none" strike="noStrike" baseline="0" dirty="0">
              <a:solidFill>
                <a:srgbClr val="8F918D"/>
              </a:solidFill>
              <a:latin typeface="Consolas" panose="020B0609020204030204" pitchFamily="49" charset="0"/>
            </a:endParaRPr>
          </a:p>
          <a:p>
            <a:pPr algn="l">
              <a:spcAft>
                <a:spcPts val="1200"/>
              </a:spcAft>
            </a:pPr>
            <a:r>
              <a:rPr lang="en-US" sz="120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 /</a:t>
            </a:r>
            <a:r>
              <a:rPr lang="en-US" sz="120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users?sortBy</a:t>
            </a:r>
            <a:r>
              <a:rPr lang="en-US" sz="120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200" i="0" u="none" strike="noStrike" baseline="0" dirty="0">
                <a:solidFill>
                  <a:srgbClr val="92D050"/>
                </a:solidFill>
                <a:latin typeface="Consolas" panose="020B0609020204030204" pitchFamily="49" charset="0"/>
              </a:rPr>
              <a:t>-name</a:t>
            </a:r>
            <a:r>
              <a:rPr lang="en-US" sz="1200" i="0" u="none" strike="noStrike" baseline="0" dirty="0">
                <a:solidFill>
                  <a:srgbClr val="4D4D4C"/>
                </a:solidFill>
                <a:latin typeface="Consolas" panose="020B0609020204030204" pitchFamily="49" charset="0"/>
              </a:rPr>
              <a:t> </a:t>
            </a:r>
            <a:r>
              <a:rPr lang="en-US" sz="1200" i="0" u="none" strike="noStrike" baseline="0" dirty="0">
                <a:solidFill>
                  <a:srgbClr val="8F918D"/>
                </a:solidFill>
                <a:latin typeface="Consolas" panose="020B0609020204030204" pitchFamily="49" charset="0"/>
              </a:rPr>
              <a:t>// </a:t>
            </a:r>
            <a:r>
              <a:rPr lang="en-US" sz="1200" i="0" u="none" strike="noStrike" baseline="0" dirty="0" err="1">
                <a:solidFill>
                  <a:srgbClr val="8F918D"/>
                </a:solidFill>
                <a:latin typeface="Consolas" panose="020B0609020204030204" pitchFamily="49" charset="0"/>
              </a:rPr>
              <a:t>Descendente</a:t>
            </a:r>
            <a:endParaRPr lang="en-US" sz="1200" i="0" u="none" strike="noStrike" baseline="0" dirty="0">
              <a:solidFill>
                <a:srgbClr val="8F918D"/>
              </a:solidFill>
              <a:latin typeface="Consolas" panose="020B0609020204030204" pitchFamily="49" charset="0"/>
            </a:endParaRPr>
          </a:p>
          <a:p>
            <a:pPr algn="l">
              <a:spcAft>
                <a:spcPts val="1200"/>
              </a:spcAft>
            </a:pPr>
            <a:r>
              <a:rPr lang="es-ES" sz="120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 /</a:t>
            </a:r>
            <a:r>
              <a:rPr lang="es-ES" sz="120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users?sortBy</a:t>
            </a:r>
            <a:r>
              <a:rPr lang="es-ES" sz="120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ES" sz="1200" i="0" u="none" strike="noStrike" baseline="0" dirty="0" err="1">
                <a:solidFill>
                  <a:srgbClr val="92D050"/>
                </a:solidFill>
                <a:latin typeface="Consolas" panose="020B0609020204030204" pitchFamily="49" charset="0"/>
              </a:rPr>
              <a:t>name</a:t>
            </a:r>
            <a:r>
              <a:rPr lang="es-ES" sz="120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200" i="0" u="none" strike="noStrike" baseline="0" dirty="0">
                <a:solidFill>
                  <a:srgbClr val="8F918D"/>
                </a:solidFill>
                <a:latin typeface="Consolas" panose="020B0609020204030204" pitchFamily="49" charset="0"/>
              </a:rPr>
              <a:t>// Ascendente (por defecto)</a:t>
            </a:r>
          </a:p>
          <a:p>
            <a:pPr algn="l">
              <a:spcAft>
                <a:spcPts val="1200"/>
              </a:spcAft>
            </a:pPr>
            <a:r>
              <a:rPr lang="es-ES" sz="120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 /</a:t>
            </a:r>
            <a:r>
              <a:rPr lang="es-ES" sz="120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users?sortBy</a:t>
            </a:r>
            <a:r>
              <a:rPr lang="es-ES" sz="120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ES" sz="1200" i="0" u="none" strike="noStrike" baseline="0" dirty="0" err="1">
                <a:solidFill>
                  <a:srgbClr val="92D050"/>
                </a:solidFill>
                <a:latin typeface="Consolas" panose="020B0609020204030204" pitchFamily="49" charset="0"/>
              </a:rPr>
              <a:t>name</a:t>
            </a:r>
            <a:r>
              <a:rPr lang="es-ES" sz="1200" i="0" u="none" strike="noStrike" baseline="0" dirty="0">
                <a:solidFill>
                  <a:srgbClr val="92D050"/>
                </a:solidFill>
                <a:latin typeface="Consolas" panose="020B0609020204030204" pitchFamily="49" charset="0"/>
              </a:rPr>
              <a:t>,-</a:t>
            </a:r>
            <a:r>
              <a:rPr lang="es-ES" sz="1200" i="0" u="none" strike="noStrike" baseline="0" dirty="0" err="1">
                <a:solidFill>
                  <a:srgbClr val="92D050"/>
                </a:solidFill>
                <a:latin typeface="Consolas" panose="020B0609020204030204" pitchFamily="49" charset="0"/>
              </a:rPr>
              <a:t>surname</a:t>
            </a:r>
            <a:r>
              <a:rPr lang="es-ES" sz="120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200" i="0" u="none" strike="noStrike" baseline="0" dirty="0">
                <a:solidFill>
                  <a:srgbClr val="8F918D"/>
                </a:solidFill>
                <a:latin typeface="Consolas" panose="020B0609020204030204" pitchFamily="49" charset="0"/>
              </a:rPr>
              <a:t>// Se ordena por </a:t>
            </a:r>
            <a:r>
              <a:rPr lang="es-ES" sz="1200" i="0" u="none" strike="noStrike" baseline="0" dirty="0" err="1">
                <a:solidFill>
                  <a:srgbClr val="8F918D"/>
                </a:solidFill>
                <a:latin typeface="Consolas" panose="020B0609020204030204" pitchFamily="49" charset="0"/>
              </a:rPr>
              <a:t>name</a:t>
            </a:r>
            <a:r>
              <a:rPr lang="es-ES" sz="1200" i="0" u="none" strike="noStrike" baseline="0" dirty="0">
                <a:solidFill>
                  <a:srgbClr val="8F918D"/>
                </a:solidFill>
                <a:latin typeface="Consolas" panose="020B0609020204030204" pitchFamily="49" charset="0"/>
              </a:rPr>
              <a:t>, luego por </a:t>
            </a:r>
            <a:r>
              <a:rPr lang="es-ES" sz="1200" i="0" u="none" strike="noStrike" baseline="0" dirty="0" err="1">
                <a:solidFill>
                  <a:srgbClr val="8F918D"/>
                </a:solidFill>
                <a:latin typeface="Consolas" panose="020B0609020204030204" pitchFamily="49" charset="0"/>
              </a:rPr>
              <a:t>surname</a:t>
            </a:r>
            <a:r>
              <a:rPr lang="es-ES" sz="1200" i="0" u="none" strike="noStrike" baseline="0" dirty="0">
                <a:solidFill>
                  <a:srgbClr val="8F918D"/>
                </a:solidFill>
                <a:latin typeface="Consolas" panose="020B0609020204030204" pitchFamily="49" charset="0"/>
              </a:rPr>
              <a:t> descendente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400740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Repaso de conceptos API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FC9384-A205-D5A9-F567-8FB3C786DD5F}"/>
              </a:ext>
            </a:extLst>
          </p:cNvPr>
          <p:cNvSpPr txBox="1"/>
          <p:nvPr/>
        </p:nvSpPr>
        <p:spPr>
          <a:xfrm>
            <a:off x="672874" y="1325255"/>
            <a:ext cx="7798252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Una </a:t>
            </a:r>
            <a:r>
              <a:rPr lang="es-ES" sz="1200" b="1" dirty="0">
                <a:latin typeface="Montserrat" pitchFamily="2" charset="0"/>
              </a:rPr>
              <a:t>API </a:t>
            </a:r>
            <a:r>
              <a:rPr lang="es-ES" sz="1200" dirty="0">
                <a:latin typeface="Montserrat" pitchFamily="2" charset="0"/>
              </a:rPr>
              <a:t>es una interfaz expuesta por un sistema para establecer una forma técnica y funcional de interacción con múltiples sistemas que cumple las siguientes características: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Debe tener expuesta una versión mock.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Definida como servicio REST.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Versionado correcto.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Definida utilizando un estándar.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La definición debe estar desacoplada de la implementación.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dirty="0">
                <a:latin typeface="Montserrat" pitchFamily="2" charset="0"/>
              </a:rPr>
              <a:t>Diseño, implementación y documentación en inglés.</a:t>
            </a:r>
          </a:p>
        </p:txBody>
      </p:sp>
    </p:spTree>
    <p:extLst>
      <p:ext uri="{BB962C8B-B14F-4D97-AF65-F5344CB8AC3E}">
        <p14:creationId xmlns:p14="http://schemas.microsoft.com/office/powerpoint/2010/main" val="2009879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Ordenación (II)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4AF5D6-DD52-53D3-9FF1-7E99BDFC7C1E}"/>
              </a:ext>
            </a:extLst>
          </p:cNvPr>
          <p:cNvSpPr txBox="1"/>
          <p:nvPr/>
        </p:nvSpPr>
        <p:spPr>
          <a:xfrm>
            <a:off x="730963" y="1577459"/>
            <a:ext cx="743335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Los posibles valores por los que ordenar deben estar especificados en el </a:t>
            </a:r>
            <a:r>
              <a:rPr lang="es-ES" sz="1200" dirty="0" err="1">
                <a:latin typeface="Montserrat" pitchFamily="2" charset="0"/>
              </a:rPr>
              <a:t>description</a:t>
            </a:r>
            <a:r>
              <a:rPr lang="es-ES" sz="1200" dirty="0">
                <a:latin typeface="Montserrat" pitchFamily="2" charset="0"/>
              </a:rPr>
              <a:t> de </a:t>
            </a:r>
            <a:r>
              <a:rPr lang="es-ES" sz="1200" dirty="0" err="1">
                <a:latin typeface="Montserrat" pitchFamily="2" charset="0"/>
              </a:rPr>
              <a:t>sortBy</a:t>
            </a:r>
            <a:r>
              <a:rPr lang="es-ES" sz="1200" dirty="0">
                <a:latin typeface="Montserrat" pitchFamily="2" charset="0"/>
              </a:rPr>
              <a:t> o en un valor enumerado.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Sería conveniente establecer un criterio de ordenación por defecto.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En el caso de enviarse un atributo con un formato inadecuado (</a:t>
            </a:r>
            <a:r>
              <a:rPr lang="es-ES" sz="1200" dirty="0" err="1">
                <a:latin typeface="Montserrat" pitchFamily="2" charset="0"/>
              </a:rPr>
              <a:t>Ej</a:t>
            </a:r>
            <a:r>
              <a:rPr lang="es-ES" sz="1200" dirty="0">
                <a:latin typeface="Montserrat" pitchFamily="2" charset="0"/>
              </a:rPr>
              <a:t>: </a:t>
            </a:r>
            <a:r>
              <a:rPr lang="es-ES" sz="1200" dirty="0" err="1">
                <a:latin typeface="Montserrat" pitchFamily="2" charset="0"/>
              </a:rPr>
              <a:t>sortBy</a:t>
            </a:r>
            <a:r>
              <a:rPr lang="es-ES" sz="1200" dirty="0">
                <a:latin typeface="Montserrat" pitchFamily="2" charset="0"/>
              </a:rPr>
              <a:t>=*</a:t>
            </a:r>
            <a:r>
              <a:rPr lang="es-ES" sz="1200" dirty="0" err="1">
                <a:latin typeface="Montserrat" pitchFamily="2" charset="0"/>
              </a:rPr>
              <a:t>name</a:t>
            </a:r>
            <a:r>
              <a:rPr lang="es-ES" sz="1200" dirty="0">
                <a:latin typeface="Montserrat" pitchFamily="2" charset="0"/>
              </a:rPr>
              <a:t>) o un atributo por el cual no podemos ordenar, el servicio deberá devolver un error de tipo 400 (</a:t>
            </a:r>
            <a:r>
              <a:rPr lang="es-ES" sz="1200" dirty="0" err="1">
                <a:latin typeface="Montserrat" pitchFamily="2" charset="0"/>
              </a:rPr>
              <a:t>Bad</a:t>
            </a:r>
            <a:r>
              <a:rPr lang="es-ES" sz="1200" dirty="0">
                <a:latin typeface="Montserrat" pitchFamily="2" charset="0"/>
              </a:rPr>
              <a:t> Request) indicando el motivo del fallo.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Para implementar esta funcionalidad en la capa API, el servicio backend </a:t>
            </a:r>
            <a:r>
              <a:rPr lang="es-ES" sz="1200" u="sng" dirty="0">
                <a:latin typeface="Montserrat" pitchFamily="2" charset="0"/>
              </a:rPr>
              <a:t>debe soportar esta funcionalidad</a:t>
            </a:r>
            <a:r>
              <a:rPr lang="es-ES" sz="1200" dirty="0">
                <a:latin typeface="Montserrat" pitchFamily="2" charset="0"/>
              </a:rPr>
              <a:t>, en caso de no estar soportado en origen se recomienda NO desarrollar esta característica en la capa API.</a:t>
            </a:r>
          </a:p>
        </p:txBody>
      </p:sp>
    </p:spTree>
    <p:extLst>
      <p:ext uri="{BB962C8B-B14F-4D97-AF65-F5344CB8AC3E}">
        <p14:creationId xmlns:p14="http://schemas.microsoft.com/office/powerpoint/2010/main" val="4003594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Obtención de recursos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017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Obtención de recursos parciales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532BAE-A288-09A5-10DE-D38CEA7D1E0F}"/>
              </a:ext>
            </a:extLst>
          </p:cNvPr>
          <p:cNvSpPr txBox="1"/>
          <p:nvPr/>
        </p:nvSpPr>
        <p:spPr>
          <a:xfrm>
            <a:off x="677623" y="992232"/>
            <a:ext cx="7918568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>
                <a:latin typeface="Montserrat" pitchFamily="2" charset="0"/>
              </a:rPr>
              <a:t>Se usan en situaciones en las que el consumidor no necesita obtener todos los atributos de un recurso y solo quiere un subconjunto de estos.</a:t>
            </a:r>
          </a:p>
          <a:p>
            <a:pPr marL="54864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>
                <a:latin typeface="Montserrat" pitchFamily="2" charset="0"/>
              </a:rPr>
              <a:t>Esto se puede lograr a través del parámetro </a:t>
            </a:r>
            <a:r>
              <a:rPr lang="es-ES" b="1" err="1">
                <a:latin typeface="Montserrat" pitchFamily="2" charset="0"/>
              </a:rPr>
              <a:t>fields</a:t>
            </a:r>
            <a:r>
              <a:rPr lang="es-ES">
                <a:latin typeface="Montserrat" pitchFamily="2" charset="0"/>
              </a:rPr>
              <a:t>.</a:t>
            </a:r>
          </a:p>
          <a:p>
            <a:pPr marL="54864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>
                <a:latin typeface="Montserrat" pitchFamily="2" charset="0"/>
              </a:rPr>
              <a:t>Se puede aplicar a la mayoría de recursos, ya sean únicos o colecciones.</a:t>
            </a:r>
          </a:p>
          <a:p>
            <a:pPr marL="54864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>
                <a:latin typeface="Montserrat" pitchFamily="2" charset="0"/>
              </a:rPr>
              <a:t>Para seleccionar atributos de segundo nivel y posteriores, se </a:t>
            </a:r>
            <a:r>
              <a:rPr lang="es-ES" err="1">
                <a:latin typeface="Montserrat" pitchFamily="2" charset="0"/>
              </a:rPr>
              <a:t>usuará</a:t>
            </a:r>
            <a:r>
              <a:rPr lang="es-ES">
                <a:latin typeface="Montserrat" pitchFamily="2" charset="0"/>
              </a:rPr>
              <a:t> el "." como elemento separador.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237D1EF6-BADA-709C-4E65-397D0F163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36" r="619" b="11803"/>
          <a:stretch/>
        </p:blipFill>
        <p:spPr>
          <a:xfrm>
            <a:off x="1547813" y="2917032"/>
            <a:ext cx="2290769" cy="343340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012C7919-ED06-38B8-39FE-F60698E0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275" y="2919913"/>
            <a:ext cx="3850481" cy="346659"/>
          </a:xfrm>
          <a:prstGeom prst="rect">
            <a:avLst/>
          </a:prstGeom>
        </p:spPr>
      </p:pic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F663180A-FFD1-B009-F875-D7D36EBFCB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2" t="619" r="-353" b="25387"/>
          <a:stretch/>
        </p:blipFill>
        <p:spPr>
          <a:xfrm>
            <a:off x="5592693" y="3362327"/>
            <a:ext cx="2010651" cy="1705598"/>
          </a:xfrm>
          <a:prstGeom prst="rect">
            <a:avLst/>
          </a:prstGeom>
        </p:spPr>
      </p:pic>
      <p:pic>
        <p:nvPicPr>
          <p:cNvPr id="8" name="Imagen 8" descr="Texto&#10;&#10;Descripción generada automáticamente">
            <a:extLst>
              <a:ext uri="{FF2B5EF4-FFF2-40B4-BE49-F238E27FC236}">
                <a16:creationId xmlns:a16="http://schemas.microsoft.com/office/drawing/2014/main" id="{B91D7742-5F8C-481F-1645-C776408AE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5438" y="3338513"/>
            <a:ext cx="21812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29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Obtención de recursos extendidos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532BAE-A288-09A5-10DE-D38CEA7D1E0F}"/>
              </a:ext>
            </a:extLst>
          </p:cNvPr>
          <p:cNvSpPr txBox="1"/>
          <p:nvPr/>
        </p:nvSpPr>
        <p:spPr>
          <a:xfrm>
            <a:off x="677623" y="1519824"/>
            <a:ext cx="7918568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Se usan en situaciones en las que el consumidor necesita obtener información de recursos asociados al que se hace la consulta, por la que nos vemos obligados a hacer consultas a otro endpoint.</a:t>
            </a:r>
          </a:p>
          <a:p>
            <a:pPr marL="548640" indent="-2857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Esto se puede lograr a través del parámetro </a:t>
            </a:r>
            <a:r>
              <a:rPr lang="es-ES" sz="1200" b="1" dirty="0" err="1">
                <a:latin typeface="Montserrat" pitchFamily="2" charset="0"/>
              </a:rPr>
              <a:t>expand</a:t>
            </a:r>
            <a:r>
              <a:rPr lang="es-ES" sz="1200" dirty="0">
                <a:latin typeface="Montserrat" pitchFamily="2" charset="0"/>
              </a:rPr>
              <a:t>.</a:t>
            </a:r>
            <a:endParaRPr lang="en-US" sz="1200" dirty="0">
              <a:latin typeface="Montserrat" pitchFamily="2" charset="0"/>
            </a:endParaRPr>
          </a:p>
          <a:p>
            <a:pPr marL="548640" indent="-2857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Es un mecanismo que permite obtener recursos asociados en una sola llamada.</a:t>
            </a:r>
            <a:endParaRPr lang="en-US" sz="1200" dirty="0">
              <a:latin typeface="Montserrat" pitchFamily="2" charset="0"/>
            </a:endParaRPr>
          </a:p>
          <a:p>
            <a:pPr marL="548640" indent="-2857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recurso principal y los subrecursos asociados que se expandan, deben exponer su método GET correspondiente.</a:t>
            </a:r>
          </a:p>
          <a:p>
            <a:pPr marL="548640" indent="-2857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usuario debe tener permisos para acceder a los métodos GET correspondientes.</a:t>
            </a:r>
          </a:p>
          <a:p>
            <a:pPr marL="548640" indent="-2857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s-ES" sz="1200" dirty="0">
                <a:latin typeface="Montserrat" pitchFamily="2" charset="0"/>
              </a:rPr>
              <a:t>El valor del de los atributos del </a:t>
            </a:r>
            <a:r>
              <a:rPr lang="es-ES" sz="1200" dirty="0" err="1">
                <a:latin typeface="Montserrat" pitchFamily="2" charset="0"/>
              </a:rPr>
              <a:t>expand</a:t>
            </a:r>
            <a:r>
              <a:rPr lang="es-ES" sz="1200" dirty="0">
                <a:latin typeface="Montserrat" pitchFamily="2" charset="0"/>
              </a:rPr>
              <a:t> debe ser el mismo nombre del recurso que se quiere expandir.</a:t>
            </a:r>
          </a:p>
        </p:txBody>
      </p:sp>
    </p:spTree>
    <p:extLst>
      <p:ext uri="{BB962C8B-B14F-4D97-AF65-F5344CB8AC3E}">
        <p14:creationId xmlns:p14="http://schemas.microsoft.com/office/powerpoint/2010/main" val="3506078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17415"/>
            <a:ext cx="7074622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Obtención de recursos extendidos - Ejemplo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532BAE-A288-09A5-10DE-D38CEA7D1E0F}"/>
              </a:ext>
            </a:extLst>
          </p:cNvPr>
          <p:cNvSpPr txBox="1"/>
          <p:nvPr/>
        </p:nvSpPr>
        <p:spPr>
          <a:xfrm>
            <a:off x="560300" y="1642935"/>
            <a:ext cx="5900170" cy="258532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Si se tienen los recursos: </a:t>
            </a:r>
            <a:r>
              <a:rPr lang="es-ES" sz="1200" dirty="0">
                <a:latin typeface="Consolas" panose="020B0609020204030204" pitchFamily="49" charset="0"/>
              </a:rPr>
              <a:t>/</a:t>
            </a:r>
            <a:r>
              <a:rPr lang="es-ES" sz="1200" dirty="0" err="1">
                <a:latin typeface="Consolas" panose="020B0609020204030204" pitchFamily="49" charset="0"/>
              </a:rPr>
              <a:t>users</a:t>
            </a:r>
            <a:r>
              <a:rPr lang="es-ES" sz="1200" dirty="0">
                <a:latin typeface="Consolas" panose="020B0609020204030204" pitchFamily="49" charset="0"/>
              </a:rPr>
              <a:t>/{</a:t>
            </a:r>
            <a:r>
              <a:rPr lang="es-ES" sz="1200" dirty="0" err="1">
                <a:latin typeface="Consolas" panose="020B0609020204030204" pitchFamily="49" charset="0"/>
              </a:rPr>
              <a:t>userId</a:t>
            </a:r>
            <a:r>
              <a:rPr lang="es-ES" sz="1200" dirty="0">
                <a:latin typeface="Consolas" panose="020B0609020204030204" pitchFamily="49" charset="0"/>
              </a:rPr>
              <a:t>}/</a:t>
            </a:r>
            <a:r>
              <a:rPr lang="es-ES" sz="1200" dirty="0" err="1">
                <a:latin typeface="Consolas" panose="020B0609020204030204" pitchFamily="49" charset="0"/>
              </a:rPr>
              <a:t>vehicles</a:t>
            </a:r>
            <a:r>
              <a:rPr lang="es-ES" sz="1200" dirty="0">
                <a:latin typeface="Consolas" panose="020B0609020204030204" pitchFamily="49" charset="0"/>
              </a:rPr>
              <a:t> </a:t>
            </a:r>
            <a:r>
              <a:rPr lang="es-ES" sz="1200" dirty="0">
                <a:latin typeface="Montserrat" pitchFamily="2" charset="0"/>
              </a:rPr>
              <a:t>y </a:t>
            </a:r>
            <a:r>
              <a:rPr lang="es-ES" sz="1200" dirty="0">
                <a:latin typeface="Consolas" panose="020B0609020204030204" pitchFamily="49" charset="0"/>
              </a:rPr>
              <a:t>/</a:t>
            </a:r>
            <a:r>
              <a:rPr lang="es-ES" sz="1200" dirty="0" err="1">
                <a:latin typeface="Consolas" panose="020B0609020204030204" pitchFamily="49" charset="0"/>
              </a:rPr>
              <a:t>users</a:t>
            </a:r>
            <a:r>
              <a:rPr lang="es-ES" sz="1200" dirty="0">
                <a:latin typeface="Consolas" panose="020B0609020204030204" pitchFamily="49" charset="0"/>
              </a:rPr>
              <a:t>/{</a:t>
            </a:r>
            <a:r>
              <a:rPr lang="es-ES" sz="1200" dirty="0" err="1">
                <a:latin typeface="Consolas" panose="020B0609020204030204" pitchFamily="49" charset="0"/>
              </a:rPr>
              <a:t>userId</a:t>
            </a:r>
            <a:r>
              <a:rPr lang="es-ES" sz="1200" dirty="0">
                <a:latin typeface="Consolas" panose="020B0609020204030204" pitchFamily="49" charset="0"/>
              </a:rPr>
              <a:t>}/</a:t>
            </a:r>
            <a:r>
              <a:rPr lang="es-ES" sz="1200" dirty="0" err="1">
                <a:latin typeface="Consolas" panose="020B0609020204030204" pitchFamily="49" charset="0"/>
              </a:rPr>
              <a:t>addresses</a:t>
            </a:r>
            <a:r>
              <a:rPr lang="es-ES" sz="1200" dirty="0">
                <a:latin typeface="Consolas" panose="020B0609020204030204" pitchFamily="49" charset="0"/>
              </a:rPr>
              <a:t> </a:t>
            </a:r>
            <a:r>
              <a:rPr lang="es-ES" sz="1200" dirty="0">
                <a:latin typeface="Montserrat" pitchFamily="2" charset="0"/>
              </a:rPr>
              <a:t>se podría hacer en una única llamada la consulta: </a:t>
            </a:r>
          </a:p>
          <a:p>
            <a:pPr algn="just">
              <a:spcAft>
                <a:spcPts val="1200"/>
              </a:spcAft>
            </a:pPr>
            <a:r>
              <a:rPr lang="es-ES" sz="1200" dirty="0">
                <a:solidFill>
                  <a:schemeClr val="tx1"/>
                </a:solidFill>
                <a:latin typeface="Montserrat" pitchFamily="2" charset="0"/>
              </a:rPr>
              <a:t>	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 /</a:t>
            </a:r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/{</a:t>
            </a:r>
            <a:r>
              <a:rPr lang="es-ES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es-ES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}?</a:t>
            </a:r>
            <a:r>
              <a:rPr lang="es-E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expand</a:t>
            </a:r>
            <a:r>
              <a:rPr lang="es-E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E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vehicles,addresses</a:t>
            </a:r>
            <a:endParaRPr lang="es-ES" sz="1200" dirty="0">
              <a:solidFill>
                <a:schemeClr val="accent4">
                  <a:lumMod val="75000"/>
                </a:schemeClr>
              </a:solidFill>
              <a:latin typeface="Montserrat" pitchFamily="2" charset="0"/>
            </a:endParaRPr>
          </a:p>
          <a:p>
            <a:pPr algn="just"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El recurso expandido se introducirá en el JSON de salida dentro de una estructura llamada como este.</a:t>
            </a:r>
          </a:p>
          <a:p>
            <a:pPr algn="just"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Hay que tener en cuenta que no se permite hacer uso del </a:t>
            </a:r>
            <a:r>
              <a:rPr lang="es-ES" sz="1200" b="1" dirty="0" err="1">
                <a:latin typeface="Montserrat" pitchFamily="2" charset="0"/>
              </a:rPr>
              <a:t>expand</a:t>
            </a:r>
            <a:r>
              <a:rPr lang="es-ES" sz="1200" dirty="0">
                <a:latin typeface="Montserrat" pitchFamily="2" charset="0"/>
              </a:rPr>
              <a:t> sobre subrecursos que tengan paginación, debido a que esto generaría una respuesta del servicio muy compleja</a:t>
            </a:r>
          </a:p>
          <a:p>
            <a:pPr algn="just">
              <a:spcAft>
                <a:spcPts val="1200"/>
              </a:spcAft>
            </a:pPr>
            <a:endParaRPr lang="es-ES" dirty="0">
              <a:latin typeface="Montserrat" pitchFamily="2" charset="0"/>
            </a:endParaRP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063A1372-392E-0226-1B4D-5767E1B2C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882" y="1516327"/>
            <a:ext cx="2130569" cy="25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631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Google Shape;880;p40">
            <a:extLst>
              <a:ext uri="{FF2B5EF4-FFF2-40B4-BE49-F238E27FC236}">
                <a16:creationId xmlns:a16="http://schemas.microsoft.com/office/drawing/2014/main" id="{3D93E9E2-0EE8-E7FA-66EE-C1552814ECFC}"/>
              </a:ext>
            </a:extLst>
          </p:cNvPr>
          <p:cNvSpPr txBox="1"/>
          <p:nvPr/>
        </p:nvSpPr>
        <p:spPr>
          <a:xfrm>
            <a:off x="739600" y="530375"/>
            <a:ext cx="23181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" name="Google Shape;881;p40">
            <a:extLst>
              <a:ext uri="{FF2B5EF4-FFF2-40B4-BE49-F238E27FC236}">
                <a16:creationId xmlns:a16="http://schemas.microsoft.com/office/drawing/2014/main" id="{FD18EEBE-CC68-ACDE-2BA0-4BE879051044}"/>
              </a:ext>
            </a:extLst>
          </p:cNvPr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89" y="231171"/>
            <a:ext cx="1051916" cy="4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83;p40">
            <a:extLst>
              <a:ext uri="{FF2B5EF4-FFF2-40B4-BE49-F238E27FC236}">
                <a16:creationId xmlns:a16="http://schemas.microsoft.com/office/drawing/2014/main" id="{7006A7E7-8E5D-6E94-E0E8-92289F5E6108}"/>
              </a:ext>
            </a:extLst>
          </p:cNvPr>
          <p:cNvSpPr txBox="1"/>
          <p:nvPr/>
        </p:nvSpPr>
        <p:spPr>
          <a:xfrm>
            <a:off x="739599" y="1519200"/>
            <a:ext cx="7619473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Centros de especialización de España y Francia 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884;p40">
            <a:extLst>
              <a:ext uri="{FF2B5EF4-FFF2-40B4-BE49-F238E27FC236}">
                <a16:creationId xmlns:a16="http://schemas.microsoft.com/office/drawing/2014/main" id="{42C99F28-D237-9D10-62B0-ABE8ED7EE6EE}"/>
              </a:ext>
            </a:extLst>
          </p:cNvPr>
          <p:cNvSpPr txBox="1"/>
          <p:nvPr/>
        </p:nvSpPr>
        <p:spPr>
          <a:xfrm>
            <a:off x="714550" y="2146500"/>
            <a:ext cx="1947000" cy="10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MADRID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Arturo Soria, 122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28043, Madrid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91 590 19 60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91 562 34 52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885;p40">
            <a:extLst>
              <a:ext uri="{FF2B5EF4-FFF2-40B4-BE49-F238E27FC236}">
                <a16:creationId xmlns:a16="http://schemas.microsoft.com/office/drawing/2014/main" id="{1EAF0D1D-C70E-42AE-77F6-F72AD907B2D2}"/>
              </a:ext>
            </a:extLst>
          </p:cNvPr>
          <p:cNvSpPr txBox="1"/>
          <p:nvPr/>
        </p:nvSpPr>
        <p:spPr>
          <a:xfrm>
            <a:off x="2847100" y="2146502"/>
            <a:ext cx="2222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BARCELONA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Passeig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 de Gracia, 54, 6ª planta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08007, Barcelona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932 411 463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Fax: 932 412 057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886;p40">
            <a:extLst>
              <a:ext uri="{FF2B5EF4-FFF2-40B4-BE49-F238E27FC236}">
                <a16:creationId xmlns:a16="http://schemas.microsoft.com/office/drawing/2014/main" id="{52B4CF61-2C64-D3E7-9C36-FB9B95735AFD}"/>
              </a:ext>
            </a:extLst>
          </p:cNvPr>
          <p:cNvSpPr txBox="1"/>
          <p:nvPr/>
        </p:nvSpPr>
        <p:spPr>
          <a:xfrm>
            <a:off x="4831304" y="2146500"/>
            <a:ext cx="2222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VITORIA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Avenida de los Olmos, 1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01013, Vitoria- Gasteiz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945 359 705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887;p40">
            <a:extLst>
              <a:ext uri="{FF2B5EF4-FFF2-40B4-BE49-F238E27FC236}">
                <a16:creationId xmlns:a16="http://schemas.microsoft.com/office/drawing/2014/main" id="{A858E403-C58B-38DC-7A93-1988C4CD4879}"/>
              </a:ext>
            </a:extLst>
          </p:cNvPr>
          <p:cNvSpPr txBox="1"/>
          <p:nvPr/>
        </p:nvSpPr>
        <p:spPr>
          <a:xfrm>
            <a:off x="714550" y="3286625"/>
            <a:ext cx="2141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CANTABRIA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Polígono de Cros C16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39600, Camargo (Cantabria)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: 942 945 033</a:t>
            </a:r>
            <a:endParaRPr kumimoji="0" lang="es-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</p:txBody>
      </p:sp>
      <p:sp>
        <p:nvSpPr>
          <p:cNvPr id="12" name="Google Shape;888;p40">
            <a:extLst>
              <a:ext uri="{FF2B5EF4-FFF2-40B4-BE49-F238E27FC236}">
                <a16:creationId xmlns:a16="http://schemas.microsoft.com/office/drawing/2014/main" id="{D032036E-D92F-163E-1795-721F5EB8ED12}"/>
              </a:ext>
            </a:extLst>
          </p:cNvPr>
          <p:cNvSpPr txBox="1"/>
          <p:nvPr/>
        </p:nvSpPr>
        <p:spPr>
          <a:xfrm>
            <a:off x="2847100" y="3286625"/>
            <a:ext cx="1947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VALLADOLID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Paseo Arco de Ladrillo, 92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47008, Valladolid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Tel: 983 548 063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889;p40">
            <a:extLst>
              <a:ext uri="{FF2B5EF4-FFF2-40B4-BE49-F238E27FC236}">
                <a16:creationId xmlns:a16="http://schemas.microsoft.com/office/drawing/2014/main" id="{8FCD6FCD-9385-E8DA-227B-960F3A913C97}"/>
              </a:ext>
            </a:extLst>
          </p:cNvPr>
          <p:cNvSpPr txBox="1"/>
          <p:nvPr/>
        </p:nvSpPr>
        <p:spPr>
          <a:xfrm>
            <a:off x="6957005" y="3259840"/>
            <a:ext cx="18129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SALAMANCA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C/ Toro, 76, 1º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37002, Salamanca</a:t>
            </a:r>
          </a:p>
          <a:p>
            <a:pPr marL="0" marR="0" lvl="0" indent="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Tel: 91 590 19 60</a:t>
            </a:r>
          </a:p>
        </p:txBody>
      </p:sp>
      <p:sp>
        <p:nvSpPr>
          <p:cNvPr id="14" name="Google Shape;890;p40">
            <a:extLst>
              <a:ext uri="{FF2B5EF4-FFF2-40B4-BE49-F238E27FC236}">
                <a16:creationId xmlns:a16="http://schemas.microsoft.com/office/drawing/2014/main" id="{EE112387-E461-E650-48EE-6366EE0E1BA5}"/>
              </a:ext>
            </a:extLst>
          </p:cNvPr>
          <p:cNvSpPr txBox="1"/>
          <p:nvPr/>
        </p:nvSpPr>
        <p:spPr>
          <a:xfrm>
            <a:off x="6957005" y="4157524"/>
            <a:ext cx="1741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VALENCIA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Arial"/>
              </a:rPr>
              <a:t>En curso</a:t>
            </a:r>
          </a:p>
        </p:txBody>
      </p:sp>
      <p:sp>
        <p:nvSpPr>
          <p:cNvPr id="15" name="Google Shape;891;p40">
            <a:extLst>
              <a:ext uri="{FF2B5EF4-FFF2-40B4-BE49-F238E27FC236}">
                <a16:creationId xmlns:a16="http://schemas.microsoft.com/office/drawing/2014/main" id="{744A10DF-61F2-BF66-AA12-88D6CAB41954}"/>
              </a:ext>
            </a:extLst>
          </p:cNvPr>
          <p:cNvSpPr txBox="1"/>
          <p:nvPr/>
        </p:nvSpPr>
        <p:spPr>
          <a:xfrm>
            <a:off x="6958529" y="1162794"/>
            <a:ext cx="14826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FRANCIA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Patchwork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 Saint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Lazare, 3 Rue de </a:t>
            </a:r>
            <a:r>
              <a:rPr kumimoji="0" lang="es" sz="1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Stockholm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ea typeface="Montserrat SemiBold"/>
                <a:cs typeface="Montserrat SemiBold"/>
                <a:sym typeface="Montserrat SemiBold"/>
              </a:rPr>
              <a:t> Paris 8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886;p40">
            <a:extLst>
              <a:ext uri="{FF2B5EF4-FFF2-40B4-BE49-F238E27FC236}">
                <a16:creationId xmlns:a16="http://schemas.microsoft.com/office/drawing/2014/main" id="{AA7FF4F3-221E-29C4-A6EE-0B77239B98ED}"/>
              </a:ext>
            </a:extLst>
          </p:cNvPr>
          <p:cNvSpPr txBox="1"/>
          <p:nvPr/>
        </p:nvSpPr>
        <p:spPr>
          <a:xfrm>
            <a:off x="4831303" y="3261621"/>
            <a:ext cx="2222100" cy="97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ASTURIAS</a:t>
            </a:r>
            <a:endParaRPr kumimoji="0" lang="es-ES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Parque Tecnológico Asturias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Edificio </a:t>
            </a:r>
            <a:r>
              <a:rPr kumimoji="0" lang="es" sz="1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Centroelena</a:t>
            </a: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 II, 2B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33428 Llanera, Asturias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/>
                <a:cs typeface="Arial"/>
                <a:sym typeface="Montserrat SemiBold"/>
              </a:rPr>
              <a:t>Tel: 984 498 079</a:t>
            </a:r>
            <a:endParaRPr kumimoji="0" lang="e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/>
              <a:cs typeface="Arial"/>
              <a:sym typeface="Arial"/>
            </a:endParaRPr>
          </a:p>
        </p:txBody>
      </p:sp>
      <p:sp>
        <p:nvSpPr>
          <p:cNvPr id="17" name="Google Shape;890;p40">
            <a:extLst>
              <a:ext uri="{FF2B5EF4-FFF2-40B4-BE49-F238E27FC236}">
                <a16:creationId xmlns:a16="http://schemas.microsoft.com/office/drawing/2014/main" id="{57AEF127-81AF-300D-D714-2DB725729046}"/>
              </a:ext>
            </a:extLst>
          </p:cNvPr>
          <p:cNvSpPr txBox="1"/>
          <p:nvPr/>
        </p:nvSpPr>
        <p:spPr>
          <a:xfrm>
            <a:off x="6957005" y="2149947"/>
            <a:ext cx="1741200" cy="9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A CORUÑA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cs typeface="Arial"/>
              <a:sym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C/ Real 74-76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15003 A Coruña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cs typeface="Arial"/>
                <a:sym typeface="Arial"/>
              </a:rPr>
              <a:t>Tel: 91 590 19 60</a:t>
            </a:r>
          </a:p>
        </p:txBody>
      </p:sp>
    </p:spTree>
    <p:extLst>
      <p:ext uri="{BB962C8B-B14F-4D97-AF65-F5344CB8AC3E}">
        <p14:creationId xmlns:p14="http://schemas.microsoft.com/office/powerpoint/2010/main" val="3160424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90" y="231172"/>
            <a:ext cx="1051916" cy="4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DD667AC5-EFE8-88A5-A719-B3847620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</p:spPr>
      </p:pic>
      <p:sp>
        <p:nvSpPr>
          <p:cNvPr id="19" name="Google Shape;880;p40">
            <a:extLst>
              <a:ext uri="{FF2B5EF4-FFF2-40B4-BE49-F238E27FC236}">
                <a16:creationId xmlns:a16="http://schemas.microsoft.com/office/drawing/2014/main" id="{FC721BEC-9757-0994-DF0F-BCC022174440}"/>
              </a:ext>
            </a:extLst>
          </p:cNvPr>
          <p:cNvSpPr txBox="1"/>
          <p:nvPr/>
        </p:nvSpPr>
        <p:spPr>
          <a:xfrm>
            <a:off x="3755026" y="2231672"/>
            <a:ext cx="23181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" name="Google Shape;881;p40">
            <a:extLst>
              <a:ext uri="{FF2B5EF4-FFF2-40B4-BE49-F238E27FC236}">
                <a16:creationId xmlns:a16="http://schemas.microsoft.com/office/drawing/2014/main" id="{7A28E330-D9D9-C4C9-1B0D-6EB561ACAE3C}"/>
              </a:ext>
            </a:extLst>
          </p:cNvPr>
          <p:cNvCxnSpPr/>
          <p:nvPr/>
        </p:nvCxnSpPr>
        <p:spPr>
          <a:xfrm>
            <a:off x="3755026" y="2994164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882;p40">
            <a:extLst>
              <a:ext uri="{FF2B5EF4-FFF2-40B4-BE49-F238E27FC236}">
                <a16:creationId xmlns:a16="http://schemas.microsoft.com/office/drawing/2014/main" id="{A06EC23C-74C8-E71B-576A-704C359A6A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89" y="231171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72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Pautas generales (I)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15A05B-8DF9-8783-3CCE-E7F4D554D2DA}"/>
              </a:ext>
            </a:extLst>
          </p:cNvPr>
          <p:cNvSpPr txBox="1"/>
          <p:nvPr/>
        </p:nvSpPr>
        <p:spPr>
          <a:xfrm>
            <a:off x="672874" y="1202144"/>
            <a:ext cx="7798252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b="1" dirty="0">
                <a:latin typeface="Montserrat" pitchFamily="2" charset="0"/>
              </a:rPr>
              <a:t>Estructura del documento</a:t>
            </a:r>
            <a:r>
              <a:rPr lang="es-ES" sz="1200" dirty="0">
                <a:latin typeface="Montserrat" pitchFamily="2" charset="0"/>
              </a:rPr>
              <a:t>: un documento </a:t>
            </a:r>
            <a:r>
              <a:rPr lang="es-ES" sz="1200" dirty="0" err="1">
                <a:latin typeface="Montserrat" pitchFamily="2" charset="0"/>
              </a:rPr>
              <a:t>OpenAPI</a:t>
            </a:r>
            <a:r>
              <a:rPr lang="es-ES" sz="1200" dirty="0">
                <a:latin typeface="Montserrat" pitchFamily="2" charset="0"/>
              </a:rPr>
              <a:t> puede dividirse en varias partes conectadas mediante el uso de Reference </a:t>
            </a:r>
            <a:r>
              <a:rPr lang="es-ES" sz="1200" dirty="0" err="1">
                <a:latin typeface="Montserrat" pitchFamily="2" charset="0"/>
              </a:rPr>
              <a:t>Objects</a:t>
            </a:r>
            <a:r>
              <a:rPr lang="es-ES" sz="1200" dirty="0">
                <a:latin typeface="Montserrat" pitchFamily="2" charset="0"/>
              </a:rPr>
              <a:t> y </a:t>
            </a:r>
            <a:r>
              <a:rPr lang="es-ES" sz="1200" dirty="0" err="1">
                <a:latin typeface="Montserrat" pitchFamily="2" charset="0"/>
              </a:rPr>
              <a:t>Schema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Objects</a:t>
            </a:r>
            <a:r>
              <a:rPr lang="es-ES" sz="1200" dirty="0">
                <a:latin typeface="Montserrat" pitchFamily="2" charset="0"/>
              </a:rPr>
              <a:t> ($</a:t>
            </a:r>
            <a:r>
              <a:rPr lang="es-ES" sz="1200" dirty="0" err="1">
                <a:latin typeface="Montserrat" pitchFamily="2" charset="0"/>
              </a:rPr>
              <a:t>ref</a:t>
            </a:r>
            <a:r>
              <a:rPr lang="es-ES" sz="1200" dirty="0">
                <a:latin typeface="Montserrat" pitchFamily="2" charset="0"/>
              </a:rPr>
              <a:t>). Se recomienda que el documento raíz se llame </a:t>
            </a:r>
            <a:r>
              <a:rPr lang="es-ES" sz="1200" i="1" dirty="0">
                <a:latin typeface="Montserrat" pitchFamily="2" charset="0"/>
              </a:rPr>
              <a:t>"</a:t>
            </a:r>
            <a:r>
              <a:rPr lang="es-ES" sz="1200" i="1" dirty="0" err="1">
                <a:latin typeface="Montserrat" pitchFamily="2" charset="0"/>
              </a:rPr>
              <a:t>openapi.yaml</a:t>
            </a:r>
            <a:r>
              <a:rPr lang="es-ES" sz="1200" i="1" dirty="0">
                <a:latin typeface="Montserrat" pitchFamily="2" charset="0"/>
              </a:rPr>
              <a:t>"</a:t>
            </a:r>
            <a:r>
              <a:rPr lang="es-ES" sz="1200" dirty="0">
                <a:latin typeface="Montserrat" pitchFamily="2" charset="0"/>
              </a:rPr>
              <a:t>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b="1" dirty="0">
                <a:latin typeface="Montserrat" pitchFamily="2" charset="0"/>
              </a:rPr>
              <a:t>Especificación</a:t>
            </a:r>
            <a:r>
              <a:rPr lang="es-ES" sz="1200" dirty="0">
                <a:latin typeface="Montserrat" pitchFamily="2" charset="0"/>
              </a:rPr>
              <a:t>: indica el conjunto de prácticas, protocoles de comunicación y estructuras que definirán el contrato. Se debe seguir una especificación para todas las APIs, en nuestro caso, </a:t>
            </a:r>
            <a:r>
              <a:rPr lang="es-ES" sz="1200" dirty="0" err="1">
                <a:latin typeface="Montserrat" pitchFamily="2" charset="0"/>
              </a:rPr>
              <a:t>OpenAPI</a:t>
            </a:r>
            <a:r>
              <a:rPr lang="es-ES" sz="1200" dirty="0">
                <a:latin typeface="Montserrat" pitchFamily="2" charset="0"/>
              </a:rPr>
              <a:t> y siempre empleando la misma versión (3.x.x).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b="1" dirty="0">
                <a:latin typeface="Montserrat" pitchFamily="2" charset="0"/>
              </a:rPr>
              <a:t>Idioma</a:t>
            </a:r>
            <a:r>
              <a:rPr lang="es-ES" sz="1200" dirty="0">
                <a:latin typeface="Montserrat" pitchFamily="2" charset="0"/>
              </a:rPr>
              <a:t>: generalmente, las especificaciones se realizarán en inglés.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s-ES" sz="1200" b="1" dirty="0">
                <a:latin typeface="Montserrat" pitchFamily="2" charset="0"/>
              </a:rPr>
              <a:t>Ejemplos</a:t>
            </a:r>
            <a:r>
              <a:rPr lang="es-ES" sz="1200" dirty="0">
                <a:latin typeface="Montserrat" pitchFamily="2" charset="0"/>
              </a:rPr>
              <a:t>: se recomienda definir ejemplos en las request y response de cada operación y solo a este nivel (si tuvieran </a:t>
            </a:r>
            <a:r>
              <a:rPr lang="es-ES" sz="1200" dirty="0" err="1">
                <a:latin typeface="Montserrat" pitchFamily="2" charset="0"/>
              </a:rPr>
              <a:t>body</a:t>
            </a:r>
            <a:r>
              <a:rPr lang="es-ES" sz="1200" dirty="0">
                <a:latin typeface="Montserrat" pitchFamily="2" charset="0"/>
              </a:rPr>
              <a:t>).</a:t>
            </a:r>
          </a:p>
          <a:p>
            <a:pPr marL="285750" indent="-285750" algn="just">
              <a:spcAft>
                <a:spcPts val="1200"/>
              </a:spcAft>
              <a:buFont typeface="Arial,Sans-Serif"/>
              <a:buChar char="•"/>
            </a:pPr>
            <a:r>
              <a:rPr lang="es-ES" sz="1200" b="1" dirty="0">
                <a:latin typeface="Montserrat" pitchFamily="2" charset="0"/>
              </a:rPr>
              <a:t>Extensión de atributos</a:t>
            </a:r>
            <a:r>
              <a:rPr lang="es-ES" sz="1200" dirty="0">
                <a:latin typeface="Montserrat" pitchFamily="2" charset="0"/>
              </a:rPr>
              <a:t>: aunque la estructura de la especificación esté ya definida, si se quiere se puede extender. Para ello, los atributos se preceden de "</a:t>
            </a:r>
            <a:r>
              <a:rPr lang="es-ES" sz="1200" i="1" dirty="0">
                <a:latin typeface="Montserrat" pitchFamily="2" charset="0"/>
              </a:rPr>
              <a:t>X-</a:t>
            </a:r>
            <a:r>
              <a:rPr lang="es-ES" sz="1200" dirty="0">
                <a:latin typeface="Montserrat" pitchFamily="2" charset="0"/>
              </a:rPr>
              <a:t>". (</a:t>
            </a:r>
            <a:r>
              <a:rPr lang="es-ES" sz="1200" dirty="0" err="1">
                <a:latin typeface="Montserrat" pitchFamily="2" charset="0"/>
              </a:rPr>
              <a:t>Ej</a:t>
            </a:r>
            <a:r>
              <a:rPr lang="es-ES" sz="1200" dirty="0">
                <a:latin typeface="Montserrat" pitchFamily="2" charset="0"/>
              </a:rPr>
              <a:t>: </a:t>
            </a:r>
            <a:r>
              <a:rPr lang="es-ES" sz="1200" i="1" dirty="0">
                <a:latin typeface="Montserrat" pitchFamily="2" charset="0"/>
              </a:rPr>
              <a:t>X-Api-Key</a:t>
            </a:r>
            <a:r>
              <a:rPr lang="es-ES" sz="1200" dirty="0">
                <a:latin typeface="Montserrat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9144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 dirty="0">
                <a:latin typeface="Montserrat"/>
                <a:ea typeface="Montserrat"/>
                <a:cs typeface="Montserrat"/>
                <a:sym typeface="Montserrat"/>
              </a:rPr>
              <a:t>Pautas generales (II)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15A05B-8DF9-8783-3CCE-E7F4D554D2DA}"/>
              </a:ext>
            </a:extLst>
          </p:cNvPr>
          <p:cNvSpPr txBox="1"/>
          <p:nvPr/>
        </p:nvSpPr>
        <p:spPr>
          <a:xfrm>
            <a:off x="295728" y="1316299"/>
            <a:ext cx="5676900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,Sans-Serif"/>
              <a:buChar char="•"/>
            </a:pPr>
            <a:r>
              <a:rPr lang="es-ES" sz="1200" b="1" dirty="0">
                <a:latin typeface="Montserrat" pitchFamily="2" charset="0"/>
              </a:rPr>
              <a:t>Estructura de objetos definidos</a:t>
            </a:r>
            <a:r>
              <a:rPr lang="es-ES" sz="1200" dirty="0">
                <a:latin typeface="Montserrat" pitchFamily="2" charset="0"/>
              </a:rPr>
              <a:t>: es necesario definir el atributo </a:t>
            </a:r>
            <a:r>
              <a:rPr lang="es-ES" sz="1200" b="1" dirty="0" err="1">
                <a:latin typeface="Montserrat" pitchFamily="2" charset="0"/>
              </a:rPr>
              <a:t>title</a:t>
            </a:r>
            <a:r>
              <a:rPr lang="es-ES" sz="1200" b="1" dirty="0">
                <a:latin typeface="Montserrat" pitchFamily="2" charset="0"/>
              </a:rPr>
              <a:t> </a:t>
            </a:r>
            <a:r>
              <a:rPr lang="es-ES" sz="1200" dirty="0">
                <a:latin typeface="Montserrat" pitchFamily="2" charset="0"/>
              </a:rPr>
              <a:t>para cada uno de los objetos definidos en la especificación para que el validador </a:t>
            </a:r>
            <a:r>
              <a:rPr lang="es-ES" sz="1200" dirty="0" err="1">
                <a:latin typeface="Montserrat" pitchFamily="2" charset="0"/>
              </a:rPr>
              <a:t>Spectral</a:t>
            </a:r>
            <a:r>
              <a:rPr lang="es-ES" sz="1200" dirty="0">
                <a:latin typeface="Montserrat" pitchFamily="2" charset="0"/>
              </a:rPr>
              <a:t> pueda reconocerlo. Además, este título debe tener el mismo nombre que el objeto.</a:t>
            </a:r>
            <a:endParaRPr lang="en-US" sz="1200" dirty="0">
              <a:latin typeface="Montserrat" pitchFamily="2" charset="0"/>
            </a:endParaRPr>
          </a:p>
          <a:p>
            <a:pPr marL="285750" indent="-285750" algn="just">
              <a:spcAft>
                <a:spcPts val="1200"/>
              </a:spcAft>
              <a:buFont typeface="Arial,Sans-Serif"/>
              <a:buChar char="•"/>
            </a:pPr>
            <a:r>
              <a:rPr lang="es-ES" sz="1200" b="1" dirty="0">
                <a:latin typeface="Montserrat" pitchFamily="2" charset="0"/>
              </a:rPr>
              <a:t>Versionado</a:t>
            </a:r>
            <a:r>
              <a:rPr lang="es-ES" sz="1200" dirty="0">
                <a:latin typeface="Montserrat" pitchFamily="2" charset="0"/>
              </a:rPr>
              <a:t>: se hace necesario para documentar la evolución de las necesidades. Para ello se hace uso del versionado semántico [</a:t>
            </a:r>
            <a:r>
              <a:rPr lang="es-ES" sz="1200" dirty="0" err="1">
                <a:latin typeface="Montserrat" pitchFamily="2" charset="0"/>
              </a:rPr>
              <a:t>Major</a:t>
            </a:r>
            <a:r>
              <a:rPr lang="es-ES" sz="1200" dirty="0">
                <a:latin typeface="Montserrat" pitchFamily="2" charset="0"/>
              </a:rPr>
              <a:t>].[</a:t>
            </a:r>
            <a:r>
              <a:rPr lang="es-ES" sz="1200" dirty="0" err="1">
                <a:latin typeface="Montserrat" pitchFamily="2" charset="0"/>
              </a:rPr>
              <a:t>Minor</a:t>
            </a:r>
            <a:r>
              <a:rPr lang="es-ES" sz="1200" dirty="0">
                <a:latin typeface="Montserrat" pitchFamily="2" charset="0"/>
              </a:rPr>
              <a:t>].[</a:t>
            </a:r>
            <a:r>
              <a:rPr lang="es-ES" sz="1200" dirty="0" err="1">
                <a:latin typeface="Montserrat" pitchFamily="2" charset="0"/>
              </a:rPr>
              <a:t>Patch</a:t>
            </a:r>
            <a:r>
              <a:rPr lang="es-ES" sz="1200" dirty="0">
                <a:latin typeface="Montserrat" pitchFamily="2" charset="0"/>
              </a:rPr>
              <a:t>].</a:t>
            </a:r>
          </a:p>
          <a:p>
            <a:pPr marL="540000" lvl="6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u="sng" dirty="0" err="1">
                <a:latin typeface="Montserrat" pitchFamily="2" charset="0"/>
              </a:rPr>
              <a:t>Major</a:t>
            </a:r>
            <a:r>
              <a:rPr lang="es-ES" sz="1200" dirty="0">
                <a:latin typeface="Montserrat" pitchFamily="2" charset="0"/>
              </a:rPr>
              <a:t>: cambios no retro compatibles. Quedará reflejada en la </a:t>
            </a:r>
            <a:r>
              <a:rPr lang="es-ES" sz="1200" dirty="0" err="1">
                <a:latin typeface="Montserrat" pitchFamily="2" charset="0"/>
              </a:rPr>
              <a:t>url</a:t>
            </a:r>
            <a:r>
              <a:rPr lang="es-ES" sz="1200" dirty="0">
                <a:latin typeface="Montserrat" pitchFamily="2" charset="0"/>
              </a:rPr>
              <a:t>.</a:t>
            </a:r>
          </a:p>
          <a:p>
            <a:pPr marL="540000" lvl="6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u="sng" dirty="0" err="1">
                <a:latin typeface="Montserrat" pitchFamily="2" charset="0"/>
              </a:rPr>
              <a:t>Minor</a:t>
            </a:r>
            <a:r>
              <a:rPr lang="es-ES" sz="1200" dirty="0">
                <a:latin typeface="Montserrat" pitchFamily="2" charset="0"/>
              </a:rPr>
              <a:t>: cambios retro compatibles.</a:t>
            </a:r>
          </a:p>
          <a:p>
            <a:pPr marL="540000" lvl="6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u="sng" dirty="0" err="1">
                <a:latin typeface="Montserrat" pitchFamily="2" charset="0"/>
              </a:rPr>
              <a:t>Patch</a:t>
            </a:r>
            <a:r>
              <a:rPr lang="es-ES" sz="1200" dirty="0">
                <a:latin typeface="Montserrat" pitchFamily="2" charset="0"/>
              </a:rPr>
              <a:t>: corrección de errores sobre la versión.</a:t>
            </a:r>
            <a:endParaRPr lang="es-ES" sz="1200" dirty="0">
              <a:highlight>
                <a:srgbClr val="C0C0C0"/>
              </a:highlight>
              <a:latin typeface="Montserrat" pitchFamily="2" charset="0"/>
            </a:endParaRPr>
          </a:p>
          <a:p>
            <a:pPr marL="197100" lvl="6" algn="ctr">
              <a:spcAft>
                <a:spcPts val="1200"/>
              </a:spcAft>
            </a:pPr>
            <a:r>
              <a:rPr lang="es-ES" sz="1200" dirty="0">
                <a:latin typeface="Montserrat" pitchFamily="2" charset="0"/>
              </a:rPr>
              <a:t>Ejemplo: versión 1.2.5</a:t>
            </a:r>
          </a:p>
        </p:txBody>
      </p:sp>
      <p:pic>
        <p:nvPicPr>
          <p:cNvPr id="4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15A736E2-90D7-6CD7-3B93-9554FAE59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744"/>
          <a:stretch/>
        </p:blipFill>
        <p:spPr>
          <a:xfrm>
            <a:off x="6194994" y="1560556"/>
            <a:ext cx="2798421" cy="24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Definición y partes de una URL 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0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Definición URL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D5D625-3DE6-74B6-D847-A54CD25D8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4" y="2319200"/>
            <a:ext cx="7798252" cy="11518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12873BA-239A-DDF9-9056-02FC24655928}"/>
              </a:ext>
            </a:extLst>
          </p:cNvPr>
          <p:cNvSpPr txBox="1"/>
          <p:nvPr/>
        </p:nvSpPr>
        <p:spPr>
          <a:xfrm>
            <a:off x="672873" y="1435598"/>
            <a:ext cx="77982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>
                <a:latin typeface="+mn-lt"/>
              </a:rPr>
              <a:t>Las API REST utilizan identificadores de recursos uniformes (URI) para abordar los recursos, de manera que estos sean explicativos por sí mismos.</a:t>
            </a:r>
          </a:p>
        </p:txBody>
      </p:sp>
    </p:spTree>
    <p:extLst>
      <p:ext uri="{BB962C8B-B14F-4D97-AF65-F5344CB8AC3E}">
        <p14:creationId xmlns:p14="http://schemas.microsoft.com/office/powerpoint/2010/main" val="3342106445"/>
      </p:ext>
    </p:extLst>
  </p:cSld>
  <p:clrMapOvr>
    <a:masterClrMapping/>
  </p:clrMapOvr>
</p:sld>
</file>

<file path=ppt/theme/theme1.xml><?xml version="1.0" encoding="utf-8"?>
<a:theme xmlns:a="http://schemas.openxmlformats.org/drawingml/2006/main" name="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03A6D2C1A3CD4FBB6CC3FE0C7513E2" ma:contentTypeVersion="5" ma:contentTypeDescription="Crear nuevo documento." ma:contentTypeScope="" ma:versionID="d45bd059b36d05b780d1a9c6e9715514">
  <xsd:schema xmlns:xsd="http://www.w3.org/2001/XMLSchema" xmlns:xs="http://www.w3.org/2001/XMLSchema" xmlns:p="http://schemas.microsoft.com/office/2006/metadata/properties" xmlns:ns3="98601d90-d0cd-4f5d-a969-a9a01dc386de" xmlns:ns4="7eb4f2d4-b905-4b60-ac78-1a3a988da45f" targetNamespace="http://schemas.microsoft.com/office/2006/metadata/properties" ma:root="true" ma:fieldsID="1c4feb2ea911d2fffac8ba5ab3e4ab9d" ns3:_="" ns4:_="">
    <xsd:import namespace="98601d90-d0cd-4f5d-a969-a9a01dc386de"/>
    <xsd:import namespace="7eb4f2d4-b905-4b60-ac78-1a3a988da4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601d90-d0cd-4f5d-a969-a9a01dc386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ash de la sugerencia para compartir" ma:hidden="true" ma:internalName="SharingHintHash" ma:readOnly="true">
      <xsd:simpleType>
        <xsd:restriction base="dms:Text"/>
      </xsd:simpleType>
    </xsd:element>
    <xsd:element name="SharedWithDetails" ma:index="1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4f2d4-b905-4b60-ac78-1a3a988da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5D0A41-DF76-4ADC-A62C-7EBF784D09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285D62-E75D-46F3-BF33-3DEAE561ECE4}">
  <ds:schemaRefs>
    <ds:schemaRef ds:uri="7eb4f2d4-b905-4b60-ac78-1a3a988da45f"/>
    <ds:schemaRef ds:uri="98601d90-d0cd-4f5d-a969-a9a01dc386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367D418-14E0-48F0-95E1-5EE483506AE2}">
  <ds:schemaRefs>
    <ds:schemaRef ds:uri="7eb4f2d4-b905-4b60-ac78-1a3a988da45f"/>
    <ds:schemaRef ds:uri="98601d90-d0cd-4f5d-a969-a9a01dc386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4827</Words>
  <Application>Microsoft Office PowerPoint</Application>
  <PresentationFormat>Presentación en pantalla (16:9)</PresentationFormat>
  <Paragraphs>624</Paragraphs>
  <Slides>56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56</vt:i4>
      </vt:variant>
    </vt:vector>
  </HeadingPairs>
  <TitlesOfParts>
    <vt:vector size="72" baseType="lpstr">
      <vt:lpstr>Montserrat</vt:lpstr>
      <vt:lpstr>Calibri</vt:lpstr>
      <vt:lpstr>Montserrat Medium</vt:lpstr>
      <vt:lpstr>Arial,Sans-Serif</vt:lpstr>
      <vt:lpstr>Consolas</vt:lpstr>
      <vt:lpstr>Arial</vt:lpstr>
      <vt:lpstr>Montserrat SemiBold</vt:lpstr>
      <vt:lpstr>Courier New</vt:lpstr>
      <vt:lpstr>Calibri Light</vt:lpstr>
      <vt:lpstr>Homologación</vt:lpstr>
      <vt:lpstr>2_Diseño personalizado</vt:lpstr>
      <vt:lpstr>Diseño personalizado</vt:lpstr>
      <vt:lpstr>Simple Light</vt:lpstr>
      <vt:lpstr>1_Diseño personalizado</vt:lpstr>
      <vt:lpstr>1_Simple Light</vt:lpstr>
      <vt:lpstr>1_Homologación</vt:lpstr>
      <vt:lpstr>Diseño REST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Homologación</dc:title>
  <dc:creator>Alberto Arrabal Meruelo</dc:creator>
  <cp:lastModifiedBy>Cliente77</cp:lastModifiedBy>
  <cp:revision>5</cp:revision>
  <dcterms:modified xsi:type="dcterms:W3CDTF">2022-11-11T13:08:57Z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0x010100CB03A6D2C1A3CD4FBB6CC3FE0C7513E2</vt:lpwstr>
  </property>
</Properties>
</file>