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5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slideLayouts/slideLayout5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4"/>
    <p:sldMasterId id="2147483701" r:id="rId5"/>
    <p:sldMasterId id="2147483652" r:id="rId6"/>
    <p:sldMasterId id="2147483664" r:id="rId7"/>
    <p:sldMasterId id="2147483689" r:id="rId8"/>
    <p:sldMasterId id="2147483677" r:id="rId9"/>
    <p:sldMasterId id="2147483713" r:id="rId10"/>
  </p:sldMasterIdLst>
  <p:notesMasterIdLst>
    <p:notesMasterId r:id="rId36"/>
  </p:notesMasterIdLst>
  <p:handoutMasterIdLst>
    <p:handoutMasterId r:id="rId37"/>
  </p:handoutMasterIdLst>
  <p:sldIdLst>
    <p:sldId id="345" r:id="rId11"/>
    <p:sldId id="347" r:id="rId12"/>
    <p:sldId id="289" r:id="rId13"/>
    <p:sldId id="2147347793" r:id="rId14"/>
    <p:sldId id="2147347794" r:id="rId15"/>
    <p:sldId id="2147347797" r:id="rId16"/>
    <p:sldId id="2147347796" r:id="rId17"/>
    <p:sldId id="2147347743" r:id="rId18"/>
    <p:sldId id="2147347783" r:id="rId19"/>
    <p:sldId id="2147347784" r:id="rId20"/>
    <p:sldId id="2147347785" r:id="rId21"/>
    <p:sldId id="2147347786" r:id="rId22"/>
    <p:sldId id="2147347787" r:id="rId23"/>
    <p:sldId id="2147347744" r:id="rId24"/>
    <p:sldId id="2147347747" r:id="rId25"/>
    <p:sldId id="2147347798" r:id="rId26"/>
    <p:sldId id="2147347800" r:id="rId27"/>
    <p:sldId id="2147347801" r:id="rId28"/>
    <p:sldId id="2147347791" r:id="rId29"/>
    <p:sldId id="2147347742" r:id="rId30"/>
    <p:sldId id="2147347748" r:id="rId31"/>
    <p:sldId id="2147347802" r:id="rId32"/>
    <p:sldId id="2147347792" r:id="rId33"/>
    <p:sldId id="2147347790" r:id="rId34"/>
    <p:sldId id="2147347803" r:id="rId3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Calibri Light" panose="020F0302020204030204" pitchFamily="34" charset="0"/>
      <p:regular r:id="rId42"/>
      <p:italic r:id="rId43"/>
    </p:embeddedFont>
    <p:embeddedFont>
      <p:font typeface="Montserrat" panose="00000500000000000000" pitchFamily="2" charset="0"/>
      <p:regular r:id="rId44"/>
      <p:bold r:id="rId45"/>
      <p:italic r:id="rId46"/>
      <p:boldItalic r:id="rId47"/>
    </p:embeddedFont>
    <p:embeddedFont>
      <p:font typeface="Montserrat Medium" panose="00000600000000000000" pitchFamily="2" charset="0"/>
      <p:regular r:id="rId48"/>
      <p:bold r:id="rId49"/>
      <p:italic r:id="rId50"/>
      <p:boldItalic r:id="rId51"/>
    </p:embeddedFont>
    <p:embeddedFont>
      <p:font typeface="Montserrat SemiBold" panose="00000700000000000000" pitchFamily="2" charset="0"/>
      <p:bold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cos Moreno" initials="" lastIdx="12" clrIdx="0"/>
  <p:cmAuthor id="1" name="alberto lefleur" initials="" lastIdx="2" clrIdx="1"/>
  <p:cmAuthor id="2" name="Alberto Arrabal Meruelo" initials="AAM" lastIdx="1" clrIdx="2">
    <p:extLst>
      <p:ext uri="{19B8F6BF-5375-455C-9EA6-DF929625EA0E}">
        <p15:presenceInfo xmlns:p15="http://schemas.microsoft.com/office/powerpoint/2012/main" userId="5b658c29888ec4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D3E"/>
    <a:srgbClr val="920000"/>
    <a:srgbClr val="333333"/>
    <a:srgbClr val="2E6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5C91D-DEF4-4CCA-9CB0-A03BEA9BA22B}" v="1091" dt="2022-11-10T12:42:21.9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font" Target="fonts/font2.fntdata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5.xml"/><Relationship Id="rId51" Type="http://schemas.openxmlformats.org/officeDocument/2006/relationships/font" Target="fonts/font14.fntdata"/><Relationship Id="rId3" Type="http://schemas.openxmlformats.org/officeDocument/2006/relationships/customXml" Target="../customXml/item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microsoft.com/office/2016/11/relationships/changesInfo" Target="changesInfos/changesInfo1.xml"/><Relationship Id="rId20" Type="http://schemas.openxmlformats.org/officeDocument/2006/relationships/slide" Target="slides/slide10.xml"/><Relationship Id="rId41" Type="http://schemas.openxmlformats.org/officeDocument/2006/relationships/font" Target="fonts/font4.fntdata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2.fntdata"/><Relationship Id="rId57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31" Type="http://schemas.openxmlformats.org/officeDocument/2006/relationships/slide" Target="slides/slide21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erto  Iglesias Sánchez" userId="S::aiglesiass@axpec.onmicrosoft.com::29aa4319-70da-409f-bd84-b44bd1cfedae" providerId="AD" clId="Web-{2BB497EA-1A26-77D5-06BE-593FE9D1FEDA}"/>
    <pc:docChg chg="modSld">
      <pc:chgData name="Alberto  Iglesias Sánchez" userId="S::aiglesiass@axpec.onmicrosoft.com::29aa4319-70da-409f-bd84-b44bd1cfedae" providerId="AD" clId="Web-{2BB497EA-1A26-77D5-06BE-593FE9D1FEDA}" dt="2022-10-24T15:21:33.462" v="0" actId="20577"/>
      <pc:docMkLst>
        <pc:docMk/>
      </pc:docMkLst>
      <pc:sldChg chg="modSp">
        <pc:chgData name="Alberto  Iglesias Sánchez" userId="S::aiglesiass@axpec.onmicrosoft.com::29aa4319-70da-409f-bd84-b44bd1cfedae" providerId="AD" clId="Web-{2BB497EA-1A26-77D5-06BE-593FE9D1FEDA}" dt="2022-10-24T15:21:33.462" v="0" actId="20577"/>
        <pc:sldMkLst>
          <pc:docMk/>
          <pc:sldMk cId="3651569410" sldId="347"/>
        </pc:sldMkLst>
        <pc:spChg chg="mod">
          <ac:chgData name="Alberto  Iglesias Sánchez" userId="S::aiglesiass@axpec.onmicrosoft.com::29aa4319-70da-409f-bd84-b44bd1cfedae" providerId="AD" clId="Web-{2BB497EA-1A26-77D5-06BE-593FE9D1FEDA}" dt="2022-10-24T15:21:33.462" v="0" actId="20577"/>
          <ac:spMkLst>
            <pc:docMk/>
            <pc:sldMk cId="3651569410" sldId="347"/>
            <ac:spMk id="14" creationId="{885550B1-6C9E-4CF7-BA92-209882EA0831}"/>
          </ac:spMkLst>
        </pc:spChg>
      </pc:sldChg>
    </pc:docChg>
  </pc:docChgLst>
  <pc:docChgLst>
    <pc:chgData name="Carlos Valdunciel Gonzalo" userId="S::cvalduncielg@axpec.onmicrosoft.com::784444ba-97f3-4902-91e4-c6f54e2a4a43" providerId="AD" clId="Web-{36879C75-3598-4232-A04C-841C1C1ABD47}"/>
    <pc:docChg chg="modSld">
      <pc:chgData name="Carlos Valdunciel Gonzalo" userId="S::cvalduncielg@axpec.onmicrosoft.com::784444ba-97f3-4902-91e4-c6f54e2a4a43" providerId="AD" clId="Web-{36879C75-3598-4232-A04C-841C1C1ABD47}" dt="2022-10-24T14:04:01.186" v="22"/>
      <pc:docMkLst>
        <pc:docMk/>
      </pc:docMkLst>
      <pc:sldChg chg="delSp modSp">
        <pc:chgData name="Carlos Valdunciel Gonzalo" userId="S::cvalduncielg@axpec.onmicrosoft.com::784444ba-97f3-4902-91e4-c6f54e2a4a43" providerId="AD" clId="Web-{36879C75-3598-4232-A04C-841C1C1ABD47}" dt="2022-10-24T14:04:01.186" v="22"/>
        <pc:sldMkLst>
          <pc:docMk/>
          <pc:sldMk cId="1482675071" sldId="345"/>
        </pc:sldMkLst>
        <pc:spChg chg="del">
          <ac:chgData name="Carlos Valdunciel Gonzalo" userId="S::cvalduncielg@axpec.onmicrosoft.com::784444ba-97f3-4902-91e4-c6f54e2a4a43" providerId="AD" clId="Web-{36879C75-3598-4232-A04C-841C1C1ABD47}" dt="2022-10-24T14:04:01.186" v="22"/>
          <ac:spMkLst>
            <pc:docMk/>
            <pc:sldMk cId="1482675071" sldId="345"/>
            <ac:spMk id="3" creationId="{FCD525DB-D665-EB7B-4ED7-9B6149E39772}"/>
          </ac:spMkLst>
        </pc:spChg>
        <pc:spChg chg="mod">
          <ac:chgData name="Carlos Valdunciel Gonzalo" userId="S::cvalduncielg@axpec.onmicrosoft.com::784444ba-97f3-4902-91e4-c6f54e2a4a43" providerId="AD" clId="Web-{36879C75-3598-4232-A04C-841C1C1ABD47}" dt="2022-10-24T14:03:55.686" v="21" actId="20577"/>
          <ac:spMkLst>
            <pc:docMk/>
            <pc:sldMk cId="1482675071" sldId="345"/>
            <ac:spMk id="15" creationId="{00000000-0000-0000-0000-000000000000}"/>
          </ac:spMkLst>
        </pc:spChg>
      </pc:sldChg>
    </pc:docChg>
  </pc:docChgLst>
  <pc:docChgLst>
    <pc:chgData name="Daniel Velerdas Sedano" userId="235ccc08-5ab3-4cc5-b308-15beb5d13692" providerId="ADAL" clId="{DB55C91D-DEF4-4CCA-9CB0-A03BEA9BA22B}"/>
    <pc:docChg chg="undo custSel addSld delSld modSld sldOrd delMainMaster">
      <pc:chgData name="Daniel Velerdas Sedano" userId="235ccc08-5ab3-4cc5-b308-15beb5d13692" providerId="ADAL" clId="{DB55C91D-DEF4-4CCA-9CB0-A03BEA9BA22B}" dt="2022-11-10T12:42:59.087" v="1599" actId="20577"/>
      <pc:docMkLst>
        <pc:docMk/>
      </pc:docMkLst>
      <pc:sldChg chg="addSp delSp modSp mod">
        <pc:chgData name="Daniel Velerdas Sedano" userId="235ccc08-5ab3-4cc5-b308-15beb5d13692" providerId="ADAL" clId="{DB55C91D-DEF4-4CCA-9CB0-A03BEA9BA22B}" dt="2022-11-03T15:08:12.169" v="284" actId="478"/>
        <pc:sldMkLst>
          <pc:docMk/>
          <pc:sldMk cId="0" sldId="289"/>
        </pc:sldMkLst>
        <pc:spChg chg="mod">
          <ac:chgData name="Daniel Velerdas Sedano" userId="235ccc08-5ab3-4cc5-b308-15beb5d13692" providerId="ADAL" clId="{DB55C91D-DEF4-4CCA-9CB0-A03BEA9BA22B}" dt="2022-10-24T13:58:02.128" v="131" actId="20577"/>
          <ac:spMkLst>
            <pc:docMk/>
            <pc:sldMk cId="0" sldId="289"/>
            <ac:spMk id="859" creationId="{00000000-0000-0000-0000-000000000000}"/>
          </ac:spMkLst>
        </pc:spChg>
        <pc:spChg chg="add del mod">
          <ac:chgData name="Daniel Velerdas Sedano" userId="235ccc08-5ab3-4cc5-b308-15beb5d13692" providerId="ADAL" clId="{DB55C91D-DEF4-4CCA-9CB0-A03BEA9BA22B}" dt="2022-11-03T15:08:12.169" v="284" actId="478"/>
          <ac:spMkLst>
            <pc:docMk/>
            <pc:sldMk cId="0" sldId="289"/>
            <ac:spMk id="861" creationId="{00000000-0000-0000-0000-000000000000}"/>
          </ac:spMkLst>
        </pc:spChg>
      </pc:sldChg>
      <pc:sldChg chg="del">
        <pc:chgData name="Daniel Velerdas Sedano" userId="235ccc08-5ab3-4cc5-b308-15beb5d13692" providerId="ADAL" clId="{DB55C91D-DEF4-4CCA-9CB0-A03BEA9BA22B}" dt="2022-10-24T13:49:38.508" v="4" actId="47"/>
        <pc:sldMkLst>
          <pc:docMk/>
          <pc:sldMk cId="545385867" sldId="325"/>
        </pc:sldMkLst>
      </pc:sldChg>
      <pc:sldChg chg="del">
        <pc:chgData name="Daniel Velerdas Sedano" userId="235ccc08-5ab3-4cc5-b308-15beb5d13692" providerId="ADAL" clId="{DB55C91D-DEF4-4CCA-9CB0-A03BEA9BA22B}" dt="2022-10-24T13:49:39.907" v="5" actId="47"/>
        <pc:sldMkLst>
          <pc:docMk/>
          <pc:sldMk cId="970892698" sldId="326"/>
        </pc:sldMkLst>
      </pc:sldChg>
      <pc:sldChg chg="addSp delSp modSp mod">
        <pc:chgData name="Daniel Velerdas Sedano" userId="235ccc08-5ab3-4cc5-b308-15beb5d13692" providerId="ADAL" clId="{DB55C91D-DEF4-4CCA-9CB0-A03BEA9BA22B}" dt="2022-11-10T12:42:59.087" v="1599" actId="20577"/>
        <pc:sldMkLst>
          <pc:docMk/>
          <pc:sldMk cId="1482675071" sldId="345"/>
        </pc:sldMkLst>
        <pc:spChg chg="add mod">
          <ac:chgData name="Daniel Velerdas Sedano" userId="235ccc08-5ab3-4cc5-b308-15beb5d13692" providerId="ADAL" clId="{DB55C91D-DEF4-4CCA-9CB0-A03BEA9BA22B}" dt="2022-11-10T12:42:59.087" v="1599" actId="20577"/>
          <ac:spMkLst>
            <pc:docMk/>
            <pc:sldMk cId="1482675071" sldId="345"/>
            <ac:spMk id="2" creationId="{30B879E9-838A-A082-F4D2-AD605DF61D42}"/>
          </ac:spMkLst>
        </pc:spChg>
        <pc:spChg chg="mod">
          <ac:chgData name="Daniel Velerdas Sedano" userId="235ccc08-5ab3-4cc5-b308-15beb5d13692" providerId="ADAL" clId="{DB55C91D-DEF4-4CCA-9CB0-A03BEA9BA22B}" dt="2022-10-24T13:50:13.008" v="18" actId="20577"/>
          <ac:spMkLst>
            <pc:docMk/>
            <pc:sldMk cId="1482675071" sldId="345"/>
            <ac:spMk id="15" creationId="{00000000-0000-0000-0000-000000000000}"/>
          </ac:spMkLst>
        </pc:spChg>
        <pc:spChg chg="del mod">
          <ac:chgData name="Daniel Velerdas Sedano" userId="235ccc08-5ab3-4cc5-b308-15beb5d13692" providerId="ADAL" clId="{DB55C91D-DEF4-4CCA-9CB0-A03BEA9BA22B}" dt="2022-10-24T13:50:28.377" v="32"/>
          <ac:spMkLst>
            <pc:docMk/>
            <pc:sldMk cId="1482675071" sldId="345"/>
            <ac:spMk id="16" creationId="{00000000-0000-0000-0000-000000000000}"/>
          </ac:spMkLst>
        </pc:spChg>
        <pc:spChg chg="mod">
          <ac:chgData name="Daniel Velerdas Sedano" userId="235ccc08-5ab3-4cc5-b308-15beb5d13692" providerId="ADAL" clId="{DB55C91D-DEF4-4CCA-9CB0-A03BEA9BA22B}" dt="2022-11-10T12:42:10.706" v="1459" actId="20577"/>
          <ac:spMkLst>
            <pc:docMk/>
            <pc:sldMk cId="1482675071" sldId="345"/>
            <ac:spMk id="17" creationId="{00000000-0000-0000-0000-000000000000}"/>
          </ac:spMkLst>
        </pc:spChg>
      </pc:sldChg>
      <pc:sldChg chg="addSp modSp mod">
        <pc:chgData name="Daniel Velerdas Sedano" userId="235ccc08-5ab3-4cc5-b308-15beb5d13692" providerId="ADAL" clId="{DB55C91D-DEF4-4CCA-9CB0-A03BEA9BA22B}" dt="2022-11-03T16:05:21.642" v="1368" actId="1076"/>
        <pc:sldMkLst>
          <pc:docMk/>
          <pc:sldMk cId="3651569410" sldId="347"/>
        </pc:sldMkLst>
        <pc:spChg chg="add mod">
          <ac:chgData name="Daniel Velerdas Sedano" userId="235ccc08-5ab3-4cc5-b308-15beb5d13692" providerId="ADAL" clId="{DB55C91D-DEF4-4CCA-9CB0-A03BEA9BA22B}" dt="2022-11-03T16:05:21.642" v="1368" actId="1076"/>
          <ac:spMkLst>
            <pc:docMk/>
            <pc:sldMk cId="3651569410" sldId="347"/>
            <ac:spMk id="3" creationId="{113F1B4E-26C4-A28A-AC6D-58AB067ED900}"/>
          </ac:spMkLst>
        </pc:spChg>
        <pc:spChg chg="mod">
          <ac:chgData name="Daniel Velerdas Sedano" userId="235ccc08-5ab3-4cc5-b308-15beb5d13692" providerId="ADAL" clId="{DB55C91D-DEF4-4CCA-9CB0-A03BEA9BA22B}" dt="2022-11-03T16:05:21.642" v="1368" actId="1076"/>
          <ac:spMkLst>
            <pc:docMk/>
            <pc:sldMk cId="3651569410" sldId="347"/>
            <ac:spMk id="12" creationId="{10C444E7-1E76-432B-A4CD-0CF325D2E912}"/>
          </ac:spMkLst>
        </pc:spChg>
        <pc:spChg chg="mod">
          <ac:chgData name="Daniel Velerdas Sedano" userId="235ccc08-5ab3-4cc5-b308-15beb5d13692" providerId="ADAL" clId="{DB55C91D-DEF4-4CCA-9CB0-A03BEA9BA22B}" dt="2022-11-03T16:05:21.642" v="1368" actId="1076"/>
          <ac:spMkLst>
            <pc:docMk/>
            <pc:sldMk cId="3651569410" sldId="347"/>
            <ac:spMk id="13" creationId="{E66F29FD-FA0F-5BB0-9C2D-A7E8278B3E3A}"/>
          </ac:spMkLst>
        </pc:spChg>
        <pc:spChg chg="mod">
          <ac:chgData name="Daniel Velerdas Sedano" userId="235ccc08-5ab3-4cc5-b308-15beb5d13692" providerId="ADAL" clId="{DB55C91D-DEF4-4CCA-9CB0-A03BEA9BA22B}" dt="2022-11-03T16:05:21.642" v="1368" actId="1076"/>
          <ac:spMkLst>
            <pc:docMk/>
            <pc:sldMk cId="3651569410" sldId="347"/>
            <ac:spMk id="14" creationId="{885550B1-6C9E-4CF7-BA92-209882EA0831}"/>
          </ac:spMkLst>
        </pc:spChg>
        <pc:spChg chg="mod">
          <ac:chgData name="Daniel Velerdas Sedano" userId="235ccc08-5ab3-4cc5-b308-15beb5d13692" providerId="ADAL" clId="{DB55C91D-DEF4-4CCA-9CB0-A03BEA9BA22B}" dt="2022-11-03T16:05:21.642" v="1368" actId="1076"/>
          <ac:spMkLst>
            <pc:docMk/>
            <pc:sldMk cId="3651569410" sldId="347"/>
            <ac:spMk id="178" creationId="{00000000-0000-0000-0000-000000000000}"/>
          </ac:spMkLst>
        </pc:spChg>
      </pc:sldChg>
      <pc:sldChg chg="modSp del mod">
        <pc:chgData name="Daniel Velerdas Sedano" userId="235ccc08-5ab3-4cc5-b308-15beb5d13692" providerId="ADAL" clId="{DB55C91D-DEF4-4CCA-9CB0-A03BEA9BA22B}" dt="2022-10-24T13:49:20.439" v="1" actId="47"/>
        <pc:sldMkLst>
          <pc:docMk/>
          <pc:sldMk cId="0" sldId="2147347740"/>
        </pc:sldMkLst>
        <pc:spChg chg="mod">
          <ac:chgData name="Daniel Velerdas Sedano" userId="235ccc08-5ab3-4cc5-b308-15beb5d13692" providerId="ADAL" clId="{DB55C91D-DEF4-4CCA-9CB0-A03BEA9BA22B}" dt="2022-10-24T13:49:18.489" v="0" actId="6549"/>
          <ac:spMkLst>
            <pc:docMk/>
            <pc:sldMk cId="0" sldId="2147347740"/>
            <ac:spMk id="880" creationId="{00000000-0000-0000-0000-000000000000}"/>
          </ac:spMkLst>
        </pc:spChg>
      </pc:sldChg>
      <pc:sldChg chg="modSp del mod">
        <pc:chgData name="Daniel Velerdas Sedano" userId="235ccc08-5ab3-4cc5-b308-15beb5d13692" providerId="ADAL" clId="{DB55C91D-DEF4-4CCA-9CB0-A03BEA9BA22B}" dt="2022-11-03T15:08:02.305" v="283" actId="47"/>
        <pc:sldMkLst>
          <pc:docMk/>
          <pc:sldMk cId="67346382" sldId="2147347741"/>
        </pc:sldMkLst>
        <pc:spChg chg="mod">
          <ac:chgData name="Daniel Velerdas Sedano" userId="235ccc08-5ab3-4cc5-b308-15beb5d13692" providerId="ADAL" clId="{DB55C91D-DEF4-4CCA-9CB0-A03BEA9BA22B}" dt="2022-10-24T13:58:15.827" v="157" actId="20577"/>
          <ac:spMkLst>
            <pc:docMk/>
            <pc:sldMk cId="67346382" sldId="2147347741"/>
            <ac:spMk id="3" creationId="{6950C2A9-BA83-A54F-8005-B98DC2E0EE03}"/>
          </ac:spMkLst>
        </pc:spChg>
      </pc:sldChg>
      <pc:sldChg chg="delSp modSp mod">
        <pc:chgData name="Daniel Velerdas Sedano" userId="235ccc08-5ab3-4cc5-b308-15beb5d13692" providerId="ADAL" clId="{DB55C91D-DEF4-4CCA-9CB0-A03BEA9BA22B}" dt="2022-11-03T15:08:23.769" v="287" actId="478"/>
        <pc:sldMkLst>
          <pc:docMk/>
          <pc:sldMk cId="1901560655" sldId="2147347742"/>
        </pc:sldMkLst>
        <pc:spChg chg="mod">
          <ac:chgData name="Daniel Velerdas Sedano" userId="235ccc08-5ab3-4cc5-b308-15beb5d13692" providerId="ADAL" clId="{DB55C91D-DEF4-4CCA-9CB0-A03BEA9BA22B}" dt="2022-10-24T14:00:13.713" v="264" actId="20577"/>
          <ac:spMkLst>
            <pc:docMk/>
            <pc:sldMk cId="1901560655" sldId="2147347742"/>
            <ac:spMk id="859" creationId="{00000000-0000-0000-0000-000000000000}"/>
          </ac:spMkLst>
        </pc:spChg>
        <pc:spChg chg="del mod">
          <ac:chgData name="Daniel Velerdas Sedano" userId="235ccc08-5ab3-4cc5-b308-15beb5d13692" providerId="ADAL" clId="{DB55C91D-DEF4-4CCA-9CB0-A03BEA9BA22B}" dt="2022-11-03T15:08:23.769" v="287" actId="478"/>
          <ac:spMkLst>
            <pc:docMk/>
            <pc:sldMk cId="1901560655" sldId="2147347742"/>
            <ac:spMk id="861" creationId="{00000000-0000-0000-0000-000000000000}"/>
          </ac:spMkLst>
        </pc:spChg>
      </pc:sldChg>
      <pc:sldChg chg="delSp modSp mod">
        <pc:chgData name="Daniel Velerdas Sedano" userId="235ccc08-5ab3-4cc5-b308-15beb5d13692" providerId="ADAL" clId="{DB55C91D-DEF4-4CCA-9CB0-A03BEA9BA22B}" dt="2022-11-03T15:08:15.241" v="285" actId="478"/>
        <pc:sldMkLst>
          <pc:docMk/>
          <pc:sldMk cId="2992876344" sldId="2147347743"/>
        </pc:sldMkLst>
        <pc:spChg chg="mod">
          <ac:chgData name="Daniel Velerdas Sedano" userId="235ccc08-5ab3-4cc5-b308-15beb5d13692" providerId="ADAL" clId="{DB55C91D-DEF4-4CCA-9CB0-A03BEA9BA22B}" dt="2022-10-24T13:59:11.343" v="173" actId="20577"/>
          <ac:spMkLst>
            <pc:docMk/>
            <pc:sldMk cId="2992876344" sldId="2147347743"/>
            <ac:spMk id="859" creationId="{00000000-0000-0000-0000-000000000000}"/>
          </ac:spMkLst>
        </pc:spChg>
        <pc:spChg chg="del mod">
          <ac:chgData name="Daniel Velerdas Sedano" userId="235ccc08-5ab3-4cc5-b308-15beb5d13692" providerId="ADAL" clId="{DB55C91D-DEF4-4CCA-9CB0-A03BEA9BA22B}" dt="2022-11-03T15:08:15.241" v="285" actId="478"/>
          <ac:spMkLst>
            <pc:docMk/>
            <pc:sldMk cId="2992876344" sldId="2147347743"/>
            <ac:spMk id="861" creationId="{00000000-0000-0000-0000-000000000000}"/>
          </ac:spMkLst>
        </pc:spChg>
      </pc:sldChg>
      <pc:sldChg chg="delSp modSp mod">
        <pc:chgData name="Daniel Velerdas Sedano" userId="235ccc08-5ab3-4cc5-b308-15beb5d13692" providerId="ADAL" clId="{DB55C91D-DEF4-4CCA-9CB0-A03BEA9BA22B}" dt="2022-11-03T15:08:20.601" v="286" actId="478"/>
        <pc:sldMkLst>
          <pc:docMk/>
          <pc:sldMk cId="2339262902" sldId="2147347744"/>
        </pc:sldMkLst>
        <pc:spChg chg="mod">
          <ac:chgData name="Daniel Velerdas Sedano" userId="235ccc08-5ab3-4cc5-b308-15beb5d13692" providerId="ADAL" clId="{DB55C91D-DEF4-4CCA-9CB0-A03BEA9BA22B}" dt="2022-10-24T13:59:50.962" v="231" actId="20577"/>
          <ac:spMkLst>
            <pc:docMk/>
            <pc:sldMk cId="2339262902" sldId="2147347744"/>
            <ac:spMk id="859" creationId="{00000000-0000-0000-0000-000000000000}"/>
          </ac:spMkLst>
        </pc:spChg>
        <pc:spChg chg="del">
          <ac:chgData name="Daniel Velerdas Sedano" userId="235ccc08-5ab3-4cc5-b308-15beb5d13692" providerId="ADAL" clId="{DB55C91D-DEF4-4CCA-9CB0-A03BEA9BA22B}" dt="2022-11-03T15:08:20.601" v="286" actId="478"/>
          <ac:spMkLst>
            <pc:docMk/>
            <pc:sldMk cId="2339262902" sldId="2147347744"/>
            <ac:spMk id="861" creationId="{00000000-0000-0000-0000-000000000000}"/>
          </ac:spMkLst>
        </pc:spChg>
      </pc:sldChg>
      <pc:sldChg chg="del">
        <pc:chgData name="Daniel Velerdas Sedano" userId="235ccc08-5ab3-4cc5-b308-15beb5d13692" providerId="ADAL" clId="{DB55C91D-DEF4-4CCA-9CB0-A03BEA9BA22B}" dt="2022-10-24T14:00:33.144" v="272" actId="47"/>
        <pc:sldMkLst>
          <pc:docMk/>
          <pc:sldMk cId="1202980962" sldId="2147347745"/>
        </pc:sldMkLst>
      </pc:sldChg>
      <pc:sldChg chg="modSp del mod">
        <pc:chgData name="Daniel Velerdas Sedano" userId="235ccc08-5ab3-4cc5-b308-15beb5d13692" providerId="ADAL" clId="{DB55C91D-DEF4-4CCA-9CB0-A03BEA9BA22B}" dt="2022-11-03T15:07:32.729" v="281" actId="47"/>
        <pc:sldMkLst>
          <pc:docMk/>
          <pc:sldMk cId="2718155600" sldId="2147347746"/>
        </pc:sldMkLst>
        <pc:spChg chg="mod">
          <ac:chgData name="Daniel Velerdas Sedano" userId="235ccc08-5ab3-4cc5-b308-15beb5d13692" providerId="ADAL" clId="{DB55C91D-DEF4-4CCA-9CB0-A03BEA9BA22B}" dt="2022-10-24T13:59:30.539" v="198" actId="20577"/>
          <ac:spMkLst>
            <pc:docMk/>
            <pc:sldMk cId="2718155600" sldId="2147347746"/>
            <ac:spMk id="3" creationId="{6950C2A9-BA83-A54F-8005-B98DC2E0EE03}"/>
          </ac:spMkLst>
        </pc:spChg>
      </pc:sldChg>
      <pc:sldChg chg="addSp delSp modSp mod">
        <pc:chgData name="Daniel Velerdas Sedano" userId="235ccc08-5ab3-4cc5-b308-15beb5d13692" providerId="ADAL" clId="{DB55C91D-DEF4-4CCA-9CB0-A03BEA9BA22B}" dt="2022-11-03T15:24:53.880" v="319" actId="1076"/>
        <pc:sldMkLst>
          <pc:docMk/>
          <pc:sldMk cId="3875831169" sldId="2147347747"/>
        </pc:sldMkLst>
        <pc:spChg chg="mod">
          <ac:chgData name="Daniel Velerdas Sedano" userId="235ccc08-5ab3-4cc5-b308-15beb5d13692" providerId="ADAL" clId="{DB55C91D-DEF4-4CCA-9CB0-A03BEA9BA22B}" dt="2022-10-24T13:59:58.844" v="249" actId="20577"/>
          <ac:spMkLst>
            <pc:docMk/>
            <pc:sldMk cId="3875831169" sldId="2147347747"/>
            <ac:spMk id="3" creationId="{6950C2A9-BA83-A54F-8005-B98DC2E0EE03}"/>
          </ac:spMkLst>
        </pc:spChg>
        <pc:picChg chg="add del mod">
          <ac:chgData name="Daniel Velerdas Sedano" userId="235ccc08-5ab3-4cc5-b308-15beb5d13692" providerId="ADAL" clId="{DB55C91D-DEF4-4CCA-9CB0-A03BEA9BA22B}" dt="2022-11-03T15:17:16.902" v="308" actId="21"/>
          <ac:picMkLst>
            <pc:docMk/>
            <pc:sldMk cId="3875831169" sldId="2147347747"/>
            <ac:picMk id="5" creationId="{9BD6581B-BB69-B6DA-9201-48F0C40D3715}"/>
          </ac:picMkLst>
        </pc:picChg>
        <pc:picChg chg="add del mod">
          <ac:chgData name="Daniel Velerdas Sedano" userId="235ccc08-5ab3-4cc5-b308-15beb5d13692" providerId="ADAL" clId="{DB55C91D-DEF4-4CCA-9CB0-A03BEA9BA22B}" dt="2022-11-03T15:17:16.902" v="308" actId="21"/>
          <ac:picMkLst>
            <pc:docMk/>
            <pc:sldMk cId="3875831169" sldId="2147347747"/>
            <ac:picMk id="7" creationId="{427104DD-9298-BB2C-9F3C-47A2ABC4B867}"/>
          </ac:picMkLst>
        </pc:picChg>
        <pc:picChg chg="add mod">
          <ac:chgData name="Daniel Velerdas Sedano" userId="235ccc08-5ab3-4cc5-b308-15beb5d13692" providerId="ADAL" clId="{DB55C91D-DEF4-4CCA-9CB0-A03BEA9BA22B}" dt="2022-11-03T15:24:53.880" v="319" actId="1076"/>
          <ac:picMkLst>
            <pc:docMk/>
            <pc:sldMk cId="3875831169" sldId="2147347747"/>
            <ac:picMk id="8" creationId="{AE4BD5AE-E670-FDD7-736B-D735032DCB56}"/>
          </ac:picMkLst>
        </pc:picChg>
        <pc:cxnChg chg="add del mod">
          <ac:chgData name="Daniel Velerdas Sedano" userId="235ccc08-5ab3-4cc5-b308-15beb5d13692" providerId="ADAL" clId="{DB55C91D-DEF4-4CCA-9CB0-A03BEA9BA22B}" dt="2022-11-03T15:24:48.587" v="317" actId="478"/>
          <ac:cxnSpMkLst>
            <pc:docMk/>
            <pc:sldMk cId="3875831169" sldId="2147347747"/>
            <ac:cxnSpMk id="10" creationId="{4E4F88C9-7C30-A313-9C40-2A740E5875B5}"/>
          </ac:cxnSpMkLst>
        </pc:cxnChg>
      </pc:sldChg>
      <pc:sldChg chg="addSp modSp mod">
        <pc:chgData name="Daniel Velerdas Sedano" userId="235ccc08-5ab3-4cc5-b308-15beb5d13692" providerId="ADAL" clId="{DB55C91D-DEF4-4CCA-9CB0-A03BEA9BA22B}" dt="2022-11-03T15:58:43.872" v="1224" actId="1076"/>
        <pc:sldMkLst>
          <pc:docMk/>
          <pc:sldMk cId="3070818762" sldId="2147347748"/>
        </pc:sldMkLst>
        <pc:spChg chg="mod">
          <ac:chgData name="Daniel Velerdas Sedano" userId="235ccc08-5ab3-4cc5-b308-15beb5d13692" providerId="ADAL" clId="{DB55C91D-DEF4-4CCA-9CB0-A03BEA9BA22B}" dt="2022-10-24T14:00:38.452" v="279" actId="20577"/>
          <ac:spMkLst>
            <pc:docMk/>
            <pc:sldMk cId="3070818762" sldId="2147347748"/>
            <ac:spMk id="3" creationId="{6950C2A9-BA83-A54F-8005-B98DC2E0EE03}"/>
          </ac:spMkLst>
        </pc:spChg>
        <pc:picChg chg="add mod">
          <ac:chgData name="Daniel Velerdas Sedano" userId="235ccc08-5ab3-4cc5-b308-15beb5d13692" providerId="ADAL" clId="{DB55C91D-DEF4-4CCA-9CB0-A03BEA9BA22B}" dt="2022-11-03T15:58:43.872" v="1224" actId="1076"/>
          <ac:picMkLst>
            <pc:docMk/>
            <pc:sldMk cId="3070818762" sldId="2147347748"/>
            <ac:picMk id="5" creationId="{ADE2A49E-35E8-668F-3243-AA5FB17C11F6}"/>
          </ac:picMkLst>
        </pc:picChg>
      </pc:sldChg>
      <pc:sldChg chg="del">
        <pc:chgData name="Daniel Velerdas Sedano" userId="235ccc08-5ab3-4cc5-b308-15beb5d13692" providerId="ADAL" clId="{DB55C91D-DEF4-4CCA-9CB0-A03BEA9BA22B}" dt="2022-10-24T13:59:32.453" v="199" actId="47"/>
        <pc:sldMkLst>
          <pc:docMk/>
          <pc:sldMk cId="2428287293" sldId="2147347749"/>
        </pc:sldMkLst>
      </pc:sldChg>
      <pc:sldChg chg="modSp add mod">
        <pc:chgData name="Daniel Velerdas Sedano" userId="235ccc08-5ab3-4cc5-b308-15beb5d13692" providerId="ADAL" clId="{DB55C91D-DEF4-4CCA-9CB0-A03BEA9BA22B}" dt="2022-11-10T12:38:15.991" v="1398" actId="404"/>
        <pc:sldMkLst>
          <pc:docMk/>
          <pc:sldMk cId="569695083" sldId="2147347783"/>
        </pc:sldMkLst>
        <pc:spChg chg="mod">
          <ac:chgData name="Daniel Velerdas Sedano" userId="235ccc08-5ab3-4cc5-b308-15beb5d13692" providerId="ADAL" clId="{DB55C91D-DEF4-4CCA-9CB0-A03BEA9BA22B}" dt="2022-11-10T12:38:15.991" v="1398" actId="404"/>
          <ac:spMkLst>
            <pc:docMk/>
            <pc:sldMk cId="569695083" sldId="2147347783"/>
            <ac:spMk id="12" creationId="{5978C95E-3C80-7E01-558E-AF03B8F53BAE}"/>
          </ac:spMkLst>
        </pc:spChg>
      </pc:sldChg>
      <pc:sldChg chg="modSp add mod">
        <pc:chgData name="Daniel Velerdas Sedano" userId="235ccc08-5ab3-4cc5-b308-15beb5d13692" providerId="ADAL" clId="{DB55C91D-DEF4-4CCA-9CB0-A03BEA9BA22B}" dt="2022-11-10T12:38:41.174" v="1406" actId="14100"/>
        <pc:sldMkLst>
          <pc:docMk/>
          <pc:sldMk cId="2478481780" sldId="2147347784"/>
        </pc:sldMkLst>
        <pc:spChg chg="mod">
          <ac:chgData name="Daniel Velerdas Sedano" userId="235ccc08-5ab3-4cc5-b308-15beb5d13692" providerId="ADAL" clId="{DB55C91D-DEF4-4CCA-9CB0-A03BEA9BA22B}" dt="2022-11-10T12:38:24.794" v="1400" actId="404"/>
          <ac:spMkLst>
            <pc:docMk/>
            <pc:sldMk cId="2478481780" sldId="2147347784"/>
            <ac:spMk id="12" creationId="{5978C95E-3C80-7E01-558E-AF03B8F53BAE}"/>
          </ac:spMkLst>
        </pc:spChg>
        <pc:spChg chg="mod">
          <ac:chgData name="Daniel Velerdas Sedano" userId="235ccc08-5ab3-4cc5-b308-15beb5d13692" providerId="ADAL" clId="{DB55C91D-DEF4-4CCA-9CB0-A03BEA9BA22B}" dt="2022-11-10T12:38:24.794" v="1400" actId="404"/>
          <ac:spMkLst>
            <pc:docMk/>
            <pc:sldMk cId="2478481780" sldId="2147347784"/>
            <ac:spMk id="13" creationId="{220F83C0-43CC-814F-6842-C885281A92A6}"/>
          </ac:spMkLst>
        </pc:spChg>
        <pc:spChg chg="mod">
          <ac:chgData name="Daniel Velerdas Sedano" userId="235ccc08-5ab3-4cc5-b308-15beb5d13692" providerId="ADAL" clId="{DB55C91D-DEF4-4CCA-9CB0-A03BEA9BA22B}" dt="2022-11-10T12:38:35.787" v="1404" actId="1076"/>
          <ac:spMkLst>
            <pc:docMk/>
            <pc:sldMk cId="2478481780" sldId="2147347784"/>
            <ac:spMk id="14" creationId="{587B18CB-84E1-31B7-1B3A-0B541F6CB8D9}"/>
          </ac:spMkLst>
        </pc:spChg>
        <pc:spChg chg="mod">
          <ac:chgData name="Daniel Velerdas Sedano" userId="235ccc08-5ab3-4cc5-b308-15beb5d13692" providerId="ADAL" clId="{DB55C91D-DEF4-4CCA-9CB0-A03BEA9BA22B}" dt="2022-11-10T12:38:37.860" v="1405" actId="1076"/>
          <ac:spMkLst>
            <pc:docMk/>
            <pc:sldMk cId="2478481780" sldId="2147347784"/>
            <ac:spMk id="15" creationId="{4C903B0A-78E3-2237-C514-35144E589211}"/>
          </ac:spMkLst>
        </pc:spChg>
        <pc:cxnChg chg="mod">
          <ac:chgData name="Daniel Velerdas Sedano" userId="235ccc08-5ab3-4cc5-b308-15beb5d13692" providerId="ADAL" clId="{DB55C91D-DEF4-4CCA-9CB0-A03BEA9BA22B}" dt="2022-11-10T12:38:24.794" v="1400" actId="404"/>
          <ac:cxnSpMkLst>
            <pc:docMk/>
            <pc:sldMk cId="2478481780" sldId="2147347784"/>
            <ac:cxnSpMk id="16" creationId="{80721CA9-302C-288D-72DF-FBCEBB7FB610}"/>
          </ac:cxnSpMkLst>
        </pc:cxnChg>
        <pc:cxnChg chg="mod">
          <ac:chgData name="Daniel Velerdas Sedano" userId="235ccc08-5ab3-4cc5-b308-15beb5d13692" providerId="ADAL" clId="{DB55C91D-DEF4-4CCA-9CB0-A03BEA9BA22B}" dt="2022-11-10T12:38:32.886" v="1403" actId="14100"/>
          <ac:cxnSpMkLst>
            <pc:docMk/>
            <pc:sldMk cId="2478481780" sldId="2147347784"/>
            <ac:cxnSpMk id="19" creationId="{259CD911-79C1-CE21-2B7D-AB5DAB4E50C4}"/>
          </ac:cxnSpMkLst>
        </pc:cxnChg>
        <pc:cxnChg chg="mod">
          <ac:chgData name="Daniel Velerdas Sedano" userId="235ccc08-5ab3-4cc5-b308-15beb5d13692" providerId="ADAL" clId="{DB55C91D-DEF4-4CCA-9CB0-A03BEA9BA22B}" dt="2022-11-10T12:38:41.174" v="1406" actId="14100"/>
          <ac:cxnSpMkLst>
            <pc:docMk/>
            <pc:sldMk cId="2478481780" sldId="2147347784"/>
            <ac:cxnSpMk id="20" creationId="{B8005354-CF6E-AA52-E22C-796875C6C9AE}"/>
          </ac:cxnSpMkLst>
        </pc:cxnChg>
      </pc:sldChg>
      <pc:sldChg chg="modSp add mod">
        <pc:chgData name="Daniel Velerdas Sedano" userId="235ccc08-5ab3-4cc5-b308-15beb5d13692" providerId="ADAL" clId="{DB55C91D-DEF4-4CCA-9CB0-A03BEA9BA22B}" dt="2022-11-10T12:38:58.465" v="1408" actId="404"/>
        <pc:sldMkLst>
          <pc:docMk/>
          <pc:sldMk cId="219973257" sldId="2147347785"/>
        </pc:sldMkLst>
        <pc:spChg chg="mod">
          <ac:chgData name="Daniel Velerdas Sedano" userId="235ccc08-5ab3-4cc5-b308-15beb5d13692" providerId="ADAL" clId="{DB55C91D-DEF4-4CCA-9CB0-A03BEA9BA22B}" dt="2022-11-10T12:38:58.465" v="1408" actId="404"/>
          <ac:spMkLst>
            <pc:docMk/>
            <pc:sldMk cId="219973257" sldId="2147347785"/>
            <ac:spMk id="13" creationId="{220F83C0-43CC-814F-6842-C885281A92A6}"/>
          </ac:spMkLst>
        </pc:spChg>
        <pc:spChg chg="mod">
          <ac:chgData name="Daniel Velerdas Sedano" userId="235ccc08-5ab3-4cc5-b308-15beb5d13692" providerId="ADAL" clId="{DB55C91D-DEF4-4CCA-9CB0-A03BEA9BA22B}" dt="2022-11-10T12:38:58.465" v="1408" actId="404"/>
          <ac:spMkLst>
            <pc:docMk/>
            <pc:sldMk cId="219973257" sldId="2147347785"/>
            <ac:spMk id="15" creationId="{4C903B0A-78E3-2237-C514-35144E589211}"/>
          </ac:spMkLst>
        </pc:spChg>
        <pc:spChg chg="mod">
          <ac:chgData name="Daniel Velerdas Sedano" userId="235ccc08-5ab3-4cc5-b308-15beb5d13692" providerId="ADAL" clId="{DB55C91D-DEF4-4CCA-9CB0-A03BEA9BA22B}" dt="2022-11-10T12:38:58.465" v="1408" actId="404"/>
          <ac:spMkLst>
            <pc:docMk/>
            <pc:sldMk cId="219973257" sldId="2147347785"/>
            <ac:spMk id="21" creationId="{BDCF1D7D-5189-2E2F-06FE-D2EEF00B5891}"/>
          </ac:spMkLst>
        </pc:spChg>
        <pc:cxnChg chg="mod">
          <ac:chgData name="Daniel Velerdas Sedano" userId="235ccc08-5ab3-4cc5-b308-15beb5d13692" providerId="ADAL" clId="{DB55C91D-DEF4-4CCA-9CB0-A03BEA9BA22B}" dt="2022-11-10T12:38:58.465" v="1408" actId="404"/>
          <ac:cxnSpMkLst>
            <pc:docMk/>
            <pc:sldMk cId="219973257" sldId="2147347785"/>
            <ac:cxnSpMk id="8" creationId="{F6B99953-F333-0F84-CFD6-BDD840EA7A2B}"/>
          </ac:cxnSpMkLst>
        </pc:cxnChg>
        <pc:cxnChg chg="mod">
          <ac:chgData name="Daniel Velerdas Sedano" userId="235ccc08-5ab3-4cc5-b308-15beb5d13692" providerId="ADAL" clId="{DB55C91D-DEF4-4CCA-9CB0-A03BEA9BA22B}" dt="2022-11-10T12:38:58.465" v="1408" actId="404"/>
          <ac:cxnSpMkLst>
            <pc:docMk/>
            <pc:sldMk cId="219973257" sldId="2147347785"/>
            <ac:cxnSpMk id="9" creationId="{5B9C1808-55F6-DB9D-4E15-464957C09127}"/>
          </ac:cxnSpMkLst>
        </pc:cxnChg>
        <pc:cxnChg chg="mod">
          <ac:chgData name="Daniel Velerdas Sedano" userId="235ccc08-5ab3-4cc5-b308-15beb5d13692" providerId="ADAL" clId="{DB55C91D-DEF4-4CCA-9CB0-A03BEA9BA22B}" dt="2022-11-10T12:38:58.465" v="1408" actId="404"/>
          <ac:cxnSpMkLst>
            <pc:docMk/>
            <pc:sldMk cId="219973257" sldId="2147347785"/>
            <ac:cxnSpMk id="26" creationId="{8587D0FE-6630-D9A4-481F-CDAE492084A9}"/>
          </ac:cxnSpMkLst>
        </pc:cxnChg>
      </pc:sldChg>
      <pc:sldChg chg="modSp add mod">
        <pc:chgData name="Daniel Velerdas Sedano" userId="235ccc08-5ab3-4cc5-b308-15beb5d13692" providerId="ADAL" clId="{DB55C91D-DEF4-4CCA-9CB0-A03BEA9BA22B}" dt="2022-11-10T12:39:33.983" v="1417" actId="122"/>
        <pc:sldMkLst>
          <pc:docMk/>
          <pc:sldMk cId="814461343" sldId="2147347786"/>
        </pc:sldMkLst>
        <pc:spChg chg="mod">
          <ac:chgData name="Daniel Velerdas Sedano" userId="235ccc08-5ab3-4cc5-b308-15beb5d13692" providerId="ADAL" clId="{DB55C91D-DEF4-4CCA-9CB0-A03BEA9BA22B}" dt="2022-11-10T12:39:33.983" v="1417" actId="122"/>
          <ac:spMkLst>
            <pc:docMk/>
            <pc:sldMk cId="814461343" sldId="2147347786"/>
            <ac:spMk id="11" creationId="{BD4C161A-C799-4F93-EC17-F8DA0873AC35}"/>
          </ac:spMkLst>
        </pc:spChg>
        <pc:spChg chg="mod">
          <ac:chgData name="Daniel Velerdas Sedano" userId="235ccc08-5ab3-4cc5-b308-15beb5d13692" providerId="ADAL" clId="{DB55C91D-DEF4-4CCA-9CB0-A03BEA9BA22B}" dt="2022-11-10T12:39:33.983" v="1417" actId="122"/>
          <ac:spMkLst>
            <pc:docMk/>
            <pc:sldMk cId="814461343" sldId="2147347786"/>
            <ac:spMk id="13" creationId="{220F83C0-43CC-814F-6842-C885281A92A6}"/>
          </ac:spMkLst>
        </pc:spChg>
        <pc:spChg chg="mod">
          <ac:chgData name="Daniel Velerdas Sedano" userId="235ccc08-5ab3-4cc5-b308-15beb5d13692" providerId="ADAL" clId="{DB55C91D-DEF4-4CCA-9CB0-A03BEA9BA22B}" dt="2022-11-10T12:39:33.983" v="1417" actId="122"/>
          <ac:spMkLst>
            <pc:docMk/>
            <pc:sldMk cId="814461343" sldId="2147347786"/>
            <ac:spMk id="15" creationId="{4C903B0A-78E3-2237-C514-35144E589211}"/>
          </ac:spMkLst>
        </pc:spChg>
        <pc:spChg chg="mod">
          <ac:chgData name="Daniel Velerdas Sedano" userId="235ccc08-5ab3-4cc5-b308-15beb5d13692" providerId="ADAL" clId="{DB55C91D-DEF4-4CCA-9CB0-A03BEA9BA22B}" dt="2022-11-10T12:39:33.983" v="1417" actId="122"/>
          <ac:spMkLst>
            <pc:docMk/>
            <pc:sldMk cId="814461343" sldId="2147347786"/>
            <ac:spMk id="20" creationId="{50B62C2F-DFE3-8F56-B556-D6A356720934}"/>
          </ac:spMkLst>
        </pc:spChg>
        <pc:spChg chg="mod">
          <ac:chgData name="Daniel Velerdas Sedano" userId="235ccc08-5ab3-4cc5-b308-15beb5d13692" providerId="ADAL" clId="{DB55C91D-DEF4-4CCA-9CB0-A03BEA9BA22B}" dt="2022-11-10T12:39:33.983" v="1417" actId="122"/>
          <ac:spMkLst>
            <pc:docMk/>
            <pc:sldMk cId="814461343" sldId="2147347786"/>
            <ac:spMk id="21" creationId="{BDCF1D7D-5189-2E2F-06FE-D2EEF00B5891}"/>
          </ac:spMkLst>
        </pc:spChg>
        <pc:spChg chg="mod">
          <ac:chgData name="Daniel Velerdas Sedano" userId="235ccc08-5ab3-4cc5-b308-15beb5d13692" providerId="ADAL" clId="{DB55C91D-DEF4-4CCA-9CB0-A03BEA9BA22B}" dt="2022-11-10T12:39:33.983" v="1417" actId="122"/>
          <ac:spMkLst>
            <pc:docMk/>
            <pc:sldMk cId="814461343" sldId="2147347786"/>
            <ac:spMk id="42" creationId="{7E51A92A-AA93-D3FF-AC55-3C198E6C2495}"/>
          </ac:spMkLst>
        </pc:spChg>
        <pc:spChg chg="mod">
          <ac:chgData name="Daniel Velerdas Sedano" userId="235ccc08-5ab3-4cc5-b308-15beb5d13692" providerId="ADAL" clId="{DB55C91D-DEF4-4CCA-9CB0-A03BEA9BA22B}" dt="2022-11-10T12:39:33.983" v="1417" actId="122"/>
          <ac:spMkLst>
            <pc:docMk/>
            <pc:sldMk cId="814461343" sldId="2147347786"/>
            <ac:spMk id="49" creationId="{ECF1049F-9981-BAC2-CF15-C394ECCD1F44}"/>
          </ac:spMkLst>
        </pc:spChg>
        <pc:cxnChg chg="mod">
          <ac:chgData name="Daniel Velerdas Sedano" userId="235ccc08-5ab3-4cc5-b308-15beb5d13692" providerId="ADAL" clId="{DB55C91D-DEF4-4CCA-9CB0-A03BEA9BA22B}" dt="2022-11-10T12:39:31.962" v="1416" actId="1076"/>
          <ac:cxnSpMkLst>
            <pc:docMk/>
            <pc:sldMk cId="814461343" sldId="2147347786"/>
            <ac:cxnSpMk id="10" creationId="{826496E0-2471-B331-8886-ADE490058909}"/>
          </ac:cxnSpMkLst>
        </pc:cxnChg>
        <pc:cxnChg chg="mod">
          <ac:chgData name="Daniel Velerdas Sedano" userId="235ccc08-5ab3-4cc5-b308-15beb5d13692" providerId="ADAL" clId="{DB55C91D-DEF4-4CCA-9CB0-A03BEA9BA22B}" dt="2022-11-10T12:39:31.962" v="1416" actId="1076"/>
          <ac:cxnSpMkLst>
            <pc:docMk/>
            <pc:sldMk cId="814461343" sldId="2147347786"/>
            <ac:cxnSpMk id="18" creationId="{1FD5E32E-8192-876A-BBEF-EE170373CA3C}"/>
          </ac:cxnSpMkLst>
        </pc:cxnChg>
        <pc:cxnChg chg="mod">
          <ac:chgData name="Daniel Velerdas Sedano" userId="235ccc08-5ab3-4cc5-b308-15beb5d13692" providerId="ADAL" clId="{DB55C91D-DEF4-4CCA-9CB0-A03BEA9BA22B}" dt="2022-11-10T12:39:19.345" v="1413" actId="1076"/>
          <ac:cxnSpMkLst>
            <pc:docMk/>
            <pc:sldMk cId="814461343" sldId="2147347786"/>
            <ac:cxnSpMk id="23" creationId="{18B118D3-8D75-0D36-D9ED-7C1993DFD3B8}"/>
          </ac:cxnSpMkLst>
        </pc:cxnChg>
        <pc:cxnChg chg="mod">
          <ac:chgData name="Daniel Velerdas Sedano" userId="235ccc08-5ab3-4cc5-b308-15beb5d13692" providerId="ADAL" clId="{DB55C91D-DEF4-4CCA-9CB0-A03BEA9BA22B}" dt="2022-11-10T12:39:24.087" v="1414" actId="14100"/>
          <ac:cxnSpMkLst>
            <pc:docMk/>
            <pc:sldMk cId="814461343" sldId="2147347786"/>
            <ac:cxnSpMk id="30" creationId="{BDD649DD-9EBE-913A-65AC-E9316F266054}"/>
          </ac:cxnSpMkLst>
        </pc:cxnChg>
        <pc:cxnChg chg="mod">
          <ac:chgData name="Daniel Velerdas Sedano" userId="235ccc08-5ab3-4cc5-b308-15beb5d13692" providerId="ADAL" clId="{DB55C91D-DEF4-4CCA-9CB0-A03BEA9BA22B}" dt="2022-11-10T12:39:31.962" v="1416" actId="1076"/>
          <ac:cxnSpMkLst>
            <pc:docMk/>
            <pc:sldMk cId="814461343" sldId="2147347786"/>
            <ac:cxnSpMk id="43" creationId="{3B1D6D12-B10A-6B30-4566-AE34316B4187}"/>
          </ac:cxnSpMkLst>
        </pc:cxnChg>
        <pc:cxnChg chg="mod">
          <ac:chgData name="Daniel Velerdas Sedano" userId="235ccc08-5ab3-4cc5-b308-15beb5d13692" providerId="ADAL" clId="{DB55C91D-DEF4-4CCA-9CB0-A03BEA9BA22B}" dt="2022-11-10T12:39:08.638" v="1410" actId="404"/>
          <ac:cxnSpMkLst>
            <pc:docMk/>
            <pc:sldMk cId="814461343" sldId="2147347786"/>
            <ac:cxnSpMk id="52" creationId="{AF9E1B65-9BD3-3FF2-1E2A-D6F890916B64}"/>
          </ac:cxnSpMkLst>
        </pc:cxnChg>
      </pc:sldChg>
      <pc:sldChg chg="modSp add mod">
        <pc:chgData name="Daniel Velerdas Sedano" userId="235ccc08-5ab3-4cc5-b308-15beb5d13692" providerId="ADAL" clId="{DB55C91D-DEF4-4CCA-9CB0-A03BEA9BA22B}" dt="2022-11-10T12:39:46.213" v="1420" actId="404"/>
        <pc:sldMkLst>
          <pc:docMk/>
          <pc:sldMk cId="2529732041" sldId="2147347787"/>
        </pc:sldMkLst>
        <pc:spChg chg="mod">
          <ac:chgData name="Daniel Velerdas Sedano" userId="235ccc08-5ab3-4cc5-b308-15beb5d13692" providerId="ADAL" clId="{DB55C91D-DEF4-4CCA-9CB0-A03BEA9BA22B}" dt="2022-11-10T12:39:46.213" v="1420" actId="404"/>
          <ac:spMkLst>
            <pc:docMk/>
            <pc:sldMk cId="2529732041" sldId="2147347787"/>
            <ac:spMk id="11" creationId="{BD4C161A-C799-4F93-EC17-F8DA0873AC35}"/>
          </ac:spMkLst>
        </pc:spChg>
        <pc:spChg chg="mod">
          <ac:chgData name="Daniel Velerdas Sedano" userId="235ccc08-5ab3-4cc5-b308-15beb5d13692" providerId="ADAL" clId="{DB55C91D-DEF4-4CCA-9CB0-A03BEA9BA22B}" dt="2022-11-10T12:39:46.213" v="1420" actId="404"/>
          <ac:spMkLst>
            <pc:docMk/>
            <pc:sldMk cId="2529732041" sldId="2147347787"/>
            <ac:spMk id="13" creationId="{220F83C0-43CC-814F-6842-C885281A92A6}"/>
          </ac:spMkLst>
        </pc:spChg>
        <pc:spChg chg="mod">
          <ac:chgData name="Daniel Velerdas Sedano" userId="235ccc08-5ab3-4cc5-b308-15beb5d13692" providerId="ADAL" clId="{DB55C91D-DEF4-4CCA-9CB0-A03BEA9BA22B}" dt="2022-11-10T12:39:46.213" v="1420" actId="404"/>
          <ac:spMkLst>
            <pc:docMk/>
            <pc:sldMk cId="2529732041" sldId="2147347787"/>
            <ac:spMk id="15" creationId="{4C903B0A-78E3-2237-C514-35144E589211}"/>
          </ac:spMkLst>
        </pc:spChg>
        <pc:spChg chg="mod">
          <ac:chgData name="Daniel Velerdas Sedano" userId="235ccc08-5ab3-4cc5-b308-15beb5d13692" providerId="ADAL" clId="{DB55C91D-DEF4-4CCA-9CB0-A03BEA9BA22B}" dt="2022-11-10T12:39:46.213" v="1420" actId="404"/>
          <ac:spMkLst>
            <pc:docMk/>
            <pc:sldMk cId="2529732041" sldId="2147347787"/>
            <ac:spMk id="21" creationId="{BDCF1D7D-5189-2E2F-06FE-D2EEF00B5891}"/>
          </ac:spMkLst>
        </pc:spChg>
        <pc:spChg chg="mod">
          <ac:chgData name="Daniel Velerdas Sedano" userId="235ccc08-5ab3-4cc5-b308-15beb5d13692" providerId="ADAL" clId="{DB55C91D-DEF4-4CCA-9CB0-A03BEA9BA22B}" dt="2022-11-10T12:39:46.213" v="1420" actId="404"/>
          <ac:spMkLst>
            <pc:docMk/>
            <pc:sldMk cId="2529732041" sldId="2147347787"/>
            <ac:spMk id="33" creationId="{7626BDFA-FEB4-5552-10E6-CAA9D90A37F4}"/>
          </ac:spMkLst>
        </pc:spChg>
        <pc:spChg chg="mod">
          <ac:chgData name="Daniel Velerdas Sedano" userId="235ccc08-5ab3-4cc5-b308-15beb5d13692" providerId="ADAL" clId="{DB55C91D-DEF4-4CCA-9CB0-A03BEA9BA22B}" dt="2022-11-10T12:39:46.213" v="1420" actId="404"/>
          <ac:spMkLst>
            <pc:docMk/>
            <pc:sldMk cId="2529732041" sldId="2147347787"/>
            <ac:spMk id="49" creationId="{ECF1049F-9981-BAC2-CF15-C394ECCD1F44}"/>
          </ac:spMkLst>
        </pc:spChg>
        <pc:cxnChg chg="mod">
          <ac:chgData name="Daniel Velerdas Sedano" userId="235ccc08-5ab3-4cc5-b308-15beb5d13692" providerId="ADAL" clId="{DB55C91D-DEF4-4CCA-9CB0-A03BEA9BA22B}" dt="2022-11-10T12:39:46.213" v="1420" actId="404"/>
          <ac:cxnSpMkLst>
            <pc:docMk/>
            <pc:sldMk cId="2529732041" sldId="2147347787"/>
            <ac:cxnSpMk id="8" creationId="{DFD5D143-0560-AB0D-0337-B4A81D62CBF8}"/>
          </ac:cxnSpMkLst>
        </pc:cxnChg>
        <pc:cxnChg chg="mod">
          <ac:chgData name="Daniel Velerdas Sedano" userId="235ccc08-5ab3-4cc5-b308-15beb5d13692" providerId="ADAL" clId="{DB55C91D-DEF4-4CCA-9CB0-A03BEA9BA22B}" dt="2022-11-10T12:39:46.213" v="1420" actId="404"/>
          <ac:cxnSpMkLst>
            <pc:docMk/>
            <pc:sldMk cId="2529732041" sldId="2147347787"/>
            <ac:cxnSpMk id="17" creationId="{A3818108-DEFE-B933-D263-8EB0837310EA}"/>
          </ac:cxnSpMkLst>
        </pc:cxnChg>
        <pc:cxnChg chg="mod">
          <ac:chgData name="Daniel Velerdas Sedano" userId="235ccc08-5ab3-4cc5-b308-15beb5d13692" providerId="ADAL" clId="{DB55C91D-DEF4-4CCA-9CB0-A03BEA9BA22B}" dt="2022-11-10T12:39:46.213" v="1420" actId="404"/>
          <ac:cxnSpMkLst>
            <pc:docMk/>
            <pc:sldMk cId="2529732041" sldId="2147347787"/>
            <ac:cxnSpMk id="22" creationId="{D77373AC-5CE3-B511-F2E1-990D15E05C08}"/>
          </ac:cxnSpMkLst>
        </pc:cxnChg>
        <pc:cxnChg chg="mod">
          <ac:chgData name="Daniel Velerdas Sedano" userId="235ccc08-5ab3-4cc5-b308-15beb5d13692" providerId="ADAL" clId="{DB55C91D-DEF4-4CCA-9CB0-A03BEA9BA22B}" dt="2022-11-10T12:39:46.213" v="1420" actId="404"/>
          <ac:cxnSpMkLst>
            <pc:docMk/>
            <pc:sldMk cId="2529732041" sldId="2147347787"/>
            <ac:cxnSpMk id="27" creationId="{1A6888F6-18B7-63CD-1931-5B2B824692B0}"/>
          </ac:cxnSpMkLst>
        </pc:cxnChg>
        <pc:cxnChg chg="mod">
          <ac:chgData name="Daniel Velerdas Sedano" userId="235ccc08-5ab3-4cc5-b308-15beb5d13692" providerId="ADAL" clId="{DB55C91D-DEF4-4CCA-9CB0-A03BEA9BA22B}" dt="2022-11-10T12:39:46.213" v="1420" actId="404"/>
          <ac:cxnSpMkLst>
            <pc:docMk/>
            <pc:sldMk cId="2529732041" sldId="2147347787"/>
            <ac:cxnSpMk id="35" creationId="{9C5E278D-7191-2A93-18D8-2E35B44A55E0}"/>
          </ac:cxnSpMkLst>
        </pc:cxnChg>
        <pc:cxnChg chg="mod">
          <ac:chgData name="Daniel Velerdas Sedano" userId="235ccc08-5ab3-4cc5-b308-15beb5d13692" providerId="ADAL" clId="{DB55C91D-DEF4-4CCA-9CB0-A03BEA9BA22B}" dt="2022-11-10T12:39:46.213" v="1420" actId="404"/>
          <ac:cxnSpMkLst>
            <pc:docMk/>
            <pc:sldMk cId="2529732041" sldId="2147347787"/>
            <ac:cxnSpMk id="44" creationId="{A4C5D5EB-2CED-845E-62BF-B6A509E99CF2}"/>
          </ac:cxnSpMkLst>
        </pc:cxnChg>
      </pc:sldChg>
      <pc:sldChg chg="modSp add mod setBg">
        <pc:chgData name="Daniel Velerdas Sedano" userId="235ccc08-5ab3-4cc5-b308-15beb5d13692" providerId="ADAL" clId="{DB55C91D-DEF4-4CCA-9CB0-A03BEA9BA22B}" dt="2022-10-24T13:49:30.879" v="3" actId="207"/>
        <pc:sldMkLst>
          <pc:docMk/>
          <pc:sldMk cId="1187863552" sldId="2147347790"/>
        </pc:sldMkLst>
        <pc:picChg chg="mod">
          <ac:chgData name="Daniel Velerdas Sedano" userId="235ccc08-5ab3-4cc5-b308-15beb5d13692" providerId="ADAL" clId="{DB55C91D-DEF4-4CCA-9CB0-A03BEA9BA22B}" dt="2022-10-24T13:49:30.879" v="3" actId="207"/>
          <ac:picMkLst>
            <pc:docMk/>
            <pc:sldMk cId="1187863552" sldId="2147347790"/>
            <ac:picMk id="2" creationId="{81A655D7-1997-13B1-CDEE-43F4095D0648}"/>
          </ac:picMkLst>
        </pc:picChg>
      </pc:sldChg>
      <pc:sldChg chg="addSp delSp modSp add mod">
        <pc:chgData name="Daniel Velerdas Sedano" userId="235ccc08-5ab3-4cc5-b308-15beb5d13692" providerId="ADAL" clId="{DB55C91D-DEF4-4CCA-9CB0-A03BEA9BA22B}" dt="2022-11-03T15:57:20.415" v="1219" actId="208"/>
        <pc:sldMkLst>
          <pc:docMk/>
          <pc:sldMk cId="3505431" sldId="2147347791"/>
        </pc:sldMkLst>
        <pc:spChg chg="mod">
          <ac:chgData name="Daniel Velerdas Sedano" userId="235ccc08-5ab3-4cc5-b308-15beb5d13692" providerId="ADAL" clId="{DB55C91D-DEF4-4CCA-9CB0-A03BEA9BA22B}" dt="2022-11-03T15:53:00.538" v="1191" actId="20577"/>
          <ac:spMkLst>
            <pc:docMk/>
            <pc:sldMk cId="3505431" sldId="2147347791"/>
            <ac:spMk id="3" creationId="{6950C2A9-BA83-A54F-8005-B98DC2E0EE03}"/>
          </ac:spMkLst>
        </pc:spChg>
        <pc:spChg chg="add del mod">
          <ac:chgData name="Daniel Velerdas Sedano" userId="235ccc08-5ab3-4cc5-b308-15beb5d13692" providerId="ADAL" clId="{DB55C91D-DEF4-4CCA-9CB0-A03BEA9BA22B}" dt="2022-11-03T15:52:53.532" v="1188" actId="478"/>
          <ac:spMkLst>
            <pc:docMk/>
            <pc:sldMk cId="3505431" sldId="2147347791"/>
            <ac:spMk id="6" creationId="{C29D71F9-A50E-119C-7124-84E3A6E71291}"/>
          </ac:spMkLst>
        </pc:spChg>
        <pc:picChg chg="add mod">
          <ac:chgData name="Daniel Velerdas Sedano" userId="235ccc08-5ab3-4cc5-b308-15beb5d13692" providerId="ADAL" clId="{DB55C91D-DEF4-4CCA-9CB0-A03BEA9BA22B}" dt="2022-11-03T15:56:08.092" v="1211" actId="1076"/>
          <ac:picMkLst>
            <pc:docMk/>
            <pc:sldMk cId="3505431" sldId="2147347791"/>
            <ac:picMk id="4" creationId="{EFE71071-20E4-37D2-CD84-A0B1949256F7}"/>
          </ac:picMkLst>
        </pc:picChg>
        <pc:picChg chg="add del mod">
          <ac:chgData name="Daniel Velerdas Sedano" userId="235ccc08-5ab3-4cc5-b308-15beb5d13692" providerId="ADAL" clId="{DB55C91D-DEF4-4CCA-9CB0-A03BEA9BA22B}" dt="2022-11-03T15:52:51.727" v="1187" actId="478"/>
          <ac:picMkLst>
            <pc:docMk/>
            <pc:sldMk cId="3505431" sldId="2147347791"/>
            <ac:picMk id="5" creationId="{153DED65-B971-0279-AB0A-8421BB7531D9}"/>
          </ac:picMkLst>
        </pc:picChg>
        <pc:picChg chg="add mod">
          <ac:chgData name="Daniel Velerdas Sedano" userId="235ccc08-5ab3-4cc5-b308-15beb5d13692" providerId="ADAL" clId="{DB55C91D-DEF4-4CCA-9CB0-A03BEA9BA22B}" dt="2022-11-03T15:56:15.777" v="1212" actId="1076"/>
          <ac:picMkLst>
            <pc:docMk/>
            <pc:sldMk cId="3505431" sldId="2147347791"/>
            <ac:picMk id="8" creationId="{89D7F62F-FA32-C65A-438C-271281B7ABB3}"/>
          </ac:picMkLst>
        </pc:picChg>
        <pc:picChg chg="add mod">
          <ac:chgData name="Daniel Velerdas Sedano" userId="235ccc08-5ab3-4cc5-b308-15beb5d13692" providerId="ADAL" clId="{DB55C91D-DEF4-4CCA-9CB0-A03BEA9BA22B}" dt="2022-11-03T15:56:08.092" v="1211" actId="1076"/>
          <ac:picMkLst>
            <pc:docMk/>
            <pc:sldMk cId="3505431" sldId="2147347791"/>
            <ac:picMk id="10" creationId="{ED91245F-1F4E-4D9F-0538-EC2C31773D70}"/>
          </ac:picMkLst>
        </pc:picChg>
        <pc:picChg chg="add del mod">
          <ac:chgData name="Daniel Velerdas Sedano" userId="235ccc08-5ab3-4cc5-b308-15beb5d13692" providerId="ADAL" clId="{DB55C91D-DEF4-4CCA-9CB0-A03BEA9BA22B}" dt="2022-11-03T15:56:46.595" v="1213" actId="478"/>
          <ac:picMkLst>
            <pc:docMk/>
            <pc:sldMk cId="3505431" sldId="2147347791"/>
            <ac:picMk id="12" creationId="{CA9B0A79-A8BC-0E55-BC30-263DEAF3BF65}"/>
          </ac:picMkLst>
        </pc:picChg>
        <pc:picChg chg="add mod">
          <ac:chgData name="Daniel Velerdas Sedano" userId="235ccc08-5ab3-4cc5-b308-15beb5d13692" providerId="ADAL" clId="{DB55C91D-DEF4-4CCA-9CB0-A03BEA9BA22B}" dt="2022-11-03T15:56:55.167" v="1217" actId="1076"/>
          <ac:picMkLst>
            <pc:docMk/>
            <pc:sldMk cId="3505431" sldId="2147347791"/>
            <ac:picMk id="16" creationId="{236B3112-DD16-98EF-04CD-5E0A189BC28F}"/>
          </ac:picMkLst>
        </pc:picChg>
        <pc:cxnChg chg="add mod">
          <ac:chgData name="Daniel Velerdas Sedano" userId="235ccc08-5ab3-4cc5-b308-15beb5d13692" providerId="ADAL" clId="{DB55C91D-DEF4-4CCA-9CB0-A03BEA9BA22B}" dt="2022-11-03T15:57:20.415" v="1219" actId="208"/>
          <ac:cxnSpMkLst>
            <pc:docMk/>
            <pc:sldMk cId="3505431" sldId="2147347791"/>
            <ac:cxnSpMk id="14" creationId="{E250C569-7A34-E4CF-154C-BCA025E8FD41}"/>
          </ac:cxnSpMkLst>
        </pc:cxnChg>
      </pc:sldChg>
      <pc:sldChg chg="delSp modSp add mod">
        <pc:chgData name="Daniel Velerdas Sedano" userId="235ccc08-5ab3-4cc5-b308-15beb5d13692" providerId="ADAL" clId="{DB55C91D-DEF4-4CCA-9CB0-A03BEA9BA22B}" dt="2022-11-10T12:40:44.257" v="1446" actId="1076"/>
        <pc:sldMkLst>
          <pc:docMk/>
          <pc:sldMk cId="1022641584" sldId="2147347792"/>
        </pc:sldMkLst>
        <pc:spChg chg="mod">
          <ac:chgData name="Daniel Velerdas Sedano" userId="235ccc08-5ab3-4cc5-b308-15beb5d13692" providerId="ADAL" clId="{DB55C91D-DEF4-4CCA-9CB0-A03BEA9BA22B}" dt="2022-11-10T12:40:44.257" v="1446" actId="1076"/>
          <ac:spMkLst>
            <pc:docMk/>
            <pc:sldMk cId="1022641584" sldId="2147347792"/>
            <ac:spMk id="5" creationId="{FEB7C168-AD78-D891-4B7E-83B88C167CAC}"/>
          </ac:spMkLst>
        </pc:spChg>
        <pc:spChg chg="del mod">
          <ac:chgData name="Daniel Velerdas Sedano" userId="235ccc08-5ab3-4cc5-b308-15beb5d13692" providerId="ADAL" clId="{DB55C91D-DEF4-4CCA-9CB0-A03BEA9BA22B}" dt="2022-11-10T12:40:41.376" v="1444"/>
          <ac:spMkLst>
            <pc:docMk/>
            <pc:sldMk cId="1022641584" sldId="2147347792"/>
            <ac:spMk id="7" creationId="{D76D16D2-6A72-22A5-1EEA-DD7EF2860B77}"/>
          </ac:spMkLst>
        </pc:spChg>
        <pc:spChg chg="mod">
          <ac:chgData name="Daniel Velerdas Sedano" userId="235ccc08-5ab3-4cc5-b308-15beb5d13692" providerId="ADAL" clId="{DB55C91D-DEF4-4CCA-9CB0-A03BEA9BA22B}" dt="2022-11-10T12:40:40.837" v="1442"/>
          <ac:spMkLst>
            <pc:docMk/>
            <pc:sldMk cId="1022641584" sldId="2147347792"/>
            <ac:spMk id="11" creationId="{BD4C161A-C799-4F93-EC17-F8DA0873AC35}"/>
          </ac:spMkLst>
        </pc:spChg>
      </pc:sldChg>
      <pc:sldChg chg="modSp add mod">
        <pc:chgData name="Daniel Velerdas Sedano" userId="235ccc08-5ab3-4cc5-b308-15beb5d13692" providerId="ADAL" clId="{DB55C91D-DEF4-4CCA-9CB0-A03BEA9BA22B}" dt="2022-11-10T12:40:52.146" v="1447" actId="948"/>
        <pc:sldMkLst>
          <pc:docMk/>
          <pc:sldMk cId="1589293311" sldId="2147347793"/>
        </pc:sldMkLst>
        <pc:spChg chg="mod">
          <ac:chgData name="Daniel Velerdas Sedano" userId="235ccc08-5ab3-4cc5-b308-15beb5d13692" providerId="ADAL" clId="{DB55C91D-DEF4-4CCA-9CB0-A03BEA9BA22B}" dt="2022-11-10T12:40:52.146" v="1447" actId="948"/>
          <ac:spMkLst>
            <pc:docMk/>
            <pc:sldMk cId="1589293311" sldId="2147347793"/>
            <ac:spMk id="9" creationId="{BC91A158-5020-7DAE-8677-760CFB3ECF19}"/>
          </ac:spMkLst>
        </pc:spChg>
      </pc:sldChg>
      <pc:sldChg chg="modSp add mod">
        <pc:chgData name="Daniel Velerdas Sedano" userId="235ccc08-5ab3-4cc5-b308-15beb5d13692" providerId="ADAL" clId="{DB55C91D-DEF4-4CCA-9CB0-A03BEA9BA22B}" dt="2022-11-10T12:37:10.246" v="1378" actId="1076"/>
        <pc:sldMkLst>
          <pc:docMk/>
          <pc:sldMk cId="2674230135" sldId="2147347794"/>
        </pc:sldMkLst>
        <pc:spChg chg="mod">
          <ac:chgData name="Daniel Velerdas Sedano" userId="235ccc08-5ab3-4cc5-b308-15beb5d13692" providerId="ADAL" clId="{DB55C91D-DEF4-4CCA-9CB0-A03BEA9BA22B}" dt="2022-11-10T12:37:04.403" v="1376" actId="1076"/>
          <ac:spMkLst>
            <pc:docMk/>
            <pc:sldMk cId="2674230135" sldId="2147347794"/>
            <ac:spMk id="6" creationId="{C5C2A67F-01B8-E406-8986-9378102A0716}"/>
          </ac:spMkLst>
        </pc:spChg>
        <pc:spChg chg="mod">
          <ac:chgData name="Daniel Velerdas Sedano" userId="235ccc08-5ab3-4cc5-b308-15beb5d13692" providerId="ADAL" clId="{DB55C91D-DEF4-4CCA-9CB0-A03BEA9BA22B}" dt="2022-11-10T12:37:06.839" v="1377" actId="1076"/>
          <ac:spMkLst>
            <pc:docMk/>
            <pc:sldMk cId="2674230135" sldId="2147347794"/>
            <ac:spMk id="11" creationId="{54B3EC70-F675-07B2-9541-5DE54B36B3A6}"/>
          </ac:spMkLst>
        </pc:spChg>
        <pc:spChg chg="mod">
          <ac:chgData name="Daniel Velerdas Sedano" userId="235ccc08-5ab3-4cc5-b308-15beb5d13692" providerId="ADAL" clId="{DB55C91D-DEF4-4CCA-9CB0-A03BEA9BA22B}" dt="2022-11-10T12:36:58.837" v="1375" actId="1076"/>
          <ac:spMkLst>
            <pc:docMk/>
            <pc:sldMk cId="2674230135" sldId="2147347794"/>
            <ac:spMk id="16" creationId="{18EE1574-1BC5-65AD-4928-4EB966F0682D}"/>
          </ac:spMkLst>
        </pc:spChg>
        <pc:spChg chg="mod">
          <ac:chgData name="Daniel Velerdas Sedano" userId="235ccc08-5ab3-4cc5-b308-15beb5d13692" providerId="ADAL" clId="{DB55C91D-DEF4-4CCA-9CB0-A03BEA9BA22B}" dt="2022-11-10T12:36:57.065" v="1374" actId="1076"/>
          <ac:spMkLst>
            <pc:docMk/>
            <pc:sldMk cId="2674230135" sldId="2147347794"/>
            <ac:spMk id="19" creationId="{8ABC1741-D3DC-3E9C-7346-D35A9C247A3C}"/>
          </ac:spMkLst>
        </pc:spChg>
        <pc:spChg chg="mod">
          <ac:chgData name="Daniel Velerdas Sedano" userId="235ccc08-5ab3-4cc5-b308-15beb5d13692" providerId="ADAL" clId="{DB55C91D-DEF4-4CCA-9CB0-A03BEA9BA22B}" dt="2022-11-10T12:37:10.246" v="1378" actId="1076"/>
          <ac:spMkLst>
            <pc:docMk/>
            <pc:sldMk cId="2674230135" sldId="2147347794"/>
            <ac:spMk id="24" creationId="{C7DCFA36-908D-F837-66B7-B5FABF973763}"/>
          </ac:spMkLst>
        </pc:spChg>
      </pc:sldChg>
      <pc:sldChg chg="modSp add mod">
        <pc:chgData name="Daniel Velerdas Sedano" userId="235ccc08-5ab3-4cc5-b308-15beb5d13692" providerId="ADAL" clId="{DB55C91D-DEF4-4CCA-9CB0-A03BEA9BA22B}" dt="2022-11-10T12:38:09.045" v="1396" actId="1076"/>
        <pc:sldMkLst>
          <pc:docMk/>
          <pc:sldMk cId="144837604" sldId="2147347796"/>
        </pc:sldMkLst>
        <pc:spChg chg="mod">
          <ac:chgData name="Daniel Velerdas Sedano" userId="235ccc08-5ab3-4cc5-b308-15beb5d13692" providerId="ADAL" clId="{DB55C91D-DEF4-4CCA-9CB0-A03BEA9BA22B}" dt="2022-11-10T12:38:09.045" v="1396" actId="1076"/>
          <ac:spMkLst>
            <pc:docMk/>
            <pc:sldMk cId="144837604" sldId="2147347796"/>
            <ac:spMk id="13" creationId="{99807AD8-04A0-6D66-07BF-606EE7A8A150}"/>
          </ac:spMkLst>
        </pc:spChg>
        <pc:spChg chg="mod">
          <ac:chgData name="Daniel Velerdas Sedano" userId="235ccc08-5ab3-4cc5-b308-15beb5d13692" providerId="ADAL" clId="{DB55C91D-DEF4-4CCA-9CB0-A03BEA9BA22B}" dt="2022-11-10T12:37:52.999" v="1390" actId="1076"/>
          <ac:spMkLst>
            <pc:docMk/>
            <pc:sldMk cId="144837604" sldId="2147347796"/>
            <ac:spMk id="19" creationId="{8ABC1741-D3DC-3E9C-7346-D35A9C247A3C}"/>
          </ac:spMkLst>
        </pc:spChg>
        <pc:spChg chg="mod">
          <ac:chgData name="Daniel Velerdas Sedano" userId="235ccc08-5ab3-4cc5-b308-15beb5d13692" providerId="ADAL" clId="{DB55C91D-DEF4-4CCA-9CB0-A03BEA9BA22B}" dt="2022-11-10T12:37:25.377" v="1382" actId="2711"/>
          <ac:spMkLst>
            <pc:docMk/>
            <pc:sldMk cId="144837604" sldId="2147347796"/>
            <ac:spMk id="27" creationId="{BE228515-04F6-306D-EBE3-A506A0022642}"/>
          </ac:spMkLst>
        </pc:spChg>
        <pc:spChg chg="mod">
          <ac:chgData name="Daniel Velerdas Sedano" userId="235ccc08-5ab3-4cc5-b308-15beb5d13692" providerId="ADAL" clId="{DB55C91D-DEF4-4CCA-9CB0-A03BEA9BA22B}" dt="2022-11-10T12:37:30.357" v="1383" actId="1076"/>
          <ac:spMkLst>
            <pc:docMk/>
            <pc:sldMk cId="144837604" sldId="2147347796"/>
            <ac:spMk id="34" creationId="{AF070599-E9FE-2544-F084-711E034B58AA}"/>
          </ac:spMkLst>
        </pc:spChg>
        <pc:cxnChg chg="mod">
          <ac:chgData name="Daniel Velerdas Sedano" userId="235ccc08-5ab3-4cc5-b308-15beb5d13692" providerId="ADAL" clId="{DB55C91D-DEF4-4CCA-9CB0-A03BEA9BA22B}" dt="2022-11-10T12:38:09.045" v="1396" actId="1076"/>
          <ac:cxnSpMkLst>
            <pc:docMk/>
            <pc:sldMk cId="144837604" sldId="2147347796"/>
            <ac:cxnSpMk id="14" creationId="{F576921A-8FDF-CCF4-2844-1CE46D68DA5C}"/>
          </ac:cxnSpMkLst>
        </pc:cxnChg>
        <pc:cxnChg chg="mod">
          <ac:chgData name="Daniel Velerdas Sedano" userId="235ccc08-5ab3-4cc5-b308-15beb5d13692" providerId="ADAL" clId="{DB55C91D-DEF4-4CCA-9CB0-A03BEA9BA22B}" dt="2022-11-10T12:37:52.999" v="1390" actId="1076"/>
          <ac:cxnSpMkLst>
            <pc:docMk/>
            <pc:sldMk cId="144837604" sldId="2147347796"/>
            <ac:cxnSpMk id="18" creationId="{155D63A2-9D19-FDA6-9429-78E6CE19782F}"/>
          </ac:cxnSpMkLst>
        </pc:cxnChg>
        <pc:cxnChg chg="mod">
          <ac:chgData name="Daniel Velerdas Sedano" userId="235ccc08-5ab3-4cc5-b308-15beb5d13692" providerId="ADAL" clId="{DB55C91D-DEF4-4CCA-9CB0-A03BEA9BA22B}" dt="2022-11-10T12:37:32.443" v="1384" actId="14100"/>
          <ac:cxnSpMkLst>
            <pc:docMk/>
            <pc:sldMk cId="144837604" sldId="2147347796"/>
            <ac:cxnSpMk id="35" creationId="{56771A9B-2F08-BE8A-0349-DD7CF17CCAB0}"/>
          </ac:cxnSpMkLst>
        </pc:cxnChg>
      </pc:sldChg>
      <pc:sldChg chg="modSp add mod">
        <pc:chgData name="Daniel Velerdas Sedano" userId="235ccc08-5ab3-4cc5-b308-15beb5d13692" providerId="ADAL" clId="{DB55C91D-DEF4-4CCA-9CB0-A03BEA9BA22B}" dt="2022-11-10T12:41:01.122" v="1448" actId="948"/>
        <pc:sldMkLst>
          <pc:docMk/>
          <pc:sldMk cId="2560912287" sldId="2147347797"/>
        </pc:sldMkLst>
        <pc:spChg chg="mod">
          <ac:chgData name="Daniel Velerdas Sedano" userId="235ccc08-5ab3-4cc5-b308-15beb5d13692" providerId="ADAL" clId="{DB55C91D-DEF4-4CCA-9CB0-A03BEA9BA22B}" dt="2022-11-10T12:41:01.122" v="1448" actId="948"/>
          <ac:spMkLst>
            <pc:docMk/>
            <pc:sldMk cId="2560912287" sldId="2147347797"/>
            <ac:spMk id="9" creationId="{BC91A158-5020-7DAE-8677-760CFB3ECF19}"/>
          </ac:spMkLst>
        </pc:spChg>
      </pc:sldChg>
      <pc:sldChg chg="addSp delSp modSp add mod ord">
        <pc:chgData name="Daniel Velerdas Sedano" userId="235ccc08-5ab3-4cc5-b308-15beb5d13692" providerId="ADAL" clId="{DB55C91D-DEF4-4CCA-9CB0-A03BEA9BA22B}" dt="2022-11-10T12:39:59.517" v="1424" actId="14100"/>
        <pc:sldMkLst>
          <pc:docMk/>
          <pc:sldMk cId="1125232583" sldId="2147347798"/>
        </pc:sldMkLst>
        <pc:spChg chg="mod">
          <ac:chgData name="Daniel Velerdas Sedano" userId="235ccc08-5ab3-4cc5-b308-15beb5d13692" providerId="ADAL" clId="{DB55C91D-DEF4-4CCA-9CB0-A03BEA9BA22B}" dt="2022-11-03T15:25:25.273" v="344" actId="20577"/>
          <ac:spMkLst>
            <pc:docMk/>
            <pc:sldMk cId="1125232583" sldId="2147347798"/>
            <ac:spMk id="3" creationId="{6950C2A9-BA83-A54F-8005-B98DC2E0EE03}"/>
          </ac:spMkLst>
        </pc:spChg>
        <pc:spChg chg="add mod">
          <ac:chgData name="Daniel Velerdas Sedano" userId="235ccc08-5ab3-4cc5-b308-15beb5d13692" providerId="ADAL" clId="{DB55C91D-DEF4-4CCA-9CB0-A03BEA9BA22B}" dt="2022-11-03T15:46:19.808" v="1097" actId="1076"/>
          <ac:spMkLst>
            <pc:docMk/>
            <pc:sldMk cId="1125232583" sldId="2147347798"/>
            <ac:spMk id="11" creationId="{08791A9D-DD48-C544-33E0-05B547120175}"/>
          </ac:spMkLst>
        </pc:spChg>
        <pc:spChg chg="add mod">
          <ac:chgData name="Daniel Velerdas Sedano" userId="235ccc08-5ab3-4cc5-b308-15beb5d13692" providerId="ADAL" clId="{DB55C91D-DEF4-4CCA-9CB0-A03BEA9BA22B}" dt="2022-11-10T12:39:57.972" v="1423" actId="1076"/>
          <ac:spMkLst>
            <pc:docMk/>
            <pc:sldMk cId="1125232583" sldId="2147347798"/>
            <ac:spMk id="13" creationId="{FDDC61C5-84BA-0E88-765B-E51AEB0C2571}"/>
          </ac:spMkLst>
        </pc:spChg>
        <pc:spChg chg="add mod">
          <ac:chgData name="Daniel Velerdas Sedano" userId="235ccc08-5ab3-4cc5-b308-15beb5d13692" providerId="ADAL" clId="{DB55C91D-DEF4-4CCA-9CB0-A03BEA9BA22B}" dt="2022-11-10T12:39:54.857" v="1422" actId="404"/>
          <ac:spMkLst>
            <pc:docMk/>
            <pc:sldMk cId="1125232583" sldId="2147347798"/>
            <ac:spMk id="17" creationId="{DD500C02-3C9D-BB97-BB49-8075EB62892E}"/>
          </ac:spMkLst>
        </pc:spChg>
        <pc:spChg chg="add mod">
          <ac:chgData name="Daniel Velerdas Sedano" userId="235ccc08-5ab3-4cc5-b308-15beb5d13692" providerId="ADAL" clId="{DB55C91D-DEF4-4CCA-9CB0-A03BEA9BA22B}" dt="2022-11-10T12:39:54.857" v="1422" actId="404"/>
          <ac:spMkLst>
            <pc:docMk/>
            <pc:sldMk cId="1125232583" sldId="2147347798"/>
            <ac:spMk id="24" creationId="{FDBD6BA4-26D5-B2E5-7D31-BD6AD00FAA16}"/>
          </ac:spMkLst>
        </pc:spChg>
        <pc:spChg chg="add mod">
          <ac:chgData name="Daniel Velerdas Sedano" userId="235ccc08-5ab3-4cc5-b308-15beb5d13692" providerId="ADAL" clId="{DB55C91D-DEF4-4CCA-9CB0-A03BEA9BA22B}" dt="2022-11-10T12:39:54.857" v="1422" actId="404"/>
          <ac:spMkLst>
            <pc:docMk/>
            <pc:sldMk cId="1125232583" sldId="2147347798"/>
            <ac:spMk id="26" creationId="{F5E77D7D-4333-9BAD-FDD5-83582A499AE5}"/>
          </ac:spMkLst>
        </pc:spChg>
        <pc:picChg chg="add del mod">
          <ac:chgData name="Daniel Velerdas Sedano" userId="235ccc08-5ab3-4cc5-b308-15beb5d13692" providerId="ADAL" clId="{DB55C91D-DEF4-4CCA-9CB0-A03BEA9BA22B}" dt="2022-11-03T15:17:20.467" v="310" actId="21"/>
          <ac:picMkLst>
            <pc:docMk/>
            <pc:sldMk cId="1125232583" sldId="2147347798"/>
            <ac:picMk id="5" creationId="{691E527A-3E38-D6F5-3683-F09B0944FE77}"/>
          </ac:picMkLst>
        </pc:picChg>
        <pc:picChg chg="add mod">
          <ac:chgData name="Daniel Velerdas Sedano" userId="235ccc08-5ab3-4cc5-b308-15beb5d13692" providerId="ADAL" clId="{DB55C91D-DEF4-4CCA-9CB0-A03BEA9BA22B}" dt="2022-11-03T15:46:04.112" v="1093" actId="1076"/>
          <ac:picMkLst>
            <pc:docMk/>
            <pc:sldMk cId="1125232583" sldId="2147347798"/>
            <ac:picMk id="7" creationId="{77BC5078-C928-A897-82E6-7A9352BED540}"/>
          </ac:picMkLst>
        </pc:picChg>
        <pc:cxnChg chg="add mod">
          <ac:chgData name="Daniel Velerdas Sedano" userId="235ccc08-5ab3-4cc5-b308-15beb5d13692" providerId="ADAL" clId="{DB55C91D-DEF4-4CCA-9CB0-A03BEA9BA22B}" dt="2022-11-10T12:39:59.517" v="1424" actId="14100"/>
          <ac:cxnSpMkLst>
            <pc:docMk/>
            <pc:sldMk cId="1125232583" sldId="2147347798"/>
            <ac:cxnSpMk id="9" creationId="{958BBB06-5DC5-939C-B021-709733CEFD02}"/>
          </ac:cxnSpMkLst>
        </pc:cxnChg>
        <pc:cxnChg chg="add mod">
          <ac:chgData name="Daniel Velerdas Sedano" userId="235ccc08-5ab3-4cc5-b308-15beb5d13692" providerId="ADAL" clId="{DB55C91D-DEF4-4CCA-9CB0-A03BEA9BA22B}" dt="2022-11-10T12:39:54.857" v="1422" actId="404"/>
          <ac:cxnSpMkLst>
            <pc:docMk/>
            <pc:sldMk cId="1125232583" sldId="2147347798"/>
            <ac:cxnSpMk id="14" creationId="{EF4D8968-075A-6DA1-B7A2-E19BF7A91ED5}"/>
          </ac:cxnSpMkLst>
        </pc:cxnChg>
        <pc:cxnChg chg="add mod">
          <ac:chgData name="Daniel Velerdas Sedano" userId="235ccc08-5ab3-4cc5-b308-15beb5d13692" providerId="ADAL" clId="{DB55C91D-DEF4-4CCA-9CB0-A03BEA9BA22B}" dt="2022-11-03T15:46:28.236" v="1098" actId="1076"/>
          <ac:cxnSpMkLst>
            <pc:docMk/>
            <pc:sldMk cId="1125232583" sldId="2147347798"/>
            <ac:cxnSpMk id="21" creationId="{D2829623-832B-E403-5467-1E228EAD395E}"/>
          </ac:cxnSpMkLst>
        </pc:cxnChg>
        <pc:cxnChg chg="add mod">
          <ac:chgData name="Daniel Velerdas Sedano" userId="235ccc08-5ab3-4cc5-b308-15beb5d13692" providerId="ADAL" clId="{DB55C91D-DEF4-4CCA-9CB0-A03BEA9BA22B}" dt="2022-11-03T15:46:04.112" v="1093" actId="1076"/>
          <ac:cxnSpMkLst>
            <pc:docMk/>
            <pc:sldMk cId="1125232583" sldId="2147347798"/>
            <ac:cxnSpMk id="25" creationId="{B97B3437-1053-99CE-D7BC-3549BA548C5C}"/>
          </ac:cxnSpMkLst>
        </pc:cxnChg>
      </pc:sldChg>
      <pc:sldChg chg="add del">
        <pc:chgData name="Daniel Velerdas Sedano" userId="235ccc08-5ab3-4cc5-b308-15beb5d13692" providerId="ADAL" clId="{DB55C91D-DEF4-4CCA-9CB0-A03BEA9BA22B}" dt="2022-11-03T15:57:36.557" v="1220" actId="47"/>
        <pc:sldMkLst>
          <pc:docMk/>
          <pc:sldMk cId="651324632" sldId="2147347799"/>
        </pc:sldMkLst>
      </pc:sldChg>
      <pc:sldChg chg="addSp modSp add mod ord">
        <pc:chgData name="Daniel Velerdas Sedano" userId="235ccc08-5ab3-4cc5-b308-15beb5d13692" providerId="ADAL" clId="{DB55C91D-DEF4-4CCA-9CB0-A03BEA9BA22B}" dt="2022-11-10T12:40:19.867" v="1429" actId="1076"/>
        <pc:sldMkLst>
          <pc:docMk/>
          <pc:sldMk cId="3846048849" sldId="2147347800"/>
        </pc:sldMkLst>
        <pc:spChg chg="mod">
          <ac:chgData name="Daniel Velerdas Sedano" userId="235ccc08-5ab3-4cc5-b308-15beb5d13692" providerId="ADAL" clId="{DB55C91D-DEF4-4CCA-9CB0-A03BEA9BA22B}" dt="2022-11-03T15:30:21.886" v="546" actId="20577"/>
          <ac:spMkLst>
            <pc:docMk/>
            <pc:sldMk cId="3846048849" sldId="2147347800"/>
            <ac:spMk id="3" creationId="{6950C2A9-BA83-A54F-8005-B98DC2E0EE03}"/>
          </ac:spMkLst>
        </pc:spChg>
        <pc:spChg chg="add mod">
          <ac:chgData name="Daniel Velerdas Sedano" userId="235ccc08-5ab3-4cc5-b308-15beb5d13692" providerId="ADAL" clId="{DB55C91D-DEF4-4CCA-9CB0-A03BEA9BA22B}" dt="2022-11-10T12:40:19.867" v="1429" actId="1076"/>
          <ac:spMkLst>
            <pc:docMk/>
            <pc:sldMk cId="3846048849" sldId="2147347800"/>
            <ac:spMk id="6" creationId="{076D43B7-F49A-0366-9095-D71010E9E195}"/>
          </ac:spMkLst>
        </pc:spChg>
        <pc:picChg chg="add mod">
          <ac:chgData name="Daniel Velerdas Sedano" userId="235ccc08-5ab3-4cc5-b308-15beb5d13692" providerId="ADAL" clId="{DB55C91D-DEF4-4CCA-9CB0-A03BEA9BA22B}" dt="2022-11-03T15:35:59.789" v="554" actId="1076"/>
          <ac:picMkLst>
            <pc:docMk/>
            <pc:sldMk cId="3846048849" sldId="2147347800"/>
            <ac:picMk id="5" creationId="{3BBC20B1-66C3-DC76-6F21-BFF16CF51A34}"/>
          </ac:picMkLst>
        </pc:picChg>
      </pc:sldChg>
      <pc:sldChg chg="addSp modSp add mod">
        <pc:chgData name="Daniel Velerdas Sedano" userId="235ccc08-5ab3-4cc5-b308-15beb5d13692" providerId="ADAL" clId="{DB55C91D-DEF4-4CCA-9CB0-A03BEA9BA22B}" dt="2022-11-10T12:40:25.581" v="1431" actId="404"/>
        <pc:sldMkLst>
          <pc:docMk/>
          <pc:sldMk cId="465969858" sldId="2147347801"/>
        </pc:sldMkLst>
        <pc:spChg chg="add mod">
          <ac:chgData name="Daniel Velerdas Sedano" userId="235ccc08-5ab3-4cc5-b308-15beb5d13692" providerId="ADAL" clId="{DB55C91D-DEF4-4CCA-9CB0-A03BEA9BA22B}" dt="2022-11-10T12:40:25.581" v="1431" actId="404"/>
          <ac:spMkLst>
            <pc:docMk/>
            <pc:sldMk cId="465969858" sldId="2147347801"/>
            <ac:spMk id="7" creationId="{052426D0-72C2-EC26-2B6B-E0275BF9BE30}"/>
          </ac:spMkLst>
        </pc:spChg>
        <pc:spChg chg="add mod">
          <ac:chgData name="Daniel Velerdas Sedano" userId="235ccc08-5ab3-4cc5-b308-15beb5d13692" providerId="ADAL" clId="{DB55C91D-DEF4-4CCA-9CB0-A03BEA9BA22B}" dt="2022-11-10T12:40:25.581" v="1431" actId="404"/>
          <ac:spMkLst>
            <pc:docMk/>
            <pc:sldMk cId="465969858" sldId="2147347801"/>
            <ac:spMk id="10" creationId="{844DECE5-554C-38E2-44A5-C5E11567E7A0}"/>
          </ac:spMkLst>
        </pc:spChg>
        <pc:picChg chg="add mod">
          <ac:chgData name="Daniel Velerdas Sedano" userId="235ccc08-5ab3-4cc5-b308-15beb5d13692" providerId="ADAL" clId="{DB55C91D-DEF4-4CCA-9CB0-A03BEA9BA22B}" dt="2022-11-03T15:43:05.893" v="985" actId="1076"/>
          <ac:picMkLst>
            <pc:docMk/>
            <pc:sldMk cId="465969858" sldId="2147347801"/>
            <ac:picMk id="5" creationId="{3EFB474C-D351-7771-7F83-213E5CE5BF87}"/>
          </ac:picMkLst>
        </pc:picChg>
        <pc:cxnChg chg="add mod">
          <ac:chgData name="Daniel Velerdas Sedano" userId="235ccc08-5ab3-4cc5-b308-15beb5d13692" providerId="ADAL" clId="{DB55C91D-DEF4-4CCA-9CB0-A03BEA9BA22B}" dt="2022-11-03T15:44:03.073" v="988" actId="14100"/>
          <ac:cxnSpMkLst>
            <pc:docMk/>
            <pc:sldMk cId="465969858" sldId="2147347801"/>
            <ac:cxnSpMk id="6" creationId="{BA8A61F9-6222-2818-1D56-AFADFAA7B5CF}"/>
          </ac:cxnSpMkLst>
        </pc:cxnChg>
        <pc:cxnChg chg="add mod">
          <ac:chgData name="Daniel Velerdas Sedano" userId="235ccc08-5ab3-4cc5-b308-15beb5d13692" providerId="ADAL" clId="{DB55C91D-DEF4-4CCA-9CB0-A03BEA9BA22B}" dt="2022-11-10T12:40:25.581" v="1431" actId="404"/>
          <ac:cxnSpMkLst>
            <pc:docMk/>
            <pc:sldMk cId="465969858" sldId="2147347801"/>
            <ac:cxnSpMk id="9" creationId="{7A5820B6-A7D3-452D-3555-935330D16641}"/>
          </ac:cxnSpMkLst>
        </pc:cxnChg>
        <pc:cxnChg chg="add mod">
          <ac:chgData name="Daniel Velerdas Sedano" userId="235ccc08-5ab3-4cc5-b308-15beb5d13692" providerId="ADAL" clId="{DB55C91D-DEF4-4CCA-9CB0-A03BEA9BA22B}" dt="2022-11-03T15:47:25.669" v="1101" actId="1582"/>
          <ac:cxnSpMkLst>
            <pc:docMk/>
            <pc:sldMk cId="465969858" sldId="2147347801"/>
            <ac:cxnSpMk id="17" creationId="{1E732215-56B2-0645-9F7B-3689681FF102}"/>
          </ac:cxnSpMkLst>
        </pc:cxnChg>
        <pc:cxnChg chg="add mod">
          <ac:chgData name="Daniel Velerdas Sedano" userId="235ccc08-5ab3-4cc5-b308-15beb5d13692" providerId="ADAL" clId="{DB55C91D-DEF4-4CCA-9CB0-A03BEA9BA22B}" dt="2022-11-03T15:47:44.723" v="1106" actId="14100"/>
          <ac:cxnSpMkLst>
            <pc:docMk/>
            <pc:sldMk cId="465969858" sldId="2147347801"/>
            <ac:cxnSpMk id="18" creationId="{75A183DC-7C6D-5E9F-7900-E6E94DE54BC3}"/>
          </ac:cxnSpMkLst>
        </pc:cxnChg>
      </pc:sldChg>
      <pc:sldChg chg="add del">
        <pc:chgData name="Daniel Velerdas Sedano" userId="235ccc08-5ab3-4cc5-b308-15beb5d13692" providerId="ADAL" clId="{DB55C91D-DEF4-4CCA-9CB0-A03BEA9BA22B}" dt="2022-11-03T15:50:30.792" v="1107" actId="47"/>
        <pc:sldMkLst>
          <pc:docMk/>
          <pc:sldMk cId="370163132" sldId="2147347802"/>
        </pc:sldMkLst>
      </pc:sldChg>
      <pc:sldChg chg="modSp add mod ord">
        <pc:chgData name="Daniel Velerdas Sedano" userId="235ccc08-5ab3-4cc5-b308-15beb5d13692" providerId="ADAL" clId="{DB55C91D-DEF4-4CCA-9CB0-A03BEA9BA22B}" dt="2022-11-03T16:00:53.152" v="1267" actId="20577"/>
        <pc:sldMkLst>
          <pc:docMk/>
          <pc:sldMk cId="431052147" sldId="2147347802"/>
        </pc:sldMkLst>
        <pc:spChg chg="mod">
          <ac:chgData name="Daniel Velerdas Sedano" userId="235ccc08-5ab3-4cc5-b308-15beb5d13692" providerId="ADAL" clId="{DB55C91D-DEF4-4CCA-9CB0-A03BEA9BA22B}" dt="2022-11-03T16:00:50.177" v="1256" actId="20577"/>
          <ac:spMkLst>
            <pc:docMk/>
            <pc:sldMk cId="431052147" sldId="2147347802"/>
            <ac:spMk id="857" creationId="{00000000-0000-0000-0000-000000000000}"/>
          </ac:spMkLst>
        </pc:spChg>
        <pc:spChg chg="mod">
          <ac:chgData name="Daniel Velerdas Sedano" userId="235ccc08-5ab3-4cc5-b308-15beb5d13692" providerId="ADAL" clId="{DB55C91D-DEF4-4CCA-9CB0-A03BEA9BA22B}" dt="2022-11-03T16:00:53.152" v="1267" actId="20577"/>
          <ac:spMkLst>
            <pc:docMk/>
            <pc:sldMk cId="431052147" sldId="2147347802"/>
            <ac:spMk id="859" creationId="{00000000-0000-0000-0000-000000000000}"/>
          </ac:spMkLst>
        </pc:spChg>
      </pc:sldChg>
      <pc:sldChg chg="add del setBg">
        <pc:chgData name="Daniel Velerdas Sedano" userId="235ccc08-5ab3-4cc5-b308-15beb5d13692" providerId="ADAL" clId="{DB55C91D-DEF4-4CCA-9CB0-A03BEA9BA22B}" dt="2022-11-03T16:00:43.886" v="1251"/>
        <pc:sldMkLst>
          <pc:docMk/>
          <pc:sldMk cId="3646919692" sldId="2147347802"/>
        </pc:sldMkLst>
      </pc:sldChg>
      <pc:sldMasterChg chg="del delSldLayout">
        <pc:chgData name="Daniel Velerdas Sedano" userId="235ccc08-5ab3-4cc5-b308-15beb5d13692" providerId="ADAL" clId="{DB55C91D-DEF4-4CCA-9CB0-A03BEA9BA22B}" dt="2022-10-24T13:49:20.439" v="1" actId="47"/>
        <pc:sldMasterMkLst>
          <pc:docMk/>
          <pc:sldMasterMk cId="4289519130" sldId="2147483720"/>
        </pc:sldMasterMkLst>
        <pc:sldLayoutChg chg="del">
          <pc:chgData name="Daniel Velerdas Sedano" userId="235ccc08-5ab3-4cc5-b308-15beb5d13692" providerId="ADAL" clId="{DB55C91D-DEF4-4CCA-9CB0-A03BEA9BA22B}" dt="2022-10-24T13:49:20.439" v="1" actId="47"/>
          <pc:sldLayoutMkLst>
            <pc:docMk/>
            <pc:sldMasterMk cId="4289519130" sldId="2147483720"/>
            <pc:sldLayoutMk cId="3004968150" sldId="2147483721"/>
          </pc:sldLayoutMkLst>
        </pc:sldLayoutChg>
        <pc:sldLayoutChg chg="del">
          <pc:chgData name="Daniel Velerdas Sedano" userId="235ccc08-5ab3-4cc5-b308-15beb5d13692" providerId="ADAL" clId="{DB55C91D-DEF4-4CCA-9CB0-A03BEA9BA22B}" dt="2022-10-24T13:49:20.439" v="1" actId="47"/>
          <pc:sldLayoutMkLst>
            <pc:docMk/>
            <pc:sldMasterMk cId="4289519130" sldId="2147483720"/>
            <pc:sldLayoutMk cId="4080827712" sldId="2147483722"/>
          </pc:sldLayoutMkLst>
        </pc:sldLayoutChg>
        <pc:sldLayoutChg chg="del">
          <pc:chgData name="Daniel Velerdas Sedano" userId="235ccc08-5ab3-4cc5-b308-15beb5d13692" providerId="ADAL" clId="{DB55C91D-DEF4-4CCA-9CB0-A03BEA9BA22B}" dt="2022-10-24T13:49:20.439" v="1" actId="47"/>
          <pc:sldLayoutMkLst>
            <pc:docMk/>
            <pc:sldMasterMk cId="4289519130" sldId="2147483720"/>
            <pc:sldLayoutMk cId="2369664039" sldId="2147483723"/>
          </pc:sldLayoutMkLst>
        </pc:sldLayoutChg>
        <pc:sldLayoutChg chg="del">
          <pc:chgData name="Daniel Velerdas Sedano" userId="235ccc08-5ab3-4cc5-b308-15beb5d13692" providerId="ADAL" clId="{DB55C91D-DEF4-4CCA-9CB0-A03BEA9BA22B}" dt="2022-10-24T13:49:20.439" v="1" actId="47"/>
          <pc:sldLayoutMkLst>
            <pc:docMk/>
            <pc:sldMasterMk cId="4289519130" sldId="2147483720"/>
            <pc:sldLayoutMk cId="2094373013" sldId="214748372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C530F359-1853-4DFB-9457-7E3BAB453B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AD4E166-5129-4C23-9419-3F1009E6B6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C501E-DF51-409D-9F82-38A7EF519BAD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1681F5C-DC28-4044-9996-CE9139B2CB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FB7DEF-30CA-4645-85E1-029ED260C3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BE10E-A468-48AE-AB3C-56A459F98C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9390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41812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" name="Google Shape;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517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102a4fd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102a4fd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625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0ff750e01d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0ff750e01d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929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0ff750e01d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0ff750e01d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1843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0ff750e01d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0ff750e01d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427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0ff750e01d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0ff750e01d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780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0ff750e01d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0ff750e01d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956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1909d5e64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1909d5e64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027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1909d5e64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1909d5e64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4262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E8E7A-2E6B-49C4-807D-FC27B4C8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76F08F-B71C-4D22-9AC4-7497F67F9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5F568F-B577-4C59-9F68-0D3E4627C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737FEB-2C35-44CA-ACE2-5901C418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519A48-18F8-44AD-8C18-40B7772C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A7CC82-CB9D-4F2D-9BFF-05C19A60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60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0144C-B047-4E8C-A942-64379B38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A10FFA-D248-43D6-99BA-40BDC824C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BD4934-E7E2-408C-AF00-6B49EAAFF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073BD2-CADC-481B-B1F6-26551D45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3CB8F2-770F-471A-839B-D1AA88E1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5535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E23729-1300-4645-87D4-CAD721583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40CE1B-594E-4DCF-AFCA-AA8970E54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C88495-16D6-4DF8-8DD1-20AFBA5A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F59178-88A6-4E6F-8AE2-1888BD4A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F2FF3D-91B8-4089-8246-7C0B9586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464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912BB-7825-4066-99D3-75F80AB30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D4D348-318F-4ACC-A36F-733EB14EB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974077-C5ED-40F7-8002-627E22BF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EC3B3A-39BC-4AA7-9DE4-9E835AD1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13AE8C-E810-47DB-AD44-6E8F59EE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4147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24677-272F-49DE-9C4D-E2E9B5A3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97CCE1-76D5-4BA1-BB84-2DDD6D2E3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9B3927-2D99-4826-9CA1-02307CF1A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DDA09B-666A-4E4A-95FE-66D74101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193DEA-A776-4245-B0F4-AE43B445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5049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7BAE6-522F-4638-BF0F-444D2831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F1076D-6AC8-49BF-A30A-98568F3B0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2173D4-20D6-4E00-815C-F47E6CEA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1F068A-F543-4D72-92F4-2A7A8067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4A5DBF-2576-4232-819E-EBBDB62E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980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FA94B-6C11-4C65-84DC-3993A881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FEABF-DCE4-40DF-BA62-1EB0A137C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A44FC9-E142-4722-97ED-FDFDA8844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C58EA3-2E1C-4BE3-83E9-BBB8F7BD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99B057-6E45-4EC0-98D2-BA94AECE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4046C8-DDB7-4BE5-814A-00D79E21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9615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BDD3C-A6FF-446F-B21F-AF11BD269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8B52A1-443D-4408-AB0C-B53C63F25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5C336C-0750-4D7D-8653-8B1CEBEA6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FF53BB-F949-476F-B771-D53B067DD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ECC57BD-BF36-48C1-901F-05020B1C1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23BCC08-0226-4F31-8E53-49EC7506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EB811B3-6017-43D9-BB21-313FB556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201987-F1FF-41AF-AB0B-75E3FC13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9814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96B26-84A0-41AD-85C7-EFFEE784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3F5B85F-A508-437D-8FE9-B02290A8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BDEBD7-2607-4A22-932A-305373A1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7003F52-C65E-4589-AAF6-AC00974D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4597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0E8FB71-869C-4054-9E31-AB035A8D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BC8379A-639E-4D8F-8C03-7055BB2F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F432A1-523C-431B-9E8C-156B1A45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984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24EA2-030A-4FA6-A5E6-630915DAF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4F53B1-B9B5-40DA-864D-372B8A7C4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7C06F-B86A-4053-9841-463DA2FA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BE14EB-31AE-41CF-BD43-EDC7E7A31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69EECF-C7FD-4101-800C-92F395A0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88825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87ED0-8B8E-4155-980C-030D9EC0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719034-1212-4D9E-8101-96E20AC02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A4A2AA-3ECA-4165-9D0E-93FFCF0D3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CFC496-7EDA-4402-BA5E-E159BCE0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BD7506-01B3-4615-BB03-CCF8EB6D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F2025F-C3F9-4B87-B9CF-56D8587D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8075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EF168-1BA6-4DDE-94EA-094BECC6E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E182F24-60E7-4D49-8CF5-B4EE70930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10A70B-51DC-4B84-BEF5-DCE5C1FDE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E19F11-CD58-4C7B-A128-2FB87C39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BA61CE-D87F-47D5-962B-C7044AF5D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366854-1725-4124-B62B-EFF2600A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324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1A621-1042-48DE-A297-4B5B4750B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E0B844-A5E3-4143-BD72-B5FF9B261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626560-8FF7-48D1-A5C3-F8DA9B45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D19DBA-DA19-4A0A-9C4A-239C9905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E758FB-844E-44A3-A53C-879E7698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7772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73A87B-8C74-4E14-AEC7-887F73EA3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8037D5-C5B8-4D72-80D2-DC7DAAE66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E36B6E-9779-4C36-B3D5-9684B109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7A51F3-8589-47CA-BC50-6E5922DD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09EFAB-2D56-4F6F-8FB4-B5E27B44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27064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4680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814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99211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84064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85728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952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B6FC6-52E1-455C-9B67-0C8AC583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402AA4-5700-4981-9594-89FC8C5C1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730DFA-D26E-40A1-8609-C892D1D0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A6AE57-D5AF-4020-9328-A6A7D149A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738CA8-2FC6-48DD-BC48-41D78C1F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4590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00558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 hasCustomPrompt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r>
              <a:rPr lang="es-ES"/>
              <a:t>Inditex &lt;&gt; Axpe</a:t>
            </a:r>
          </a:p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60455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01454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EDC27-E437-45E5-A09F-2ABDC487A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9CD2B7-EEF8-4F01-9DBF-49D34BBFD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783BEC-1AA5-488A-9830-54CA5EFC5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BA731B-B012-4F77-9809-78A7E54F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E60CFC-DFF6-4F13-A070-9D25239CA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41663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74827-CABF-454B-AD82-E663356C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6CB39E-C8A7-4505-8C2A-881F2CC76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64F4C6-74BA-4234-8750-6BA3F116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CBCCE-7C41-40CE-9250-3558DB3C9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C6FAD0-CFC9-4C81-AEE9-59D8E7E4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05450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07D85-D75C-41CB-9230-73A608D4A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6C997B-A7C9-4193-81A6-4DE3C97F1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25CFB7-4D08-4DCA-ADF5-ACF893FE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23E672-9838-4CDD-80EB-A138FAEA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EFF2EE-8875-46DF-A4F3-B5A1DE40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76786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A73BB-68DC-4B92-9DCF-700977B2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D49DEA-53F1-4205-B791-41BF1278E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DC1284-DE0F-4132-A916-43FA10F8A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242F18-4576-40EF-A3AE-F6CF51AD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A55F26-6126-4F64-A874-E5FBA819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D9BAD1-2A19-4F57-BBC2-CE56A2B1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34731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7DE2C-5B68-47F8-80F5-A9A40EC9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B26762-FFDA-4821-832D-8B0DF1818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9D1259-6884-4DEE-AD50-9129DEFEB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370C027-5CCE-453F-B139-7ED39A271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AA88E11-4250-4FB0-B97E-EBE14C7B8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C414EEC-C4E7-4EB0-A6EB-46D93CF1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73F497-7AD7-42B7-8458-819CA29B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FF4E0E-3346-4CD0-ADD5-52785F24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1871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84A9D-5A16-4603-A894-3504ED8F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B246EB-DEFD-4A84-ACA8-CB8DD52D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AC8E8CF-B6B6-4BC4-9F1B-69D173E6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26D12-46B8-4495-A2E8-7A0D5607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13076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1F75CB-0EC8-46E9-ADFF-AC58263F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A6F4F9F-09F3-4DBB-ACC9-D098291F5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C9CBCB-885D-4393-9E19-5BD4B323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24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C2765-C23A-47FE-9049-63F8DBE4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7D1813-78CB-49BD-9D90-2FE036E05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099A6B-4CF4-4202-8CF2-C851C8E7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F33759-5947-463B-AA7C-ED7584AE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C9EE14-ADE6-47D5-99C3-2A3C7566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2451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5FCC8-8AF0-4269-9CF4-5F9C06354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FAE2A9-979C-48E0-A72E-22A8A3CD3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077B5E-D2FE-45C0-B9AB-BB242BDF7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166444-5E67-4B51-A0DD-6EFC10EC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AB029B-3299-4836-9E09-F6F6F34BD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DEBB7-4798-4938-90E7-28FB6624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57711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DF797-83BF-4E67-AC54-692896FE7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416C69-165E-4473-98F4-2D21FDA8F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A3930A-0DDE-458B-9A9E-68486A2E5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A44E4D-0247-4C08-874B-5F92FE2B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F79C23-24B3-4A76-B733-EE62061F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6D624E-2FC7-402D-8257-BF89C111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42131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2BA12-297B-4182-BD11-47DCFB8C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7CA724-F4B0-476C-ABB2-48669257F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315AB7-F0C2-4837-958F-A4E93343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335E96-9C99-4385-BE73-1D40BBB8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663DCB-BF0A-4CFF-8A75-A47E52EB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25749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5C87F3-FBFE-4A9F-91A6-EB591C35E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F2FFB7-84CE-41E0-A753-064E2837E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B2AE95-3184-472B-8CB4-EAEAAC13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10244F-D79B-4EF1-BA4C-C7719564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7AEE03-A63C-4634-9A8A-D6B2BF06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33193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316960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98812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93258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09887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496706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054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C691E-A771-42E5-AD3A-F1BFA88D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944003-35CF-49E3-AEE3-8AB91A014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3E5612-2EBD-4E51-B6BA-10940473C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4C182B-FF9D-4C2A-9DFD-6E453BD6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71B189-F582-4EB9-914B-C98BDACF0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BA2FC2-8CB7-4FC5-97F7-9183A873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79369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18930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 hasCustomPrompt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r>
              <a:rPr lang="es-ES"/>
              <a:t>Inditex &lt;&gt; Axpe</a:t>
            </a:r>
          </a:p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93077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05404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es-ES"/>
              <a:t>Axpe &lt;&lt;</a:t>
            </a:r>
          </a:p>
        </p:txBody>
      </p:sp>
    </p:spTree>
    <p:extLst>
      <p:ext uri="{BB962C8B-B14F-4D97-AF65-F5344CB8AC3E}">
        <p14:creationId xmlns:p14="http://schemas.microsoft.com/office/powerpoint/2010/main" val="118901994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B41D3-5C45-475A-A531-1F38CCEB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FA607D-B5E2-4A44-A2B5-487E65888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5B62C6-288D-49EA-8746-6044E409B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63967E6-3056-43D0-893B-BD98D213C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168CBB9-EE71-49D9-86EC-1357EAF60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63DA4D-8711-462B-AFBB-9408E73C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163A15C-3446-4002-AC7F-7B81FC96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F5A2F7-F92F-43E4-8289-5AEC7A2A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278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5A5FA-CDFB-4FE7-9D0D-CF31C68F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BDEB5A1-4130-429D-A928-0F8F55FC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BE89B7-EAC0-4C32-9178-E0CD28A1F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DB3B1E-7F8E-450B-8A89-096E781F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34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736C1A-124A-4315-8CDF-AC44BFD1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B17229-4D91-45A7-8FBE-A0819277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9222BC-AE0F-4799-A503-D90E8BAD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8732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ACE20-CF5E-4AC2-A86B-533F79DFC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F6AFB-26EC-4C95-9EBD-796594519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C8FB2E-B594-4380-9F94-D80B0BEE8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FC172A-ACC7-456D-80B2-D4C19A74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B740A1-B21E-4295-A301-D3247F89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B19BFD-F453-4DC1-B2D6-D0365E2F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112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7;p1">
            <a:extLst>
              <a:ext uri="{FF2B5EF4-FFF2-40B4-BE49-F238E27FC236}">
                <a16:creationId xmlns:a16="http://schemas.microsoft.com/office/drawing/2014/main" id="{8CD2ACAE-306C-4230-9813-F06E2E6E5BAF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8325" y="245100"/>
            <a:ext cx="1158748" cy="4417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53FE979-AAC3-4E6E-88DD-D42A4FAF6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E09204-3036-4045-8501-A42454E39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7C02BF-87E9-4FF2-BC0D-09E47D88A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0BE8E-B893-4DDA-88D0-2A2DC9A14C3E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7CFAA9-ECA1-4643-AE62-D58E5D1FF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336FCE-5220-4C27-BD3C-D75EE57FD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368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C0DC16E-6E7F-4A67-94E9-877DF2FE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65C67B-7FAC-41F2-878B-72BB2A5A4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AC9756-7696-4710-930F-5E40FC309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D1B8E-F055-4986-8C4D-EA6073139B85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FE90DC-527D-49BE-B682-E83680974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FFA2D3-73F1-4775-9592-E812B6969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97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s-ES"/>
              <a:t>Inditex </a:t>
            </a: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595ACA-1C60-4FDA-8E6C-FA56B2DCE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BE635-9F5C-4340-9D5D-C6D5C93955DD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E0BBFD2-3ECE-43BB-BFC7-BE133E47D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79140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4F6316C-5E06-4623-B202-ED81D3DB5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CC99F0-A214-4545-B24F-6A6BF9756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8989D7-DECF-4A4C-A5B0-FA39B7DE2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944A8-15CA-4332-8749-C36AB540364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2581ED-6B11-42BB-AAC7-53E0AA27D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AA4ECA-CAAD-4B96-8639-6EAF00C67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312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s-ES"/>
              <a:t>Inditex </a:t>
            </a: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595ACA-1C60-4FDA-8E6C-FA56B2DCE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BE635-9F5C-4340-9D5D-C6D5C93955DD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E0BBFD2-3ECE-43BB-BFC7-BE133E47D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84633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1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8325" y="245100"/>
            <a:ext cx="1158748" cy="441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18075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3.xml"/><Relationship Id="rId6" Type="http://schemas.openxmlformats.org/officeDocument/2006/relationships/slide" Target="slide20.xml"/><Relationship Id="rId5" Type="http://schemas.openxmlformats.org/officeDocument/2006/relationships/slide" Target="slide14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toplight.io/open-source/spectral" TargetMode="External"/><Relationship Id="rId7" Type="http://schemas.openxmlformats.org/officeDocument/2006/relationships/hyperlink" Target="https://editor.swagger.io/" TargetMode="External"/><Relationship Id="rId2" Type="http://schemas.openxmlformats.org/officeDocument/2006/relationships/hyperlink" Target="https://docs.stoplight.io/docs/platfor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scode.dev/" TargetMode="External"/><Relationship Id="rId5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docs.insomnia.rest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>
            <a:spLocks noGrp="1"/>
          </p:cNvSpPr>
          <p:nvPr>
            <p:ph type="ctrTitle" idx="4294967295"/>
          </p:nvPr>
        </p:nvSpPr>
        <p:spPr>
          <a:xfrm>
            <a:off x="560300" y="500453"/>
            <a:ext cx="6955197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r>
              <a:rPr lang="es" sz="3200" b="1">
                <a:latin typeface="Montserrat"/>
                <a:ea typeface="Montserrat"/>
                <a:cs typeface="Montserrat"/>
              </a:rPr>
              <a:t>Herramientas de diseño</a:t>
            </a:r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4294967295"/>
          </p:nvPr>
        </p:nvSpPr>
        <p:spPr>
          <a:xfrm>
            <a:off x="649950" y="1431532"/>
            <a:ext cx="35859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14 de Noviembre de 2022</a:t>
            </a:r>
            <a:endParaRPr sz="1200" b="1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" name="Google Shape;18;p5"/>
          <p:cNvCxnSpPr/>
          <p:nvPr/>
        </p:nvCxnSpPr>
        <p:spPr>
          <a:xfrm>
            <a:off x="730891" y="143153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5"/>
          <p:cNvSpPr txBox="1"/>
          <p:nvPr/>
        </p:nvSpPr>
        <p:spPr>
          <a:xfrm>
            <a:off x="649950" y="3419875"/>
            <a:ext cx="35859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s" sz="1000">
                <a:latin typeface="Montserrat Medium"/>
                <a:ea typeface="Montserrat Medium"/>
                <a:cs typeface="Montserrat Medium"/>
                <a:sym typeface="Montserrat Medium"/>
              </a:rPr>
              <a:t>Crecemos juntos con Innovación I</a:t>
            </a:r>
          </a:p>
          <a:p>
            <a:pPr>
              <a:lnSpc>
                <a:spcPct val="115000"/>
              </a:lnSpc>
            </a:pPr>
            <a:r>
              <a:rPr lang="es" sz="1000">
                <a:latin typeface="Montserrat Medium"/>
                <a:ea typeface="Montserrat Medium"/>
                <a:cs typeface="Montserrat Medium"/>
                <a:sym typeface="Montserrat Medium"/>
              </a:rPr>
              <a:t>Orientación de producto | Valor de negocio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" name="Google Shape;16;p5">
            <a:extLst>
              <a:ext uri="{FF2B5EF4-FFF2-40B4-BE49-F238E27FC236}">
                <a16:creationId xmlns:a16="http://schemas.microsoft.com/office/drawing/2014/main" id="{30B879E9-838A-A082-F4D2-AD605DF61D42}"/>
              </a:ext>
            </a:extLst>
          </p:cNvPr>
          <p:cNvSpPr txBox="1"/>
          <p:nvPr/>
        </p:nvSpPr>
        <p:spPr>
          <a:xfrm>
            <a:off x="560300" y="2140531"/>
            <a:ext cx="3585901" cy="989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just" defTabSz="1219170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es-ES" b="1" kern="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Presentación sobre las diferentes herramientas utilizadas en el diseño de APIs en Axpe </a:t>
            </a:r>
            <a:r>
              <a:rPr lang="es-ES" b="1" kern="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Consulting</a:t>
            </a:r>
            <a:r>
              <a:rPr lang="es-ES" b="1" kern="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kern="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82675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F0394D7F-6608-B91A-A10F-CA38DD513315}"/>
              </a:ext>
            </a:extLst>
          </p:cNvPr>
          <p:cNvCxnSpPr/>
          <p:nvPr/>
        </p:nvCxnSpPr>
        <p:spPr>
          <a:xfrm>
            <a:off x="675750" y="984517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2D2555AC-09AD-861D-4C82-5461A77DC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-266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F09505-35A9-0F90-D9E5-98AA12474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900" b="1" i="0" u="none" strike="noStrike" kern="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  </a:t>
            </a:r>
            <a:endParaRPr kumimoji="0" lang="es-ES" altLang="es-ES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5" name="Google Shape;741;p33">
            <a:extLst>
              <a:ext uri="{FF2B5EF4-FFF2-40B4-BE49-F238E27FC236}">
                <a16:creationId xmlns:a16="http://schemas.microsoft.com/office/drawing/2014/main" id="{FEB7C168-AD78-D891-4B7E-83B88C167CAC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¿Qué es </a:t>
            </a:r>
            <a:r>
              <a:rPr kumimoji="0" lang="es-ES" sz="2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Insomnia</a:t>
            </a:r>
            <a:r>
              <a:rPr kumimoji="0" lang="es-E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?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978C95E-3C80-7E01-558E-AF03B8F53BAE}"/>
              </a:ext>
            </a:extLst>
          </p:cNvPr>
          <p:cNvSpPr txBox="1"/>
          <p:nvPr/>
        </p:nvSpPr>
        <p:spPr>
          <a:xfrm>
            <a:off x="6170187" y="1420092"/>
            <a:ext cx="28057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  <a:sym typeface="Arial"/>
              </a:rPr>
              <a:t>Insomnia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  <a:sym typeface="Arial"/>
              </a:rPr>
              <a:t> cuenta con tres modos principales: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  <a:sym typeface="Arial"/>
              </a:rPr>
              <a:t>Design</a:t>
            </a:r>
            <a:endParaRPr lang="es-ES" sz="1200" dirty="0">
              <a:latin typeface="Montserrat" pitchFamily="2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  <a:sym typeface="Arial"/>
              </a:rPr>
              <a:t>Debug</a:t>
            </a:r>
            <a:endParaRPr lang="es-ES" sz="1200" dirty="0">
              <a:latin typeface="Montserrat" pitchFamily="2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  <a:sym typeface="Arial"/>
              </a:rPr>
              <a:t>Test.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9CB0841-C057-E61B-DED0-F14E94ABDE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4399" r="42520" b="63904"/>
          <a:stretch/>
        </p:blipFill>
        <p:spPr>
          <a:xfrm>
            <a:off x="242887" y="1420092"/>
            <a:ext cx="5760000" cy="170570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20F83C0-43CC-814F-6842-C885281A92A6}"/>
              </a:ext>
            </a:extLst>
          </p:cNvPr>
          <p:cNvSpPr txBox="1"/>
          <p:nvPr/>
        </p:nvSpPr>
        <p:spPr>
          <a:xfrm>
            <a:off x="337875" y="3483092"/>
            <a:ext cx="2466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Montserrat" pitchFamily="2" charset="0"/>
              </a:rPr>
              <a:t>Sección en la que definiremos la especificación API y podremos consultar la documentación generada.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87B18CB-84E1-31B7-1B3A-0B541F6CB8D9}"/>
              </a:ext>
            </a:extLst>
          </p:cNvPr>
          <p:cNvSpPr txBox="1"/>
          <p:nvPr/>
        </p:nvSpPr>
        <p:spPr>
          <a:xfrm>
            <a:off x="3338945" y="3483092"/>
            <a:ext cx="2466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Montserrat" pitchFamily="2" charset="0"/>
              </a:rPr>
              <a:t>Sección en la que se podrán realizar consultas con un esquema prácticamente idéntico al visto en </a:t>
            </a:r>
            <a:r>
              <a:rPr lang="es-ES" sz="1200" dirty="0" err="1">
                <a:latin typeface="Montserrat" pitchFamily="2" charset="0"/>
              </a:rPr>
              <a:t>Postman</a:t>
            </a:r>
            <a:r>
              <a:rPr lang="es-ES" sz="1200" dirty="0">
                <a:latin typeface="Montserrat" pitchFamily="2" charset="0"/>
              </a:rPr>
              <a:t>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C903B0A-78E3-2237-C514-35144E589211}"/>
              </a:ext>
            </a:extLst>
          </p:cNvPr>
          <p:cNvSpPr txBox="1"/>
          <p:nvPr/>
        </p:nvSpPr>
        <p:spPr>
          <a:xfrm>
            <a:off x="6170187" y="3481811"/>
            <a:ext cx="246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Montserrat" pitchFamily="2" charset="0"/>
              </a:rPr>
              <a:t>Sección en la que se podrán crear colecciones de pruebas para su posterior ejecución.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0721CA9-302C-288D-72DF-FBCEBB7FB61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570930" y="1857019"/>
            <a:ext cx="2549153" cy="1626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59CD911-79C1-CE21-2B7D-AB5DAB4E50C4}"/>
              </a:ext>
            </a:extLst>
          </p:cNvPr>
          <p:cNvCxnSpPr>
            <a:cxnSpLocks/>
          </p:cNvCxnSpPr>
          <p:nvPr/>
        </p:nvCxnSpPr>
        <p:spPr>
          <a:xfrm flipV="1">
            <a:off x="4572000" y="1855738"/>
            <a:ext cx="0" cy="1626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8005354-CF6E-AA52-E22C-796875C6C9AE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5023918" y="1855738"/>
            <a:ext cx="2379324" cy="1626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481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F0394D7F-6608-B91A-A10F-CA38DD513315}"/>
              </a:ext>
            </a:extLst>
          </p:cNvPr>
          <p:cNvCxnSpPr/>
          <p:nvPr/>
        </p:nvCxnSpPr>
        <p:spPr>
          <a:xfrm>
            <a:off x="675750" y="984517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2D2555AC-09AD-861D-4C82-5461A77DC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-266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F09505-35A9-0F90-D9E5-98AA12474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900" b="1" i="0" u="none" strike="noStrike" kern="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  </a:t>
            </a:r>
            <a:endParaRPr kumimoji="0" lang="es-ES" altLang="es-ES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5" name="Google Shape;741;p33">
            <a:extLst>
              <a:ext uri="{FF2B5EF4-FFF2-40B4-BE49-F238E27FC236}">
                <a16:creationId xmlns:a16="http://schemas.microsoft.com/office/drawing/2014/main" id="{FEB7C168-AD78-D891-4B7E-83B88C167CAC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¿Qué es </a:t>
            </a:r>
            <a:r>
              <a:rPr kumimoji="0" lang="es-ES" sz="2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Insomnia</a:t>
            </a:r>
            <a:r>
              <a:rPr kumimoji="0" lang="es-E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?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20F83C0-43CC-814F-6842-C885281A92A6}"/>
              </a:ext>
            </a:extLst>
          </p:cNvPr>
          <p:cNvSpPr txBox="1"/>
          <p:nvPr/>
        </p:nvSpPr>
        <p:spPr>
          <a:xfrm>
            <a:off x="3120082" y="3879789"/>
            <a:ext cx="246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Montserrat" pitchFamily="2" charset="0"/>
              </a:rPr>
              <a:t>Sección en la que se escribe el código y se muestran los errores en tiempo real.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C903B0A-78E3-2237-C514-35144E589211}"/>
              </a:ext>
            </a:extLst>
          </p:cNvPr>
          <p:cNvSpPr txBox="1"/>
          <p:nvPr/>
        </p:nvSpPr>
        <p:spPr>
          <a:xfrm>
            <a:off x="5879563" y="3873378"/>
            <a:ext cx="246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Montserrat" pitchFamily="2" charset="0"/>
              </a:rPr>
              <a:t>Sección en la que se muestra la documentación generada a partir del código.</a:t>
            </a:r>
          </a:p>
        </p:txBody>
      </p:sp>
      <p:pic>
        <p:nvPicPr>
          <p:cNvPr id="2" name="Imagen 1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52701698-81C1-A111-3C6B-D193FF06AC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1247360"/>
            <a:ext cx="6120000" cy="2187051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6B99953-F333-0F84-CFD6-BDD840EA7A2B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153939" y="3013364"/>
            <a:ext cx="199198" cy="866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B9C1808-55F6-DB9D-4E15-464957C09127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7055197" y="3214255"/>
            <a:ext cx="57421" cy="65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DCF1D7D-5189-2E2F-06FE-D2EEF00B5891}"/>
              </a:ext>
            </a:extLst>
          </p:cNvPr>
          <p:cNvSpPr txBox="1"/>
          <p:nvPr/>
        </p:nvSpPr>
        <p:spPr>
          <a:xfrm>
            <a:off x="607907" y="3879789"/>
            <a:ext cx="2405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Montserrat" pitchFamily="2" charset="0"/>
              </a:rPr>
              <a:t>Sección que permite navegar por las secciones principales del código.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8587D0FE-6630-D9A4-481F-CDAE492084A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1810636" y="3131337"/>
            <a:ext cx="212510" cy="748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73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F0394D7F-6608-B91A-A10F-CA38DD513315}"/>
              </a:ext>
            </a:extLst>
          </p:cNvPr>
          <p:cNvCxnSpPr/>
          <p:nvPr/>
        </p:nvCxnSpPr>
        <p:spPr>
          <a:xfrm>
            <a:off x="675750" y="984517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2D2555AC-09AD-861D-4C82-5461A77DC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-266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F09505-35A9-0F90-D9E5-98AA12474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900" b="1" i="0" u="none" strike="noStrike" kern="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  </a:t>
            </a:r>
            <a:endParaRPr kumimoji="0" lang="es-ES" altLang="es-ES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5" name="Google Shape;741;p33">
            <a:extLst>
              <a:ext uri="{FF2B5EF4-FFF2-40B4-BE49-F238E27FC236}">
                <a16:creationId xmlns:a16="http://schemas.microsoft.com/office/drawing/2014/main" id="{FEB7C168-AD78-D891-4B7E-83B88C167CAC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¿Qué es </a:t>
            </a:r>
            <a:r>
              <a:rPr kumimoji="0" lang="es-ES" sz="2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Insomnia</a:t>
            </a:r>
            <a:r>
              <a:rPr kumimoji="0" lang="es-E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?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20F83C0-43CC-814F-6842-C885281A92A6}"/>
              </a:ext>
            </a:extLst>
          </p:cNvPr>
          <p:cNvSpPr txBox="1"/>
          <p:nvPr/>
        </p:nvSpPr>
        <p:spPr>
          <a:xfrm>
            <a:off x="2827953" y="3688470"/>
            <a:ext cx="2639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Montserrat" pitchFamily="2" charset="0"/>
              </a:rPr>
              <a:t>Parámetros adicionales de configuración de las peticiones (cuerpo, seguridad, cabeceras, parámetros </a:t>
            </a:r>
            <a:r>
              <a:rPr lang="es-ES" sz="1200" dirty="0" err="1">
                <a:latin typeface="Montserrat" pitchFamily="2" charset="0"/>
              </a:rPr>
              <a:t>query</a:t>
            </a:r>
            <a:r>
              <a:rPr lang="es-ES" sz="1200" dirty="0">
                <a:latin typeface="Montserrat" pitchFamily="2" charset="0"/>
              </a:rPr>
              <a:t>, </a:t>
            </a:r>
            <a:r>
              <a:rPr lang="es-ES" sz="1200" dirty="0" err="1">
                <a:latin typeface="Montserrat" pitchFamily="2" charset="0"/>
              </a:rPr>
              <a:t>etc</a:t>
            </a:r>
            <a:r>
              <a:rPr lang="es-ES" sz="1200" dirty="0">
                <a:latin typeface="Montserrat" pitchFamily="2" charset="0"/>
              </a:rPr>
              <a:t>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C903B0A-78E3-2237-C514-35144E589211}"/>
              </a:ext>
            </a:extLst>
          </p:cNvPr>
          <p:cNvSpPr txBox="1"/>
          <p:nvPr/>
        </p:nvSpPr>
        <p:spPr>
          <a:xfrm>
            <a:off x="5899801" y="3808606"/>
            <a:ext cx="1725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Montserrat" pitchFamily="2" charset="0"/>
              </a:rPr>
              <a:t>Datos de respuesta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DCF1D7D-5189-2E2F-06FE-D2EEF00B5891}"/>
              </a:ext>
            </a:extLst>
          </p:cNvPr>
          <p:cNvSpPr txBox="1"/>
          <p:nvPr/>
        </p:nvSpPr>
        <p:spPr>
          <a:xfrm>
            <a:off x="151968" y="3776588"/>
            <a:ext cx="2405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Montserrat" pitchFamily="2" charset="0"/>
              </a:rPr>
              <a:t>Listado de peticiones HTTP </a:t>
            </a:r>
          </a:p>
        </p:txBody>
      </p:sp>
      <p:pic>
        <p:nvPicPr>
          <p:cNvPr id="7" name="Imagen 6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D77DD98C-3A3A-7660-0298-9AD2838B4E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146" y="1647301"/>
            <a:ext cx="6120000" cy="1854567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26496E0-2471-B331-8886-ADE490058909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825275" y="2047028"/>
            <a:ext cx="1063991" cy="921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4C161A-C799-4F93-EC17-F8DA0873AC35}"/>
              </a:ext>
            </a:extLst>
          </p:cNvPr>
          <p:cNvSpPr txBox="1"/>
          <p:nvPr/>
        </p:nvSpPr>
        <p:spPr>
          <a:xfrm>
            <a:off x="175467" y="1816017"/>
            <a:ext cx="164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  <a:sym typeface="Arial"/>
              </a:rPr>
              <a:t>Nueva colección de consultas o consulta individual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FD5E32E-8192-876A-BBEF-EE170373CA3C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1354697" y="3424719"/>
            <a:ext cx="1040737" cy="351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18B118D3-8D75-0D36-D9ED-7C1993DFD3B8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762506" y="2147982"/>
            <a:ext cx="0" cy="1660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DD649DD-9EBE-913A-65AC-E9316F266054}"/>
              </a:ext>
            </a:extLst>
          </p:cNvPr>
          <p:cNvCxnSpPr>
            <a:cxnSpLocks/>
          </p:cNvCxnSpPr>
          <p:nvPr/>
        </p:nvCxnSpPr>
        <p:spPr>
          <a:xfrm flipV="1">
            <a:off x="4123610" y="2179828"/>
            <a:ext cx="0" cy="1497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BC46D102-B106-5A09-096E-A9E995D160D7}"/>
              </a:ext>
            </a:extLst>
          </p:cNvPr>
          <p:cNvSpPr/>
          <p:nvPr/>
        </p:nvSpPr>
        <p:spPr>
          <a:xfrm>
            <a:off x="3059619" y="1955081"/>
            <a:ext cx="1581654" cy="19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99CDDD01-AF9B-4674-AA8D-F6615B31CABE}"/>
              </a:ext>
            </a:extLst>
          </p:cNvPr>
          <p:cNvSpPr/>
          <p:nvPr/>
        </p:nvSpPr>
        <p:spPr>
          <a:xfrm>
            <a:off x="5899801" y="1950926"/>
            <a:ext cx="1581654" cy="19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7E51A92A-AA93-D3FF-AC55-3C198E6C2495}"/>
              </a:ext>
            </a:extLst>
          </p:cNvPr>
          <p:cNvSpPr txBox="1"/>
          <p:nvPr/>
        </p:nvSpPr>
        <p:spPr>
          <a:xfrm>
            <a:off x="151968" y="1238127"/>
            <a:ext cx="3876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Montserrat" pitchFamily="2" charset="0"/>
              </a:rPr>
              <a:t>Tipo de petición: GET, POST, PUT, DELETE...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3B1D6D12-B10A-6B30-4566-AE34316B4187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2090058" y="1515126"/>
            <a:ext cx="993745" cy="356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ECF1049F-9981-BAC2-CF15-C394ECCD1F44}"/>
              </a:ext>
            </a:extLst>
          </p:cNvPr>
          <p:cNvSpPr txBox="1"/>
          <p:nvPr/>
        </p:nvSpPr>
        <p:spPr>
          <a:xfrm>
            <a:off x="4521274" y="1233762"/>
            <a:ext cx="1685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Montserrat" pitchFamily="2" charset="0"/>
              </a:rPr>
              <a:t>URL de la petición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AF9E1B65-9BD3-3FF2-1E2A-D6F890916B64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4228678" y="1510761"/>
            <a:ext cx="1135377" cy="361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63E71C1C-8511-E5A0-368F-207C22B136E2}"/>
              </a:ext>
            </a:extLst>
          </p:cNvPr>
          <p:cNvSpPr/>
          <p:nvPr/>
        </p:nvSpPr>
        <p:spPr>
          <a:xfrm>
            <a:off x="5899801" y="1816017"/>
            <a:ext cx="394969" cy="13490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4E04B14-CF51-6795-99DB-065C966E1E8D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6097286" y="1541539"/>
            <a:ext cx="838988" cy="27447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0B62C2F-DFE3-8F56-B556-D6A356720934}"/>
              </a:ext>
            </a:extLst>
          </p:cNvPr>
          <p:cNvSpPr txBox="1"/>
          <p:nvPr/>
        </p:nvSpPr>
        <p:spPr>
          <a:xfrm>
            <a:off x="6338848" y="1239663"/>
            <a:ext cx="2096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rgbClr val="00B050"/>
                </a:solidFill>
                <a:latin typeface="Montserrat" pitchFamily="2" charset="0"/>
              </a:rPr>
              <a:t>Código HTTP</a:t>
            </a:r>
          </a:p>
        </p:txBody>
      </p:sp>
    </p:spTree>
    <p:extLst>
      <p:ext uri="{BB962C8B-B14F-4D97-AF65-F5344CB8AC3E}">
        <p14:creationId xmlns:p14="http://schemas.microsoft.com/office/powerpoint/2010/main" val="814461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F0394D7F-6608-B91A-A10F-CA38DD513315}"/>
              </a:ext>
            </a:extLst>
          </p:cNvPr>
          <p:cNvCxnSpPr/>
          <p:nvPr/>
        </p:nvCxnSpPr>
        <p:spPr>
          <a:xfrm>
            <a:off x="675750" y="984517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2D2555AC-09AD-861D-4C82-5461A77DC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-266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F09505-35A9-0F90-D9E5-98AA12474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900" b="1" i="0" u="none" strike="noStrike" kern="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  </a:t>
            </a:r>
            <a:endParaRPr kumimoji="0" lang="es-ES" altLang="es-ES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5" name="Google Shape;741;p33">
            <a:extLst>
              <a:ext uri="{FF2B5EF4-FFF2-40B4-BE49-F238E27FC236}">
                <a16:creationId xmlns:a16="http://schemas.microsoft.com/office/drawing/2014/main" id="{FEB7C168-AD78-D891-4B7E-83B88C167CAC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¿Qué es </a:t>
            </a:r>
            <a:r>
              <a:rPr kumimoji="0" lang="es-ES" sz="2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Insomnia</a:t>
            </a:r>
            <a:r>
              <a:rPr kumimoji="0" lang="es-E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?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20F83C0-43CC-814F-6842-C885281A92A6}"/>
              </a:ext>
            </a:extLst>
          </p:cNvPr>
          <p:cNvSpPr txBox="1"/>
          <p:nvPr/>
        </p:nvSpPr>
        <p:spPr>
          <a:xfrm>
            <a:off x="1684621" y="3415465"/>
            <a:ext cx="2415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Montserrat" pitchFamily="2" charset="0"/>
              </a:rPr>
              <a:t>Script </a:t>
            </a:r>
            <a:r>
              <a:rPr lang="es-ES" sz="1200" dirty="0" err="1">
                <a:latin typeface="Montserrat" pitchFamily="2" charset="0"/>
              </a:rPr>
              <a:t>javascript</a:t>
            </a:r>
            <a:r>
              <a:rPr lang="es-ES" sz="1200" dirty="0">
                <a:latin typeface="Montserrat" pitchFamily="2" charset="0"/>
              </a:rPr>
              <a:t> a satisfacer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C903B0A-78E3-2237-C514-35144E589211}"/>
              </a:ext>
            </a:extLst>
          </p:cNvPr>
          <p:cNvSpPr txBox="1"/>
          <p:nvPr/>
        </p:nvSpPr>
        <p:spPr>
          <a:xfrm>
            <a:off x="4471386" y="3432300"/>
            <a:ext cx="1776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Montserrat" pitchFamily="2" charset="0"/>
              </a:rPr>
              <a:t>Petición para la que se va a crear el test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DCF1D7D-5189-2E2F-06FE-D2EEF00B5891}"/>
              </a:ext>
            </a:extLst>
          </p:cNvPr>
          <p:cNvSpPr txBox="1"/>
          <p:nvPr/>
        </p:nvSpPr>
        <p:spPr>
          <a:xfrm>
            <a:off x="6619637" y="3421015"/>
            <a:ext cx="1938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Montserrat" pitchFamily="2" charset="0"/>
              </a:rPr>
              <a:t>Resultado de los </a:t>
            </a:r>
            <a:r>
              <a:rPr lang="es-ES" sz="1200" dirty="0" err="1">
                <a:latin typeface="Montserrat" pitchFamily="2" charset="0"/>
              </a:rPr>
              <a:t>tests</a:t>
            </a:r>
            <a:endParaRPr lang="es-ES" sz="1200" dirty="0">
              <a:latin typeface="Montserrat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4C161A-C799-4F93-EC17-F8DA0873AC35}"/>
              </a:ext>
            </a:extLst>
          </p:cNvPr>
          <p:cNvSpPr txBox="1"/>
          <p:nvPr/>
        </p:nvSpPr>
        <p:spPr>
          <a:xfrm>
            <a:off x="151283" y="1816017"/>
            <a:ext cx="1498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  <a:sym typeface="Arial"/>
              </a:rPr>
              <a:t>Nueva colección de </a:t>
            </a: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  <a:sym typeface="Arial"/>
              </a:rPr>
              <a:t>tests</a:t>
            </a: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0"/>
              <a:sym typeface="Arial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ECF1049F-9981-BAC2-CF15-C394ECCD1F44}"/>
              </a:ext>
            </a:extLst>
          </p:cNvPr>
          <p:cNvSpPr txBox="1"/>
          <p:nvPr/>
        </p:nvSpPr>
        <p:spPr>
          <a:xfrm>
            <a:off x="4964189" y="1233762"/>
            <a:ext cx="1065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Montserrat" pitchFamily="2" charset="0"/>
              </a:rPr>
              <a:t>Nuevo test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57FB58F-5B3A-BAD5-554A-4CAAEA0BC0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87" y="1688946"/>
            <a:ext cx="5878151" cy="1174386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FD5D143-0560-AB0D-0337-B4A81D62CBF8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650206" y="2006769"/>
            <a:ext cx="614681" cy="400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3818108-DEFE-B933-D263-8EB0837310EA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892301" y="2743200"/>
            <a:ext cx="1065337" cy="672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D77373AC-5CE3-B511-F2E1-990D15E05C08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5359809" y="2470057"/>
            <a:ext cx="405052" cy="9622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A6888F6-18B7-63CD-1931-5B2B824692B0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5496759" y="1510761"/>
            <a:ext cx="596860" cy="439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626BDFA-FEB4-5552-10E6-CAA9D90A37F4}"/>
              </a:ext>
            </a:extLst>
          </p:cNvPr>
          <p:cNvSpPr txBox="1"/>
          <p:nvPr/>
        </p:nvSpPr>
        <p:spPr>
          <a:xfrm>
            <a:off x="6135185" y="1228413"/>
            <a:ext cx="2294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Montserrat" pitchFamily="2" charset="0"/>
              </a:rPr>
              <a:t>Ejecutar colección de </a:t>
            </a:r>
            <a:r>
              <a:rPr lang="es-ES" sz="1200" dirty="0" err="1">
                <a:latin typeface="Montserrat" pitchFamily="2" charset="0"/>
              </a:rPr>
              <a:t>tests</a:t>
            </a:r>
            <a:endParaRPr lang="es-ES" sz="1200" dirty="0">
              <a:latin typeface="Montserrat" pitchFamily="2" charset="0"/>
            </a:endParaRP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9C5E278D-7191-2A93-18D8-2E35B44A55E0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7008019" y="1505412"/>
            <a:ext cx="274386" cy="444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4C5D5EB-2CED-845E-62BF-B6A509E99CF2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7588926" y="2571750"/>
            <a:ext cx="0" cy="849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732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8"/>
          <p:cNvSpPr txBox="1"/>
          <p:nvPr/>
        </p:nvSpPr>
        <p:spPr>
          <a:xfrm>
            <a:off x="739600" y="530375"/>
            <a:ext cx="11229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     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8" name="Google Shape;858;p38"/>
          <p:cNvCxnSpPr/>
          <p:nvPr/>
        </p:nvCxnSpPr>
        <p:spPr>
          <a:xfrm>
            <a:off x="739600" y="1292867"/>
            <a:ext cx="18753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9" name="Google Shape;859;p38"/>
          <p:cNvSpPr txBox="1"/>
          <p:nvPr/>
        </p:nvSpPr>
        <p:spPr>
          <a:xfrm>
            <a:off x="659499" y="1985850"/>
            <a:ext cx="693873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Visual Studio </a:t>
            </a:r>
            <a:r>
              <a:rPr lang="es-ES" sz="4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Code</a:t>
            </a:r>
            <a:r>
              <a:rPr lang="es-ES" sz="4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+ Plugins</a:t>
            </a:r>
            <a:endParaRPr sz="1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60" name="Google Shape;8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389" y="231169"/>
            <a:ext cx="1051916" cy="488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9262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677623" y="91524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Visual Studio Code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E4BD5AE-E670-FDD7-736B-D735032DC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71" y="1053222"/>
            <a:ext cx="7355457" cy="386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31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677623" y="91524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 dirty="0">
                <a:latin typeface="Montserrat"/>
                <a:ea typeface="Montserrat"/>
                <a:cs typeface="Montserrat"/>
                <a:sym typeface="Montserrat"/>
              </a:rPr>
              <a:t>Visual Studio </a:t>
            </a:r>
            <a:r>
              <a:rPr lang="es-ES" sz="2100" b="1" dirty="0" err="1">
                <a:latin typeface="Montserrat"/>
                <a:ea typeface="Montserrat"/>
                <a:cs typeface="Montserrat"/>
                <a:sym typeface="Montserrat"/>
              </a:rPr>
              <a:t>Code</a:t>
            </a:r>
            <a:endParaRPr lang="es-ES" sz="21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7BC5078-C928-A897-82E6-7A9352BED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328" y="1346602"/>
            <a:ext cx="2057687" cy="3229426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958BBB06-5DC5-939C-B021-709733CEFD0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852950" y="1884381"/>
            <a:ext cx="5370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8791A9D-DD48-C544-33E0-05B547120175}"/>
              </a:ext>
            </a:extLst>
          </p:cNvPr>
          <p:cNvSpPr/>
          <p:nvPr/>
        </p:nvSpPr>
        <p:spPr>
          <a:xfrm>
            <a:off x="3389978" y="1305245"/>
            <a:ext cx="610378" cy="331213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DDC61C5-84BA-0E88-765B-E51AEB0C2571}"/>
              </a:ext>
            </a:extLst>
          </p:cNvPr>
          <p:cNvSpPr txBox="1"/>
          <p:nvPr/>
        </p:nvSpPr>
        <p:spPr>
          <a:xfrm>
            <a:off x="1593835" y="1653548"/>
            <a:ext cx="1259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Montserrat" pitchFamily="2" charset="0"/>
              </a:rPr>
              <a:t>Barra de herramientas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F4D8968-075A-6DA1-B7A2-E19BF7A91ED5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341257" y="2945926"/>
            <a:ext cx="904602" cy="153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D500C02-3C9D-BB97-BB49-8075EB62892E}"/>
              </a:ext>
            </a:extLst>
          </p:cNvPr>
          <p:cNvSpPr txBox="1"/>
          <p:nvPr/>
        </p:nvSpPr>
        <p:spPr>
          <a:xfrm>
            <a:off x="6245859" y="2807426"/>
            <a:ext cx="1259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Montserrat" pitchFamily="2" charset="0"/>
              </a:rPr>
              <a:t>Explorador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D2829623-832B-E403-5467-1E228EAD395E}"/>
              </a:ext>
            </a:extLst>
          </p:cNvPr>
          <p:cNvCxnSpPr>
            <a:cxnSpLocks/>
          </p:cNvCxnSpPr>
          <p:nvPr/>
        </p:nvCxnSpPr>
        <p:spPr>
          <a:xfrm>
            <a:off x="2818262" y="3434134"/>
            <a:ext cx="738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DBD6BA4-26D5-B2E5-7D31-BD6AD00FAA16}"/>
              </a:ext>
            </a:extLst>
          </p:cNvPr>
          <p:cNvSpPr txBox="1"/>
          <p:nvPr/>
        </p:nvSpPr>
        <p:spPr>
          <a:xfrm>
            <a:off x="1602674" y="3280245"/>
            <a:ext cx="1259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Montserrat" pitchFamily="2" charset="0"/>
              </a:rPr>
              <a:t>Extensiones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B97B3437-1053-99CE-D7BC-3549BA548C5C}"/>
              </a:ext>
            </a:extLst>
          </p:cNvPr>
          <p:cNvCxnSpPr>
            <a:cxnSpLocks/>
          </p:cNvCxnSpPr>
          <p:nvPr/>
        </p:nvCxnSpPr>
        <p:spPr>
          <a:xfrm>
            <a:off x="2889580" y="4283884"/>
            <a:ext cx="738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5E77D7D-4333-9BAD-FDD5-83582A499AE5}"/>
              </a:ext>
            </a:extLst>
          </p:cNvPr>
          <p:cNvSpPr txBox="1"/>
          <p:nvPr/>
        </p:nvSpPr>
        <p:spPr>
          <a:xfrm>
            <a:off x="1602674" y="4052808"/>
            <a:ext cx="1259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Montserrat" pitchFamily="2" charset="0"/>
              </a:rPr>
              <a:t>Plugin OpenAPI</a:t>
            </a:r>
          </a:p>
        </p:txBody>
      </p:sp>
    </p:spTree>
    <p:extLst>
      <p:ext uri="{BB962C8B-B14F-4D97-AF65-F5344CB8AC3E}">
        <p14:creationId xmlns:p14="http://schemas.microsoft.com/office/powerpoint/2010/main" val="1125232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677623" y="91524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 dirty="0">
                <a:latin typeface="Montserrat"/>
                <a:ea typeface="Montserrat"/>
                <a:cs typeface="Montserrat"/>
                <a:sym typeface="Montserrat"/>
              </a:rPr>
              <a:t>Visual Studio </a:t>
            </a:r>
            <a:r>
              <a:rPr lang="es-ES" sz="2100" b="1" dirty="0" err="1">
                <a:latin typeface="Montserrat"/>
                <a:ea typeface="Montserrat"/>
                <a:cs typeface="Montserrat"/>
                <a:sym typeface="Montserrat"/>
              </a:rPr>
              <a:t>Code</a:t>
            </a:r>
            <a:endParaRPr lang="es-ES" sz="21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BC20B1-66C3-DC76-6F21-BFF16CF51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14" y="1214466"/>
            <a:ext cx="1635309" cy="370804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76D43B7-F49A-0366-9095-D71010E9E195}"/>
              </a:ext>
            </a:extLst>
          </p:cNvPr>
          <p:cNvSpPr txBox="1"/>
          <p:nvPr/>
        </p:nvSpPr>
        <p:spPr>
          <a:xfrm>
            <a:off x="2965757" y="2114381"/>
            <a:ext cx="523602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ES" dirty="0">
                <a:latin typeface="Montserrat" pitchFamily="2" charset="0"/>
              </a:rPr>
              <a:t>El plugin </a:t>
            </a:r>
            <a:r>
              <a:rPr lang="es-ES" b="1" dirty="0">
                <a:latin typeface="Montserrat" pitchFamily="2" charset="0"/>
              </a:rPr>
              <a:t>OpenAPI (</a:t>
            </a:r>
            <a:r>
              <a:rPr lang="es-ES" b="1" dirty="0" err="1">
                <a:latin typeface="Montserrat" pitchFamily="2" charset="0"/>
              </a:rPr>
              <a:t>Swagger</a:t>
            </a:r>
            <a:r>
              <a:rPr lang="es-ES" b="1" dirty="0">
                <a:latin typeface="Montserrat" pitchFamily="2" charset="0"/>
              </a:rPr>
              <a:t>) Editor </a:t>
            </a:r>
            <a:r>
              <a:rPr lang="es-ES" dirty="0">
                <a:latin typeface="Montserrat" pitchFamily="2" charset="0"/>
              </a:rPr>
              <a:t>nos permite visualizar la estructura de nuestro proyecto. </a:t>
            </a:r>
            <a:endParaRPr lang="es-ES" b="1" dirty="0">
              <a:latin typeface="Montserrat" pitchFamily="2" charset="0"/>
            </a:endParaRPr>
          </a:p>
          <a:p>
            <a:pPr algn="just">
              <a:spcAft>
                <a:spcPts val="1200"/>
              </a:spcAft>
            </a:pPr>
            <a:r>
              <a:rPr lang="es-ES" dirty="0">
                <a:latin typeface="Montserrat" pitchFamily="2" charset="0"/>
              </a:rPr>
              <a:t>Además, haciendo </a:t>
            </a:r>
            <a:r>
              <a:rPr lang="es-ES" dirty="0" err="1">
                <a:latin typeface="Montserrat" pitchFamily="2" charset="0"/>
              </a:rPr>
              <a:t>click</a:t>
            </a:r>
            <a:r>
              <a:rPr lang="es-ES" dirty="0">
                <a:latin typeface="Montserrat" pitchFamily="2" charset="0"/>
              </a:rPr>
              <a:t> en cada una de las diferentes etiquetas, podemos navegar hasta esa parte del código.</a:t>
            </a:r>
          </a:p>
          <a:p>
            <a:pPr algn="just">
              <a:spcAft>
                <a:spcPts val="1200"/>
              </a:spcAft>
            </a:pPr>
            <a:r>
              <a:rPr lang="es-ES" dirty="0">
                <a:latin typeface="Montserrat" pitchFamily="2" charset="0"/>
              </a:rPr>
              <a:t>Podemos desplegar y cerrar cada uno de las diferentes etiquetas que conforman nuestra especificación para que la navegación sea más sencilla.</a:t>
            </a:r>
          </a:p>
        </p:txBody>
      </p:sp>
    </p:spTree>
    <p:extLst>
      <p:ext uri="{BB962C8B-B14F-4D97-AF65-F5344CB8AC3E}">
        <p14:creationId xmlns:p14="http://schemas.microsoft.com/office/powerpoint/2010/main" val="3846048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677623" y="91524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 dirty="0">
                <a:latin typeface="Montserrat"/>
                <a:ea typeface="Montserrat"/>
                <a:cs typeface="Montserrat"/>
                <a:sym typeface="Montserrat"/>
              </a:rPr>
              <a:t>Visual Studio </a:t>
            </a:r>
            <a:r>
              <a:rPr lang="es-ES" sz="2100" b="1" dirty="0" err="1">
                <a:latin typeface="Montserrat"/>
                <a:ea typeface="Montserrat"/>
                <a:cs typeface="Montserrat"/>
                <a:sym typeface="Montserrat"/>
              </a:rPr>
              <a:t>Code</a:t>
            </a:r>
            <a:endParaRPr lang="es-ES" sz="21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EFB474C-D351-7771-7F83-213E5CE5B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014" y="1053222"/>
            <a:ext cx="6705971" cy="3882405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BA8A61F9-6222-2818-1D56-AFADFAA7B5CF}"/>
              </a:ext>
            </a:extLst>
          </p:cNvPr>
          <p:cNvCxnSpPr>
            <a:cxnSpLocks/>
          </p:cNvCxnSpPr>
          <p:nvPr/>
        </p:nvCxnSpPr>
        <p:spPr>
          <a:xfrm>
            <a:off x="1074057" y="2924629"/>
            <a:ext cx="5007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052426D0-72C2-EC26-2B6B-E0275BF9BE30}"/>
              </a:ext>
            </a:extLst>
          </p:cNvPr>
          <p:cNvSpPr txBox="1"/>
          <p:nvPr/>
        </p:nvSpPr>
        <p:spPr>
          <a:xfrm>
            <a:off x="0" y="2663019"/>
            <a:ext cx="1259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Montserrat" pitchFamily="2" charset="0"/>
              </a:rPr>
              <a:t>Editor de texto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A5820B6-A7D3-452D-3555-935330D1664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080588" y="727084"/>
            <a:ext cx="0" cy="6738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844DECE5-554C-38E2-44A5-C5E11567E7A0}"/>
              </a:ext>
            </a:extLst>
          </p:cNvPr>
          <p:cNvSpPr txBox="1"/>
          <p:nvPr/>
        </p:nvSpPr>
        <p:spPr>
          <a:xfrm>
            <a:off x="4572000" y="265419"/>
            <a:ext cx="3017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Montserrat" pitchFamily="2" charset="0"/>
              </a:rPr>
              <a:t>Vista previa de la documentación en tiempo real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E732215-56B2-0645-9F7B-3689681FF102}"/>
              </a:ext>
            </a:extLst>
          </p:cNvPr>
          <p:cNvCxnSpPr/>
          <p:nvPr/>
        </p:nvCxnSpPr>
        <p:spPr>
          <a:xfrm>
            <a:off x="1814513" y="3028950"/>
            <a:ext cx="1533525" cy="0"/>
          </a:xfrm>
          <a:prstGeom prst="line">
            <a:avLst/>
          </a:prstGeom>
          <a:ln w="76200">
            <a:solidFill>
              <a:srgbClr val="292D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5A183DC-7C6D-5E9F-7900-E6E94DE54BC3}"/>
              </a:ext>
            </a:extLst>
          </p:cNvPr>
          <p:cNvCxnSpPr>
            <a:cxnSpLocks/>
          </p:cNvCxnSpPr>
          <p:nvPr/>
        </p:nvCxnSpPr>
        <p:spPr>
          <a:xfrm>
            <a:off x="1757363" y="3186239"/>
            <a:ext cx="1752600" cy="0"/>
          </a:xfrm>
          <a:prstGeom prst="line">
            <a:avLst/>
          </a:prstGeom>
          <a:ln w="76200">
            <a:solidFill>
              <a:srgbClr val="292D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969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677623" y="91524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 dirty="0" err="1">
                <a:latin typeface="Montserrat"/>
                <a:ea typeface="Montserrat"/>
                <a:cs typeface="Montserrat"/>
                <a:sym typeface="Montserrat"/>
              </a:rPr>
              <a:t>Plugins</a:t>
            </a:r>
            <a:endParaRPr lang="es-ES" sz="21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FE71071-20E4-37D2-CD84-A0B194925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573" y="1117295"/>
            <a:ext cx="2337579" cy="74689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9D7F62F-FA32-C65A-438C-271281B7A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314" y="1117295"/>
            <a:ext cx="2337579" cy="73797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D91245F-1F4E-4D9F-0538-EC2C31773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035" y="2030044"/>
            <a:ext cx="3655875" cy="2652555"/>
          </a:xfrm>
          <a:prstGeom prst="rect">
            <a:avLst/>
          </a:prstGeom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250C569-7A34-E4CF-154C-BCA025E8FD41}"/>
              </a:ext>
            </a:extLst>
          </p:cNvPr>
          <p:cNvCxnSpPr/>
          <p:nvPr/>
        </p:nvCxnSpPr>
        <p:spPr>
          <a:xfrm>
            <a:off x="4559300" y="711200"/>
            <a:ext cx="0" cy="3971399"/>
          </a:xfrm>
          <a:prstGeom prst="line">
            <a:avLst/>
          </a:prstGeom>
          <a:ln w="28575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id="{236B3112-DD16-98EF-04CD-5E0A189BC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4665" y="2060357"/>
            <a:ext cx="3322876" cy="259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>
            <a:hlinkClick r:id="rId3" action="ppaction://hlinksldjump"/>
          </p:cNvPr>
          <p:cNvSpPr txBox="1"/>
          <p:nvPr/>
        </p:nvSpPr>
        <p:spPr>
          <a:xfrm>
            <a:off x="3742604" y="968604"/>
            <a:ext cx="419370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s" b="1" dirty="0">
                <a:latin typeface="Montserrat"/>
                <a:ea typeface="Montserrat"/>
                <a:cs typeface="Montserrat"/>
                <a:sym typeface="Montserrat"/>
              </a:rPr>
              <a:t>01. </a:t>
            </a:r>
            <a:r>
              <a:rPr kumimoji="0" lang="e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    Stoplight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0" name="Google Shape;1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5399" y="245100"/>
            <a:ext cx="1031673" cy="4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7"/>
          <p:cNvSpPr/>
          <p:nvPr/>
        </p:nvSpPr>
        <p:spPr>
          <a:xfrm>
            <a:off x="0" y="7684"/>
            <a:ext cx="33549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82" name="Google Shape;182;p17"/>
          <p:cNvSpPr txBox="1"/>
          <p:nvPr/>
        </p:nvSpPr>
        <p:spPr>
          <a:xfrm>
            <a:off x="715400" y="764732"/>
            <a:ext cx="17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defRPr/>
            </a:pPr>
            <a:r>
              <a:rPr lang="es" b="1">
                <a:latin typeface="Montserrat"/>
                <a:ea typeface="Montserrat"/>
                <a:cs typeface="Montserrat"/>
                <a:sym typeface="Montserrat"/>
              </a:rPr>
              <a:t>Índice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3" name="Google Shape;183;p17"/>
          <p:cNvCxnSpPr/>
          <p:nvPr/>
        </p:nvCxnSpPr>
        <p:spPr>
          <a:xfrm>
            <a:off x="739600" y="1292867"/>
            <a:ext cx="1875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17"/>
          <p:cNvSpPr txBox="1"/>
          <p:nvPr/>
        </p:nvSpPr>
        <p:spPr>
          <a:xfrm>
            <a:off x="7085875" y="4623125"/>
            <a:ext cx="174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defRPr/>
            </a:pPr>
            <a:r>
              <a:rPr lang="es" sz="1200" b="1">
                <a:latin typeface="Montserrat"/>
                <a:ea typeface="Montserrat"/>
                <a:cs typeface="Montserrat"/>
                <a:sym typeface="Montserrat"/>
              </a:rPr>
              <a:t>      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34922C1-9815-45FB-80C5-A85D94A962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00000000-1234-1234-1234-123412341234}" type="slidenum">
              <a:rPr lang="es-ES" smtClean="0">
                <a:solidFill>
                  <a:srgbClr val="595959"/>
                </a:solidFill>
              </a:rPr>
              <a:pPr>
                <a:defRPr/>
              </a:pPr>
              <a:t>2</a:t>
            </a:fld>
            <a:endParaRPr lang="es-ES">
              <a:solidFill>
                <a:srgbClr val="595959"/>
              </a:solidFill>
            </a:endParaRPr>
          </a:p>
        </p:txBody>
      </p:sp>
      <p:sp>
        <p:nvSpPr>
          <p:cNvPr id="12" name="Google Shape;179;p17">
            <a:hlinkClick r:id="rId5" action="ppaction://hlinksldjump"/>
            <a:extLst>
              <a:ext uri="{FF2B5EF4-FFF2-40B4-BE49-F238E27FC236}">
                <a16:creationId xmlns:a16="http://schemas.microsoft.com/office/drawing/2014/main" id="{10C444E7-1E76-432B-A4CD-0CF325D2E912}"/>
              </a:ext>
            </a:extLst>
          </p:cNvPr>
          <p:cNvSpPr txBox="1"/>
          <p:nvPr/>
        </p:nvSpPr>
        <p:spPr>
          <a:xfrm>
            <a:off x="3742604" y="2202201"/>
            <a:ext cx="434215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s" b="1" dirty="0">
                <a:latin typeface="Montserrat"/>
                <a:ea typeface="Montserrat"/>
                <a:cs typeface="Montserrat"/>
                <a:sym typeface="Montserrat"/>
              </a:rPr>
              <a:t>03.     </a:t>
            </a:r>
            <a:r>
              <a:rPr lang="es-ES" b="1" dirty="0">
                <a:latin typeface="Montserrat"/>
                <a:ea typeface="Montserrat"/>
                <a:cs typeface="Montserrat"/>
                <a:sym typeface="Montserrat"/>
              </a:rPr>
              <a:t>Visual Studio </a:t>
            </a:r>
            <a:r>
              <a:rPr lang="es-ES" b="1" dirty="0" err="1">
                <a:latin typeface="Montserrat"/>
                <a:ea typeface="Montserrat"/>
                <a:cs typeface="Montserrat"/>
                <a:sym typeface="Montserrat"/>
              </a:rPr>
              <a:t>Code</a:t>
            </a:r>
            <a:r>
              <a:rPr lang="es-ES" b="1" dirty="0">
                <a:latin typeface="Montserrat"/>
                <a:ea typeface="Montserrat"/>
                <a:cs typeface="Montserrat"/>
                <a:sym typeface="Montserrat"/>
              </a:rPr>
              <a:t> + </a:t>
            </a:r>
            <a:r>
              <a:rPr lang="es-ES" b="1" dirty="0" err="1">
                <a:latin typeface="Montserrat"/>
                <a:ea typeface="Montserrat"/>
                <a:cs typeface="Montserrat"/>
                <a:sym typeface="Montserrat"/>
              </a:rPr>
              <a:t>Plugins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79;p17">
            <a:hlinkClick r:id="rId6" action="ppaction://hlinksldjump"/>
            <a:extLst>
              <a:ext uri="{FF2B5EF4-FFF2-40B4-BE49-F238E27FC236}">
                <a16:creationId xmlns:a16="http://schemas.microsoft.com/office/drawing/2014/main" id="{E66F29FD-FA0F-5BB0-9C2D-A7E8278B3E3A}"/>
              </a:ext>
            </a:extLst>
          </p:cNvPr>
          <p:cNvSpPr txBox="1"/>
          <p:nvPr/>
        </p:nvSpPr>
        <p:spPr>
          <a:xfrm>
            <a:off x="3742604" y="2839377"/>
            <a:ext cx="434215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s" b="1" dirty="0">
                <a:latin typeface="Montserrat"/>
                <a:sym typeface="Montserrat"/>
              </a:rPr>
              <a:t>04.     Swagger</a:t>
            </a:r>
            <a:endParaRPr lang="es" b="1" dirty="0">
              <a:latin typeface="Montserrat"/>
            </a:endParaRPr>
          </a:p>
        </p:txBody>
      </p:sp>
      <p:sp>
        <p:nvSpPr>
          <p:cNvPr id="14" name="Google Shape;179;p17">
            <a:hlinkClick r:id="rId7" action="ppaction://hlinksldjump"/>
            <a:extLst>
              <a:ext uri="{FF2B5EF4-FFF2-40B4-BE49-F238E27FC236}">
                <a16:creationId xmlns:a16="http://schemas.microsoft.com/office/drawing/2014/main" id="{885550B1-6C9E-4CF7-BA92-209882EA0831}"/>
              </a:ext>
            </a:extLst>
          </p:cNvPr>
          <p:cNvSpPr txBox="1"/>
          <p:nvPr/>
        </p:nvSpPr>
        <p:spPr>
          <a:xfrm>
            <a:off x="3742604" y="1564218"/>
            <a:ext cx="434215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s" b="1" dirty="0">
                <a:latin typeface="Montserrat"/>
                <a:sym typeface="Montserrat"/>
              </a:rPr>
              <a:t>02.     </a:t>
            </a:r>
            <a:r>
              <a:rPr lang="es-ES" b="1" dirty="0" err="1">
                <a:latin typeface="Montserrat"/>
                <a:sym typeface="Montserrat"/>
              </a:rPr>
              <a:t>Insomnia</a:t>
            </a:r>
            <a:endParaRPr lang="es" b="1" dirty="0">
              <a:latin typeface="Montserrat"/>
            </a:endParaRPr>
          </a:p>
        </p:txBody>
      </p:sp>
      <p:sp>
        <p:nvSpPr>
          <p:cNvPr id="3" name="Google Shape;179;p17">
            <a:hlinkClick r:id="rId8" action="ppaction://hlinksldjump"/>
            <a:extLst>
              <a:ext uri="{FF2B5EF4-FFF2-40B4-BE49-F238E27FC236}">
                <a16:creationId xmlns:a16="http://schemas.microsoft.com/office/drawing/2014/main" id="{113F1B4E-26C4-A28A-AC6D-58AB067ED900}"/>
              </a:ext>
            </a:extLst>
          </p:cNvPr>
          <p:cNvSpPr txBox="1"/>
          <p:nvPr/>
        </p:nvSpPr>
        <p:spPr>
          <a:xfrm>
            <a:off x="3742604" y="3476553"/>
            <a:ext cx="434215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s" b="1" dirty="0">
                <a:latin typeface="Montserrat"/>
                <a:sym typeface="Montserrat"/>
              </a:rPr>
              <a:t>05.     Referencias</a:t>
            </a:r>
            <a:endParaRPr lang="es" b="1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651569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8"/>
          <p:cNvSpPr txBox="1"/>
          <p:nvPr/>
        </p:nvSpPr>
        <p:spPr>
          <a:xfrm>
            <a:off x="739600" y="530375"/>
            <a:ext cx="11229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     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8" name="Google Shape;858;p38"/>
          <p:cNvCxnSpPr/>
          <p:nvPr/>
        </p:nvCxnSpPr>
        <p:spPr>
          <a:xfrm>
            <a:off x="739600" y="1292867"/>
            <a:ext cx="18753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9" name="Google Shape;859;p38"/>
          <p:cNvSpPr txBox="1"/>
          <p:nvPr/>
        </p:nvSpPr>
        <p:spPr>
          <a:xfrm>
            <a:off x="659499" y="1985850"/>
            <a:ext cx="693873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Swagger</a:t>
            </a:r>
            <a:endParaRPr sz="1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60" name="Google Shape;8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389" y="231169"/>
            <a:ext cx="1051916" cy="488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1560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677623" y="91524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Swagger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E2A49E-35E8-668F-3243-AA5FB17C1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1138250"/>
            <a:ext cx="6965950" cy="339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18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8"/>
          <p:cNvSpPr txBox="1"/>
          <p:nvPr/>
        </p:nvSpPr>
        <p:spPr>
          <a:xfrm>
            <a:off x="739600" y="530375"/>
            <a:ext cx="11229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  <a:r>
              <a:rPr lang="es" sz="2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     </a:t>
            </a:r>
            <a:endParaRPr sz="2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8" name="Google Shape;858;p38"/>
          <p:cNvCxnSpPr/>
          <p:nvPr/>
        </p:nvCxnSpPr>
        <p:spPr>
          <a:xfrm>
            <a:off x="739600" y="1292867"/>
            <a:ext cx="18753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9" name="Google Shape;859;p38"/>
          <p:cNvSpPr txBox="1"/>
          <p:nvPr/>
        </p:nvSpPr>
        <p:spPr>
          <a:xfrm>
            <a:off x="659499" y="1985850"/>
            <a:ext cx="693873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Referencias</a:t>
            </a:r>
            <a:endParaRPr sz="18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60" name="Google Shape;8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389" y="231169"/>
            <a:ext cx="1051916" cy="488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1052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F0394D7F-6608-B91A-A10F-CA38DD513315}"/>
              </a:ext>
            </a:extLst>
          </p:cNvPr>
          <p:cNvCxnSpPr/>
          <p:nvPr/>
        </p:nvCxnSpPr>
        <p:spPr>
          <a:xfrm>
            <a:off x="675750" y="984517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2D2555AC-09AD-861D-4C82-5461A77DC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-266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F09505-35A9-0F90-D9E5-98AA12474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900" b="1" i="0" u="none" strike="noStrike" kern="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  </a:t>
            </a:r>
            <a:endParaRPr kumimoji="0" lang="es-ES" altLang="es-ES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5" name="Google Shape;741;p33">
            <a:extLst>
              <a:ext uri="{FF2B5EF4-FFF2-40B4-BE49-F238E27FC236}">
                <a16:creationId xmlns:a16="http://schemas.microsoft.com/office/drawing/2014/main" id="{FEB7C168-AD78-D891-4B7E-83B88C167CAC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sz="2100" b="1" dirty="0">
                <a:latin typeface="Montserrat"/>
                <a:ea typeface="Montserrat"/>
                <a:cs typeface="Montserrat"/>
                <a:sym typeface="Montserrat"/>
              </a:rPr>
              <a:t>Referencias</a:t>
            </a:r>
            <a:endParaRPr kumimoji="0" lang="es-ES" sz="2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4C161A-C799-4F93-EC17-F8DA0873AC35}"/>
              </a:ext>
            </a:extLst>
          </p:cNvPr>
          <p:cNvSpPr txBox="1"/>
          <p:nvPr/>
        </p:nvSpPr>
        <p:spPr>
          <a:xfrm>
            <a:off x="560300" y="1365744"/>
            <a:ext cx="37973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s-ES" sz="1200" dirty="0">
                <a:latin typeface="Montserrat" pitchFamily="2" charset="0"/>
              </a:rPr>
              <a:t>Stoplight: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  <a:sym typeface="Arial"/>
                <a:hlinkClick r:id="rId2" tooltip="https://docs.stoplight.io/docs/platform"/>
              </a:rPr>
              <a:t>https://docs.stoplight.io/docs/platform</a:t>
            </a: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0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0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s-ES" sz="1200" dirty="0">
                <a:latin typeface="Montserrat" pitchFamily="2" charset="0"/>
              </a:rPr>
              <a:t>Spectral: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  <a:sym typeface="Arial"/>
                <a:hlinkClick r:id="rId3"/>
              </a:rPr>
              <a:t>https://stoplight.io/open-source/spectral</a:t>
            </a: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0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0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s-ES" sz="1200" dirty="0" err="1">
                <a:latin typeface="Montserrat" pitchFamily="2" charset="0"/>
              </a:rPr>
              <a:t>Insomnia</a:t>
            </a:r>
            <a:r>
              <a:rPr lang="es-ES" sz="1200" dirty="0">
                <a:latin typeface="Montserrat" pitchFamily="2" charset="0"/>
              </a:rPr>
              <a:t>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sz="1200" dirty="0">
                <a:latin typeface="Montserrat" pitchFamily="2" charset="0"/>
                <a:hlinkClick r:id="rId4"/>
              </a:rPr>
              <a:t>https://docs.insomnia.rest/</a:t>
            </a:r>
            <a:endParaRPr lang="es-ES" sz="1200" dirty="0">
              <a:latin typeface="Montserrat" pitchFamily="2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s-ES" sz="1200" dirty="0">
              <a:latin typeface="Montserrat" pitchFamily="2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  <a:sym typeface="Arial"/>
              </a:rPr>
              <a:t>Visual Studio </a:t>
            </a: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  <a:sym typeface="Arial"/>
              </a:rPr>
              <a:t>Code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  <a:sym typeface="Arial"/>
              </a:rPr>
              <a:t> Desktop: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sz="1200" dirty="0">
                <a:latin typeface="Montserrat" pitchFamily="2" charset="0"/>
                <a:hlinkClick r:id="rId5"/>
              </a:rPr>
              <a:t>https://code.visualstudio.com/download</a:t>
            </a:r>
            <a:endParaRPr lang="es-ES" sz="1200" dirty="0">
              <a:latin typeface="Montserrat" pitchFamily="2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endParaRPr lang="es-ES" sz="1200" dirty="0">
              <a:latin typeface="Montserrat" pitchFamily="2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s-ES" sz="1200" dirty="0">
                <a:latin typeface="Montserrat" pitchFamily="2" charset="0"/>
              </a:rPr>
              <a:t>Visual Studio </a:t>
            </a:r>
            <a:r>
              <a:rPr lang="es-ES" sz="1200" dirty="0" err="1">
                <a:latin typeface="Montserrat" pitchFamily="2" charset="0"/>
              </a:rPr>
              <a:t>Code</a:t>
            </a:r>
            <a:r>
              <a:rPr lang="es-ES" sz="1200" dirty="0">
                <a:latin typeface="Montserrat" pitchFamily="2" charset="0"/>
              </a:rPr>
              <a:t> Online: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sz="1200" dirty="0">
                <a:latin typeface="Montserrat" pitchFamily="2" charset="0"/>
                <a:hlinkClick r:id="rId6"/>
              </a:rPr>
              <a:t>https://vscode.dev/</a:t>
            </a:r>
            <a:endParaRPr lang="es-ES" sz="1200" dirty="0">
              <a:latin typeface="Montserrat" pitchFamily="2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endParaRPr lang="es-ES" sz="1200" dirty="0">
              <a:latin typeface="Montserrat" pitchFamily="2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s-ES" sz="1200" dirty="0" err="1">
                <a:latin typeface="Montserrat" pitchFamily="2" charset="0"/>
              </a:rPr>
              <a:t>Swagger</a:t>
            </a:r>
            <a:r>
              <a:rPr lang="es-ES" sz="1200" dirty="0">
                <a:latin typeface="Montserrat" pitchFamily="2" charset="0"/>
              </a:rPr>
              <a:t> Editor: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sz="1200" dirty="0">
                <a:latin typeface="Montserrat" pitchFamily="2" charset="0"/>
                <a:hlinkClick r:id="rId7"/>
              </a:rPr>
              <a:t>https://editor.swagger.io/</a:t>
            </a:r>
            <a:endParaRPr lang="es-ES" sz="1200" dirty="0">
              <a:latin typeface="Montserrat" pitchFamily="2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s-ES" sz="12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641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Foto en blanco y negro de un grupo de personas en la noche&#10;&#10;Descripción generada automáticamente">
            <a:extLst>
              <a:ext uri="{FF2B5EF4-FFF2-40B4-BE49-F238E27FC236}">
                <a16:creationId xmlns:a16="http://schemas.microsoft.com/office/drawing/2014/main" id="{81A655D7-1997-13B1-CDEE-43F4095D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" y="-18898"/>
            <a:ext cx="9146930" cy="5225256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3" name="Google Shape;880;p40">
            <a:extLst>
              <a:ext uri="{FF2B5EF4-FFF2-40B4-BE49-F238E27FC236}">
                <a16:creationId xmlns:a16="http://schemas.microsoft.com/office/drawing/2014/main" id="{3D93E9E2-0EE8-E7FA-66EE-C1552814ECFC}"/>
              </a:ext>
            </a:extLst>
          </p:cNvPr>
          <p:cNvSpPr txBox="1"/>
          <p:nvPr/>
        </p:nvSpPr>
        <p:spPr>
          <a:xfrm>
            <a:off x="739600" y="530375"/>
            <a:ext cx="23181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Gracias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" name="Google Shape;881;p40">
            <a:extLst>
              <a:ext uri="{FF2B5EF4-FFF2-40B4-BE49-F238E27FC236}">
                <a16:creationId xmlns:a16="http://schemas.microsoft.com/office/drawing/2014/main" id="{FD18EEBE-CC68-ACDE-2BA0-4BE879051044}"/>
              </a:ext>
            </a:extLst>
          </p:cNvPr>
          <p:cNvCxnSpPr/>
          <p:nvPr/>
        </p:nvCxnSpPr>
        <p:spPr>
          <a:xfrm>
            <a:off x="739600" y="1292867"/>
            <a:ext cx="18753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oogle Shape;882;p40">
            <a:extLst>
              <a:ext uri="{FF2B5EF4-FFF2-40B4-BE49-F238E27FC236}">
                <a16:creationId xmlns:a16="http://schemas.microsoft.com/office/drawing/2014/main" id="{DF599430-332E-4A59-9CA0-B0475F2EDEA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5389" y="231171"/>
            <a:ext cx="1051916" cy="48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83;p40">
            <a:extLst>
              <a:ext uri="{FF2B5EF4-FFF2-40B4-BE49-F238E27FC236}">
                <a16:creationId xmlns:a16="http://schemas.microsoft.com/office/drawing/2014/main" id="{7006A7E7-8E5D-6E94-E0E8-92289F5E6108}"/>
              </a:ext>
            </a:extLst>
          </p:cNvPr>
          <p:cNvSpPr txBox="1"/>
          <p:nvPr/>
        </p:nvSpPr>
        <p:spPr>
          <a:xfrm>
            <a:off x="739599" y="1519200"/>
            <a:ext cx="7619473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Centros de especialización de España y Francia  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" name="Google Shape;884;p40">
            <a:extLst>
              <a:ext uri="{FF2B5EF4-FFF2-40B4-BE49-F238E27FC236}">
                <a16:creationId xmlns:a16="http://schemas.microsoft.com/office/drawing/2014/main" id="{42C99F28-D237-9D10-62B0-ABE8ED7EE6EE}"/>
              </a:ext>
            </a:extLst>
          </p:cNvPr>
          <p:cNvSpPr txBox="1"/>
          <p:nvPr/>
        </p:nvSpPr>
        <p:spPr>
          <a:xfrm>
            <a:off x="714550" y="2146500"/>
            <a:ext cx="1947000" cy="1069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MADRID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C/ Arturo Soria, 122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28043, Madrid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Tel: 91 590 19 60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Fax: 91 562 34 52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" name="Google Shape;885;p40">
            <a:extLst>
              <a:ext uri="{FF2B5EF4-FFF2-40B4-BE49-F238E27FC236}">
                <a16:creationId xmlns:a16="http://schemas.microsoft.com/office/drawing/2014/main" id="{1EAF0D1D-C70E-42AE-77F6-F72AD907B2D2}"/>
              </a:ext>
            </a:extLst>
          </p:cNvPr>
          <p:cNvSpPr txBox="1"/>
          <p:nvPr/>
        </p:nvSpPr>
        <p:spPr>
          <a:xfrm>
            <a:off x="2847100" y="2146502"/>
            <a:ext cx="22221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BARCELONA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Passeig</a:t>
            </a: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 de Gracia, 54, 6ª planta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08007, Barcelona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Tel: 932 411 463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Fax: 932 412 057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" name="Google Shape;886;p40">
            <a:extLst>
              <a:ext uri="{FF2B5EF4-FFF2-40B4-BE49-F238E27FC236}">
                <a16:creationId xmlns:a16="http://schemas.microsoft.com/office/drawing/2014/main" id="{52B4CF61-2C64-D3E7-9C36-FB9B95735AFD}"/>
              </a:ext>
            </a:extLst>
          </p:cNvPr>
          <p:cNvSpPr txBox="1"/>
          <p:nvPr/>
        </p:nvSpPr>
        <p:spPr>
          <a:xfrm>
            <a:off x="4831304" y="2146500"/>
            <a:ext cx="22221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VITORIA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Avenida de los Olmos, 1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01013, Vitoria- Gasteiz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Tel: 945 359 705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" name="Google Shape;887;p40">
            <a:extLst>
              <a:ext uri="{FF2B5EF4-FFF2-40B4-BE49-F238E27FC236}">
                <a16:creationId xmlns:a16="http://schemas.microsoft.com/office/drawing/2014/main" id="{A858E403-C58B-38DC-7A93-1988C4CD4879}"/>
              </a:ext>
            </a:extLst>
          </p:cNvPr>
          <p:cNvSpPr txBox="1"/>
          <p:nvPr/>
        </p:nvSpPr>
        <p:spPr>
          <a:xfrm>
            <a:off x="714550" y="3286625"/>
            <a:ext cx="21411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CANTABRIA</a:t>
            </a:r>
            <a:endParaRPr kumimoji="0" lang="es-ES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Polígono de Cros C16</a:t>
            </a:r>
            <a:endParaRPr kumimoji="0" lang="es-ES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39600, Camargo (Cantabria)</a:t>
            </a:r>
            <a:endParaRPr kumimoji="0" lang="es-ES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Tel</a:t>
            </a: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: 942 945 033</a:t>
            </a:r>
            <a:endParaRPr kumimoji="0" lang="es-ES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Arial"/>
            </a:endParaRPr>
          </a:p>
        </p:txBody>
      </p:sp>
      <p:sp>
        <p:nvSpPr>
          <p:cNvPr id="12" name="Google Shape;888;p40">
            <a:extLst>
              <a:ext uri="{FF2B5EF4-FFF2-40B4-BE49-F238E27FC236}">
                <a16:creationId xmlns:a16="http://schemas.microsoft.com/office/drawing/2014/main" id="{D032036E-D92F-163E-1795-721F5EB8ED12}"/>
              </a:ext>
            </a:extLst>
          </p:cNvPr>
          <p:cNvSpPr txBox="1"/>
          <p:nvPr/>
        </p:nvSpPr>
        <p:spPr>
          <a:xfrm>
            <a:off x="2847100" y="3286625"/>
            <a:ext cx="19470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VALLADOLID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Paseo Arco de Ladrillo, 92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47008, Valladolid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Tel: 983 548 063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" name="Google Shape;889;p40">
            <a:extLst>
              <a:ext uri="{FF2B5EF4-FFF2-40B4-BE49-F238E27FC236}">
                <a16:creationId xmlns:a16="http://schemas.microsoft.com/office/drawing/2014/main" id="{8FCD6FCD-9385-E8DA-227B-960F3A913C97}"/>
              </a:ext>
            </a:extLst>
          </p:cNvPr>
          <p:cNvSpPr txBox="1"/>
          <p:nvPr/>
        </p:nvSpPr>
        <p:spPr>
          <a:xfrm>
            <a:off x="6957005" y="3259840"/>
            <a:ext cx="18129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SALAMANCA</a:t>
            </a:r>
            <a:endParaRPr kumimoji="0" lang="es-ES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C/ Toro, 76, 1º</a:t>
            </a:r>
            <a:endParaRPr kumimoji="0" lang="es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Arial"/>
              </a:rPr>
              <a:t>37002, Salamanca</a:t>
            </a:r>
          </a:p>
          <a:p>
            <a:pPr marL="0" marR="0" lvl="0" indent="0" algn="l" defTabSz="914400" rtl="0" eaLnBrk="1" fontAlgn="auto" latinLnBrk="0" hangingPunct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Arial"/>
              </a:rPr>
              <a:t>Tel: 91 590 19 60</a:t>
            </a:r>
          </a:p>
        </p:txBody>
      </p:sp>
      <p:sp>
        <p:nvSpPr>
          <p:cNvPr id="14" name="Google Shape;890;p40">
            <a:extLst>
              <a:ext uri="{FF2B5EF4-FFF2-40B4-BE49-F238E27FC236}">
                <a16:creationId xmlns:a16="http://schemas.microsoft.com/office/drawing/2014/main" id="{EE112387-E461-E650-48EE-6366EE0E1BA5}"/>
              </a:ext>
            </a:extLst>
          </p:cNvPr>
          <p:cNvSpPr txBox="1"/>
          <p:nvPr/>
        </p:nvSpPr>
        <p:spPr>
          <a:xfrm>
            <a:off x="6957005" y="4157524"/>
            <a:ext cx="1741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VALENCIA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Arial"/>
              </a:rPr>
              <a:t>En curso</a:t>
            </a:r>
          </a:p>
        </p:txBody>
      </p:sp>
      <p:sp>
        <p:nvSpPr>
          <p:cNvPr id="15" name="Google Shape;891;p40">
            <a:extLst>
              <a:ext uri="{FF2B5EF4-FFF2-40B4-BE49-F238E27FC236}">
                <a16:creationId xmlns:a16="http://schemas.microsoft.com/office/drawing/2014/main" id="{744A10DF-61F2-BF66-AA12-88D6CAB41954}"/>
              </a:ext>
            </a:extLst>
          </p:cNvPr>
          <p:cNvSpPr txBox="1"/>
          <p:nvPr/>
        </p:nvSpPr>
        <p:spPr>
          <a:xfrm>
            <a:off x="6958529" y="1162794"/>
            <a:ext cx="14826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FRANCIA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Patchwork Saint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Lazare, 3 Rue de Stockholm Paris 8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" name="Google Shape;886;p40">
            <a:extLst>
              <a:ext uri="{FF2B5EF4-FFF2-40B4-BE49-F238E27FC236}">
                <a16:creationId xmlns:a16="http://schemas.microsoft.com/office/drawing/2014/main" id="{AA7FF4F3-221E-29C4-A6EE-0B77239B98ED}"/>
              </a:ext>
            </a:extLst>
          </p:cNvPr>
          <p:cNvSpPr txBox="1"/>
          <p:nvPr/>
        </p:nvSpPr>
        <p:spPr>
          <a:xfrm>
            <a:off x="4831303" y="3261621"/>
            <a:ext cx="2222100" cy="97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ASTURIAS</a:t>
            </a:r>
            <a:endParaRPr kumimoji="0" lang="es-ES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cs typeface="Arial"/>
                <a:sym typeface="Montserrat SemiBold"/>
              </a:rPr>
              <a:t>Parque Tecnológico Asturias</a:t>
            </a:r>
            <a:endParaRPr kumimoji="0" lang="es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cs typeface="Arial"/>
                <a:sym typeface="Montserrat SemiBold"/>
              </a:rPr>
              <a:t>Edificio </a:t>
            </a:r>
            <a:r>
              <a:rPr kumimoji="0" lang="es" sz="10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cs typeface="Arial"/>
                <a:sym typeface="Montserrat SemiBold"/>
              </a:rPr>
              <a:t>Centroelena</a:t>
            </a: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cs typeface="Arial"/>
                <a:sym typeface="Montserrat SemiBold"/>
              </a:rPr>
              <a:t> II, 2B</a:t>
            </a:r>
            <a:endParaRPr kumimoji="0" lang="es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cs typeface="Arial"/>
                <a:sym typeface="Montserrat SemiBold"/>
              </a:rPr>
              <a:t>33428 Llanera, Asturias</a:t>
            </a:r>
            <a:endParaRPr kumimoji="0" lang="es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cs typeface="Arial"/>
                <a:sym typeface="Montserrat SemiBold"/>
              </a:rPr>
              <a:t>Tel: 984 498 079</a:t>
            </a:r>
            <a:endParaRPr kumimoji="0" lang="es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cs typeface="Arial"/>
              <a:sym typeface="Arial"/>
            </a:endParaRPr>
          </a:p>
        </p:txBody>
      </p:sp>
      <p:sp>
        <p:nvSpPr>
          <p:cNvPr id="17" name="Google Shape;890;p40">
            <a:extLst>
              <a:ext uri="{FF2B5EF4-FFF2-40B4-BE49-F238E27FC236}">
                <a16:creationId xmlns:a16="http://schemas.microsoft.com/office/drawing/2014/main" id="{57AEF127-81AF-300D-D714-2DB725729046}"/>
              </a:ext>
            </a:extLst>
          </p:cNvPr>
          <p:cNvSpPr txBox="1"/>
          <p:nvPr/>
        </p:nvSpPr>
        <p:spPr>
          <a:xfrm>
            <a:off x="6957005" y="2149947"/>
            <a:ext cx="1741200" cy="930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cs typeface="Arial"/>
                <a:sym typeface="Montserrat"/>
              </a:rPr>
              <a:t>A CORUÑA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cs typeface="Arial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cs typeface="Arial"/>
                <a:sym typeface="Arial"/>
              </a:rPr>
              <a:t>C/ Real 74-76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cs typeface="Arial"/>
                <a:sym typeface="Arial"/>
              </a:rPr>
              <a:t>15003 A Coruña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cs typeface="Arial"/>
                <a:sym typeface="Arial"/>
              </a:rPr>
              <a:t>Tel: 91 590 19 60</a:t>
            </a:r>
          </a:p>
        </p:txBody>
      </p:sp>
    </p:spTree>
    <p:extLst>
      <p:ext uri="{BB962C8B-B14F-4D97-AF65-F5344CB8AC3E}">
        <p14:creationId xmlns:p14="http://schemas.microsoft.com/office/powerpoint/2010/main" val="1187863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Foto en blanco y negro de un grupo de personas en la noche&#10;&#10;Descripción generada automáticamente">
            <a:extLst>
              <a:ext uri="{FF2B5EF4-FFF2-40B4-BE49-F238E27FC236}">
                <a16:creationId xmlns:a16="http://schemas.microsoft.com/office/drawing/2014/main" id="{81A655D7-1997-13B1-CDEE-43F4095D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" y="-18898"/>
            <a:ext cx="9146930" cy="5225256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Google Shape;882;p40">
            <a:extLst>
              <a:ext uri="{FF2B5EF4-FFF2-40B4-BE49-F238E27FC236}">
                <a16:creationId xmlns:a16="http://schemas.microsoft.com/office/drawing/2014/main" id="{DF599430-332E-4A59-9CA0-B0475F2EDEA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5390" y="231172"/>
            <a:ext cx="1051916" cy="48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n 2" descr="Foto en blanco y negro de un grupo de personas en la noche&#10;&#10;Descripción generada automáticamente">
            <a:extLst>
              <a:ext uri="{FF2B5EF4-FFF2-40B4-BE49-F238E27FC236}">
                <a16:creationId xmlns:a16="http://schemas.microsoft.com/office/drawing/2014/main" id="{DD667AC5-EFE8-88A5-A719-B38476202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" y="-18898"/>
            <a:ext cx="9146930" cy="5225256"/>
          </a:xfrm>
          <a:prstGeom prst="rect">
            <a:avLst/>
          </a:prstGeom>
        </p:spPr>
      </p:pic>
      <p:sp>
        <p:nvSpPr>
          <p:cNvPr id="19" name="Google Shape;880;p40">
            <a:extLst>
              <a:ext uri="{FF2B5EF4-FFF2-40B4-BE49-F238E27FC236}">
                <a16:creationId xmlns:a16="http://schemas.microsoft.com/office/drawing/2014/main" id="{FC721BEC-9757-0994-DF0F-BCC022174440}"/>
              </a:ext>
            </a:extLst>
          </p:cNvPr>
          <p:cNvSpPr txBox="1"/>
          <p:nvPr/>
        </p:nvSpPr>
        <p:spPr>
          <a:xfrm>
            <a:off x="3755026" y="2231672"/>
            <a:ext cx="23181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Gracias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" name="Google Shape;881;p40">
            <a:extLst>
              <a:ext uri="{FF2B5EF4-FFF2-40B4-BE49-F238E27FC236}">
                <a16:creationId xmlns:a16="http://schemas.microsoft.com/office/drawing/2014/main" id="{7A28E330-D9D9-C4C9-1B0D-6EB561ACAE3C}"/>
              </a:ext>
            </a:extLst>
          </p:cNvPr>
          <p:cNvCxnSpPr/>
          <p:nvPr/>
        </p:nvCxnSpPr>
        <p:spPr>
          <a:xfrm>
            <a:off x="3755026" y="2994164"/>
            <a:ext cx="18753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" name="Google Shape;882;p40">
            <a:extLst>
              <a:ext uri="{FF2B5EF4-FFF2-40B4-BE49-F238E27FC236}">
                <a16:creationId xmlns:a16="http://schemas.microsoft.com/office/drawing/2014/main" id="{A06EC23C-74C8-E71B-576A-704C359A6A9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5389" y="231171"/>
            <a:ext cx="1051916" cy="488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872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8"/>
          <p:cNvSpPr txBox="1"/>
          <p:nvPr/>
        </p:nvSpPr>
        <p:spPr>
          <a:xfrm>
            <a:off x="739600" y="530375"/>
            <a:ext cx="11229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     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8" name="Google Shape;858;p38"/>
          <p:cNvCxnSpPr/>
          <p:nvPr/>
        </p:nvCxnSpPr>
        <p:spPr>
          <a:xfrm>
            <a:off x="739600" y="1292867"/>
            <a:ext cx="18753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9" name="Google Shape;859;p38"/>
          <p:cNvSpPr txBox="1"/>
          <p:nvPr/>
        </p:nvSpPr>
        <p:spPr>
          <a:xfrm>
            <a:off x="659499" y="1985850"/>
            <a:ext cx="693873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Stoplight</a:t>
            </a:r>
            <a:endParaRPr sz="1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60" name="Google Shape;8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389" y="231169"/>
            <a:ext cx="1051916" cy="48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ACA9C82E-9E4E-F307-ABC0-E14754D00104}"/>
              </a:ext>
            </a:extLst>
          </p:cNvPr>
          <p:cNvCxnSpPr/>
          <p:nvPr/>
        </p:nvCxnSpPr>
        <p:spPr>
          <a:xfrm>
            <a:off x="675750" y="984517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16F3C262-073A-3667-DAC6-773E5DEDEC51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 dirty="0">
                <a:latin typeface="Montserrat"/>
                <a:ea typeface="Montserrat"/>
                <a:cs typeface="Montserrat"/>
                <a:sym typeface="Montserrat"/>
              </a:rPr>
              <a:t>¿Qué es Stoplight?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5C93575-CB2C-0D73-1450-4ED2A9150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78" y="1380909"/>
            <a:ext cx="5619057" cy="326382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C91A158-5020-7DAE-8677-760CFB3ECF19}"/>
              </a:ext>
            </a:extLst>
          </p:cNvPr>
          <p:cNvSpPr txBox="1"/>
          <p:nvPr/>
        </p:nvSpPr>
        <p:spPr>
          <a:xfrm>
            <a:off x="6018790" y="1879252"/>
            <a:ext cx="26881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ES" sz="1200" b="1" dirty="0">
                <a:latin typeface="Montserrat" pitchFamily="2" charset="0"/>
              </a:rPr>
              <a:t>Stoplight </a:t>
            </a:r>
            <a:r>
              <a:rPr lang="es-ES" sz="1200" dirty="0">
                <a:latin typeface="Montserrat" pitchFamily="2" charset="0"/>
              </a:rPr>
              <a:t>es un entorno de desarrollo destinado al diseño de APIs. Permite tanto el diseño de la especificación, como la generación de documentación y la creación de mocks como entorno de pruebas para testear la API.</a:t>
            </a:r>
          </a:p>
        </p:txBody>
      </p:sp>
      <p:pic>
        <p:nvPicPr>
          <p:cNvPr id="1026" name="Picture 2" descr="Stoplight | Nordic APIs">
            <a:extLst>
              <a:ext uri="{FF2B5EF4-FFF2-40B4-BE49-F238E27FC236}">
                <a16:creationId xmlns:a16="http://schemas.microsoft.com/office/drawing/2014/main" id="{CFF15A90-92FA-A1B2-0874-C7DF0469B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073" y="3354115"/>
            <a:ext cx="2527372" cy="77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293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ACA9C82E-9E4E-F307-ABC0-E14754D00104}"/>
              </a:ext>
            </a:extLst>
          </p:cNvPr>
          <p:cNvCxnSpPr/>
          <p:nvPr/>
        </p:nvCxnSpPr>
        <p:spPr>
          <a:xfrm>
            <a:off x="675750" y="984517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16F3C262-073A-3667-DAC6-773E5DEDEC51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 dirty="0">
                <a:latin typeface="Montserrat"/>
                <a:ea typeface="Montserrat"/>
                <a:cs typeface="Montserrat"/>
                <a:sym typeface="Montserrat"/>
              </a:rPr>
              <a:t>Aspecto del entorno de Stoplight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5C93575-CB2C-0D73-1450-4ED2A9150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430" y="1446183"/>
            <a:ext cx="5754662" cy="3342593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1739F877-F0B2-0DC3-A099-7DC61D73F45C}"/>
              </a:ext>
            </a:extLst>
          </p:cNvPr>
          <p:cNvCxnSpPr>
            <a:cxnSpLocks/>
          </p:cNvCxnSpPr>
          <p:nvPr/>
        </p:nvCxnSpPr>
        <p:spPr>
          <a:xfrm>
            <a:off x="1221525" y="1867888"/>
            <a:ext cx="4339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C5C2A67F-01B8-E406-8986-9378102A0716}"/>
              </a:ext>
            </a:extLst>
          </p:cNvPr>
          <p:cNvSpPr txBox="1"/>
          <p:nvPr/>
        </p:nvSpPr>
        <p:spPr>
          <a:xfrm>
            <a:off x="26058" y="1637055"/>
            <a:ext cx="1299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Montserrat" pitchFamily="2" charset="0"/>
              </a:rPr>
              <a:t>Estructura del proyecto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A5B00A4-7D9E-8364-5C53-9D2483A36936}"/>
              </a:ext>
            </a:extLst>
          </p:cNvPr>
          <p:cNvCxnSpPr>
            <a:cxnSpLocks/>
          </p:cNvCxnSpPr>
          <p:nvPr/>
        </p:nvCxnSpPr>
        <p:spPr>
          <a:xfrm>
            <a:off x="1200743" y="3003629"/>
            <a:ext cx="4339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4B3EC70-F675-07B2-9541-5DE54B36B3A6}"/>
              </a:ext>
            </a:extLst>
          </p:cNvPr>
          <p:cNvSpPr txBox="1"/>
          <p:nvPr/>
        </p:nvSpPr>
        <p:spPr>
          <a:xfrm>
            <a:off x="-166297" y="2680463"/>
            <a:ext cx="1491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Montserrat" pitchFamily="2" charset="0"/>
              </a:rPr>
              <a:t>Esquema principal de la especificación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D9AB10E-D0E0-CB37-896C-761992C7A7E5}"/>
              </a:ext>
            </a:extLst>
          </p:cNvPr>
          <p:cNvCxnSpPr>
            <a:cxnSpLocks/>
          </p:cNvCxnSpPr>
          <p:nvPr/>
        </p:nvCxnSpPr>
        <p:spPr>
          <a:xfrm>
            <a:off x="3971652" y="1341993"/>
            <a:ext cx="0" cy="588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8EE1574-1BC5-65AD-4928-4EB966F0682D}"/>
              </a:ext>
            </a:extLst>
          </p:cNvPr>
          <p:cNvSpPr txBox="1"/>
          <p:nvPr/>
        </p:nvSpPr>
        <p:spPr>
          <a:xfrm>
            <a:off x="3260503" y="880328"/>
            <a:ext cx="142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Montserrat" pitchFamily="2" charset="0"/>
              </a:rPr>
              <a:t>Código de la especificación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55D63A2-9D19-FDA6-9429-78E6CE19782F}"/>
              </a:ext>
            </a:extLst>
          </p:cNvPr>
          <p:cNvCxnSpPr>
            <a:cxnSpLocks/>
          </p:cNvCxnSpPr>
          <p:nvPr/>
        </p:nvCxnSpPr>
        <p:spPr>
          <a:xfrm>
            <a:off x="7033507" y="1238928"/>
            <a:ext cx="0" cy="480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ABC1741-D3DC-3E9C-7346-D35A9C247A3C}"/>
              </a:ext>
            </a:extLst>
          </p:cNvPr>
          <p:cNvSpPr txBox="1"/>
          <p:nvPr/>
        </p:nvSpPr>
        <p:spPr>
          <a:xfrm>
            <a:off x="6444592" y="777263"/>
            <a:ext cx="117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Montserrat" pitchFamily="2" charset="0"/>
              </a:rPr>
              <a:t>Errores en tiempo real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26C164E-BB1B-8150-623E-E5F0D4D2D4E5}"/>
              </a:ext>
            </a:extLst>
          </p:cNvPr>
          <p:cNvCxnSpPr>
            <a:cxnSpLocks/>
          </p:cNvCxnSpPr>
          <p:nvPr/>
        </p:nvCxnSpPr>
        <p:spPr>
          <a:xfrm flipH="1">
            <a:off x="6791052" y="3126805"/>
            <a:ext cx="1006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7DCFA36-908D-F837-66B7-B5FABF973763}"/>
              </a:ext>
            </a:extLst>
          </p:cNvPr>
          <p:cNvSpPr txBox="1"/>
          <p:nvPr/>
        </p:nvSpPr>
        <p:spPr>
          <a:xfrm>
            <a:off x="7430874" y="2803639"/>
            <a:ext cx="1622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Montserrat" pitchFamily="2" charset="0"/>
              </a:rPr>
              <a:t>Previsualización de la documentación</a:t>
            </a:r>
          </a:p>
        </p:txBody>
      </p:sp>
    </p:spTree>
    <p:extLst>
      <p:ext uri="{BB962C8B-B14F-4D97-AF65-F5344CB8AC3E}">
        <p14:creationId xmlns:p14="http://schemas.microsoft.com/office/powerpoint/2010/main" val="2674230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ACA9C82E-9E4E-F307-ABC0-E14754D00104}"/>
              </a:ext>
            </a:extLst>
          </p:cNvPr>
          <p:cNvCxnSpPr/>
          <p:nvPr/>
        </p:nvCxnSpPr>
        <p:spPr>
          <a:xfrm>
            <a:off x="675750" y="984517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16F3C262-073A-3667-DAC6-773E5DEDEC51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 dirty="0">
                <a:latin typeface="Montserrat"/>
                <a:ea typeface="Montserrat"/>
                <a:cs typeface="Montserrat"/>
                <a:sym typeface="Montserrat"/>
              </a:rPr>
              <a:t>¿Qué es Spectral?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C91A158-5020-7DAE-8677-760CFB3ECF19}"/>
              </a:ext>
            </a:extLst>
          </p:cNvPr>
          <p:cNvSpPr txBox="1"/>
          <p:nvPr/>
        </p:nvSpPr>
        <p:spPr>
          <a:xfrm>
            <a:off x="6096813" y="1690176"/>
            <a:ext cx="26766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ES" sz="1200" b="1" dirty="0">
                <a:latin typeface="Montserrat" pitchFamily="2" charset="0"/>
              </a:rPr>
              <a:t>Spectral </a:t>
            </a:r>
            <a:r>
              <a:rPr lang="es-ES" sz="1200" dirty="0">
                <a:latin typeface="Montserrat" pitchFamily="2" charset="0"/>
              </a:rPr>
              <a:t>es un motor de reglas genéricas creadas para especificaciones API en formato YAML o JSON. Las reglas de Spectral son aquellas que regirán la estructura y la sintaxis del diseño de una API.</a:t>
            </a:r>
          </a:p>
        </p:txBody>
      </p:sp>
      <p:pic>
        <p:nvPicPr>
          <p:cNvPr id="2050" name="Picture 2" descr="GitHub - stoplightio/spectral: A flexible JSON/YAML linter ...">
            <a:extLst>
              <a:ext uri="{FF2B5EF4-FFF2-40B4-BE49-F238E27FC236}">
                <a16:creationId xmlns:a16="http://schemas.microsoft.com/office/drawing/2014/main" id="{B032BE6B-6C05-8A3E-0249-0F93C8996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938" y="3075171"/>
            <a:ext cx="3200400" cy="154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AF47E69-652E-BDB4-44C6-B36BDEC22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19" y="1293813"/>
            <a:ext cx="5043487" cy="302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91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ACA9C82E-9E4E-F307-ABC0-E14754D00104}"/>
              </a:ext>
            </a:extLst>
          </p:cNvPr>
          <p:cNvCxnSpPr/>
          <p:nvPr/>
        </p:nvCxnSpPr>
        <p:spPr>
          <a:xfrm>
            <a:off x="675750" y="984517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16F3C262-073A-3667-DAC6-773E5DEDEC51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 dirty="0">
                <a:latin typeface="Montserrat"/>
                <a:ea typeface="Montserrat"/>
                <a:cs typeface="Montserrat"/>
                <a:sym typeface="Montserrat"/>
              </a:rPr>
              <a:t>Stoplight + Spectral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F67EB6C-1EA1-C597-973C-446DF2B6C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700" y="1333539"/>
            <a:ext cx="5893429" cy="3430670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ABC1741-D3DC-3E9C-7346-D35A9C247A3C}"/>
              </a:ext>
            </a:extLst>
          </p:cNvPr>
          <p:cNvSpPr txBox="1"/>
          <p:nvPr/>
        </p:nvSpPr>
        <p:spPr>
          <a:xfrm>
            <a:off x="32790" y="1759874"/>
            <a:ext cx="1323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Montserrat" pitchFamily="2" charset="0"/>
              </a:rPr>
              <a:t>Reglas definidas por el usuario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55D63A2-9D19-FDA6-9429-78E6CE19782F}"/>
              </a:ext>
            </a:extLst>
          </p:cNvPr>
          <p:cNvCxnSpPr>
            <a:cxnSpLocks/>
          </p:cNvCxnSpPr>
          <p:nvPr/>
        </p:nvCxnSpPr>
        <p:spPr>
          <a:xfrm>
            <a:off x="1355899" y="2083039"/>
            <a:ext cx="3189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9807AD8-04A0-6D66-07BF-606EE7A8A150}"/>
              </a:ext>
            </a:extLst>
          </p:cNvPr>
          <p:cNvSpPr txBox="1"/>
          <p:nvPr/>
        </p:nvSpPr>
        <p:spPr>
          <a:xfrm>
            <a:off x="88227" y="3060461"/>
            <a:ext cx="1175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Montserrat" pitchFamily="2" charset="0"/>
              </a:rPr>
              <a:t>Reglas predefinidas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576921A-8FDF-CCF4-2844-1CE46D68DA5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263272" y="3291294"/>
            <a:ext cx="4670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E228515-04F6-306D-EBE3-A506A0022642}"/>
              </a:ext>
            </a:extLst>
          </p:cNvPr>
          <p:cNvSpPr txBox="1"/>
          <p:nvPr/>
        </p:nvSpPr>
        <p:spPr>
          <a:xfrm>
            <a:off x="3373965" y="753684"/>
            <a:ext cx="1323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Montserrat" pitchFamily="2" charset="0"/>
              </a:rPr>
              <a:t>Vista general de reglas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67CD93F-144A-39C8-FC0F-ADBF0268D772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035520" y="1215349"/>
            <a:ext cx="0" cy="631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F070599-E9FE-2544-F084-711E034B58AA}"/>
              </a:ext>
            </a:extLst>
          </p:cNvPr>
          <p:cNvSpPr txBox="1"/>
          <p:nvPr/>
        </p:nvSpPr>
        <p:spPr>
          <a:xfrm>
            <a:off x="6005319" y="567959"/>
            <a:ext cx="1419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Montserrat" pitchFamily="2" charset="0"/>
              </a:rPr>
              <a:t>Pestaña de edición de reglas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56771A9B-2F08-BE8A-0349-DD7CF17CCAB0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6715142" y="1214290"/>
            <a:ext cx="0" cy="520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37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8"/>
          <p:cNvSpPr txBox="1"/>
          <p:nvPr/>
        </p:nvSpPr>
        <p:spPr>
          <a:xfrm>
            <a:off x="739600" y="530375"/>
            <a:ext cx="11229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     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8" name="Google Shape;858;p38"/>
          <p:cNvCxnSpPr/>
          <p:nvPr/>
        </p:nvCxnSpPr>
        <p:spPr>
          <a:xfrm>
            <a:off x="739600" y="1292867"/>
            <a:ext cx="18753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9" name="Google Shape;859;p38"/>
          <p:cNvSpPr txBox="1"/>
          <p:nvPr/>
        </p:nvSpPr>
        <p:spPr>
          <a:xfrm>
            <a:off x="659499" y="1985850"/>
            <a:ext cx="693873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Insomnia</a:t>
            </a:r>
            <a:endParaRPr sz="1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60" name="Google Shape;8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389" y="231169"/>
            <a:ext cx="1051916" cy="488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2876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F0394D7F-6608-B91A-A10F-CA38DD513315}"/>
              </a:ext>
            </a:extLst>
          </p:cNvPr>
          <p:cNvCxnSpPr/>
          <p:nvPr/>
        </p:nvCxnSpPr>
        <p:spPr>
          <a:xfrm>
            <a:off x="675750" y="984517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2D2555AC-09AD-861D-4C82-5461A77DC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-266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F09505-35A9-0F90-D9E5-98AA12474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900" b="1" i="0" u="none" strike="noStrike" kern="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  </a:t>
            </a:r>
            <a:endParaRPr kumimoji="0" lang="es-ES" altLang="es-ES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5" name="Google Shape;741;p33">
            <a:extLst>
              <a:ext uri="{FF2B5EF4-FFF2-40B4-BE49-F238E27FC236}">
                <a16:creationId xmlns:a16="http://schemas.microsoft.com/office/drawing/2014/main" id="{FEB7C168-AD78-D891-4B7E-83B88C167CAC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¿Qué es </a:t>
            </a:r>
            <a:r>
              <a:rPr kumimoji="0" lang="es-ES" sz="2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Insomnia</a:t>
            </a:r>
            <a:r>
              <a:rPr kumimoji="0" lang="es-E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?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978C95E-3C80-7E01-558E-AF03B8F53BAE}"/>
              </a:ext>
            </a:extLst>
          </p:cNvPr>
          <p:cNvSpPr txBox="1"/>
          <p:nvPr/>
        </p:nvSpPr>
        <p:spPr>
          <a:xfrm>
            <a:off x="6215062" y="1808534"/>
            <a:ext cx="2283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  <a:sym typeface="Arial"/>
              </a:rPr>
              <a:t>Insomnia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  <a:sym typeface="Arial"/>
              </a:rPr>
              <a:t> es un entorno de desarrollo que permite diseñar, probar y testear APIs</a:t>
            </a:r>
            <a:r>
              <a:rPr lang="es-ES" sz="1200" dirty="0">
                <a:latin typeface="Montserrat" pitchFamily="2" charset="0"/>
              </a:rPr>
              <a:t> basadas en HTTP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  <a:sym typeface="Arial"/>
              </a:rPr>
              <a:t>.</a:t>
            </a:r>
          </a:p>
        </p:txBody>
      </p:sp>
      <p:pic>
        <p:nvPicPr>
          <p:cNvPr id="2" name="Picture 4" descr="Insomnia, not just another API client - Brightest">
            <a:extLst>
              <a:ext uri="{FF2B5EF4-FFF2-40B4-BE49-F238E27FC236}">
                <a16:creationId xmlns:a16="http://schemas.microsoft.com/office/drawing/2014/main" id="{D5157395-75AB-1660-5B5B-FA3B3A0F6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360" y="3260205"/>
            <a:ext cx="1827765" cy="53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nsomnia client homepage with two sample projects">
            <a:extLst>
              <a:ext uri="{FF2B5EF4-FFF2-40B4-BE49-F238E27FC236}">
                <a16:creationId xmlns:a16="http://schemas.microsoft.com/office/drawing/2014/main" id="{511DE785-75E6-D659-738E-9D2462205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" y="1302544"/>
            <a:ext cx="5760000" cy="31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695083"/>
      </p:ext>
    </p:extLst>
  </p:cSld>
  <p:clrMapOvr>
    <a:masterClrMapping/>
  </p:clrMapOvr>
</p:sld>
</file>

<file path=ppt/theme/theme1.xml><?xml version="1.0" encoding="utf-8"?>
<a:theme xmlns:a="http://schemas.openxmlformats.org/drawingml/2006/main" name="Homologació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Homologació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B03A6D2C1A3CD4FBB6CC3FE0C7513E2" ma:contentTypeVersion="5" ma:contentTypeDescription="Crear nuevo documento." ma:contentTypeScope="" ma:versionID="d45bd059b36d05b780d1a9c6e9715514">
  <xsd:schema xmlns:xsd="http://www.w3.org/2001/XMLSchema" xmlns:xs="http://www.w3.org/2001/XMLSchema" xmlns:p="http://schemas.microsoft.com/office/2006/metadata/properties" xmlns:ns3="98601d90-d0cd-4f5d-a969-a9a01dc386de" xmlns:ns4="7eb4f2d4-b905-4b60-ac78-1a3a988da45f" targetNamespace="http://schemas.microsoft.com/office/2006/metadata/properties" ma:root="true" ma:fieldsID="1c4feb2ea911d2fffac8ba5ab3e4ab9d" ns3:_="" ns4:_="">
    <xsd:import namespace="98601d90-d0cd-4f5d-a969-a9a01dc386de"/>
    <xsd:import namespace="7eb4f2d4-b905-4b60-ac78-1a3a988da45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601d90-d0cd-4f5d-a969-a9a01dc386d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Hash de la sugerencia para compartir" ma:hidden="true" ma:internalName="SharingHintHash" ma:readOnly="true">
      <xsd:simpleType>
        <xsd:restriction base="dms:Text"/>
      </xsd:simpleType>
    </xsd:element>
    <xsd:element name="SharedWithDetails" ma:index="10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b4f2d4-b905-4b60-ac78-1a3a988da4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5D0A41-DF76-4ADC-A62C-7EBF784D09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67D418-14E0-48F0-95E1-5EE483506AE2}">
  <ds:schemaRefs>
    <ds:schemaRef ds:uri="7eb4f2d4-b905-4b60-ac78-1a3a988da45f"/>
    <ds:schemaRef ds:uri="98601d90-d0cd-4f5d-a969-a9a01dc386d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2285D62-E75D-46F3-BF33-3DEAE561ECE4}">
  <ds:schemaRefs>
    <ds:schemaRef ds:uri="7eb4f2d4-b905-4b60-ac78-1a3a988da45f"/>
    <ds:schemaRef ds:uri="98601d90-d0cd-4f5d-a969-a9a01dc386d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759</Words>
  <Application>Microsoft Office PowerPoint</Application>
  <PresentationFormat>Presentación en pantalla (16:9)</PresentationFormat>
  <Paragraphs>149</Paragraphs>
  <Slides>25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7</vt:i4>
      </vt:variant>
      <vt:variant>
        <vt:lpstr>Títulos de diapositiva</vt:lpstr>
      </vt:variant>
      <vt:variant>
        <vt:i4>25</vt:i4>
      </vt:variant>
    </vt:vector>
  </HeadingPairs>
  <TitlesOfParts>
    <vt:vector size="38" baseType="lpstr">
      <vt:lpstr>Montserrat</vt:lpstr>
      <vt:lpstr>Calibri</vt:lpstr>
      <vt:lpstr>Montserrat Medium</vt:lpstr>
      <vt:lpstr>Arial</vt:lpstr>
      <vt:lpstr>Montserrat SemiBold</vt:lpstr>
      <vt:lpstr>Calibri Light</vt:lpstr>
      <vt:lpstr>Homologación</vt:lpstr>
      <vt:lpstr>2_Diseño personalizado</vt:lpstr>
      <vt:lpstr>Diseño personalizado</vt:lpstr>
      <vt:lpstr>Simple Light</vt:lpstr>
      <vt:lpstr>1_Diseño personalizado</vt:lpstr>
      <vt:lpstr>1_Simple Light</vt:lpstr>
      <vt:lpstr>1_Homologación</vt:lpstr>
      <vt:lpstr>Herramientas de diseño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Homologación</dc:title>
  <dc:creator>Alberto Arrabal Meruelo</dc:creator>
  <cp:lastModifiedBy>Cliente77</cp:lastModifiedBy>
  <cp:revision>2</cp:revision>
  <dcterms:modified xsi:type="dcterms:W3CDTF">2022-11-11T12:46:50Z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0x010100CB03A6D2C1A3CD4FBB6CC3FE0C7513E2</vt:lpwstr>
  </property>
</Properties>
</file>