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4"/>
    <p:sldMasterId id="2147483652" r:id="rId5"/>
    <p:sldMasterId id="2147483664" r:id="rId6"/>
    <p:sldMasterId id="2147483689" r:id="rId7"/>
    <p:sldMasterId id="2147483677" r:id="rId8"/>
    <p:sldMasterId id="2147483713" r:id="rId9"/>
  </p:sldMasterIdLst>
  <p:notesMasterIdLst>
    <p:notesMasterId r:id="rId33"/>
  </p:notesMasterIdLst>
  <p:handoutMasterIdLst>
    <p:handoutMasterId r:id="rId34"/>
  </p:handoutMasterIdLst>
  <p:sldIdLst>
    <p:sldId id="345" r:id="rId10"/>
    <p:sldId id="2147347801" r:id="rId11"/>
    <p:sldId id="2147347788" r:id="rId12"/>
    <p:sldId id="2147347775" r:id="rId13"/>
    <p:sldId id="2147347776" r:id="rId14"/>
    <p:sldId id="2147347780" r:id="rId15"/>
    <p:sldId id="2147347777" r:id="rId16"/>
    <p:sldId id="2147347779" r:id="rId17"/>
    <p:sldId id="2147347798" r:id="rId18"/>
    <p:sldId id="2147347799" r:id="rId19"/>
    <p:sldId id="2147347774" r:id="rId20"/>
    <p:sldId id="2147347783" r:id="rId21"/>
    <p:sldId id="2147347784" r:id="rId22"/>
    <p:sldId id="2147347786" r:id="rId23"/>
    <p:sldId id="2147347787" r:id="rId24"/>
    <p:sldId id="2147347802" r:id="rId25"/>
    <p:sldId id="2147347803" r:id="rId26"/>
    <p:sldId id="2147347804" r:id="rId27"/>
    <p:sldId id="2147347805" r:id="rId28"/>
    <p:sldId id="2147347791" r:id="rId29"/>
    <p:sldId id="2147347792" r:id="rId30"/>
    <p:sldId id="2147347790" r:id="rId31"/>
    <p:sldId id="2147347797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Montserrat Medium" panose="00000600000000000000" pitchFamily="2" charset="0"/>
      <p:regular r:id="rId45"/>
      <p:bold r:id="rId46"/>
      <p:italic r:id="rId47"/>
      <p:boldItalic r:id="rId48"/>
    </p:embeddedFont>
    <p:embeddedFont>
      <p:font typeface="Montserrat SemiBold" panose="00000700000000000000" pitchFamily="2" charset="0"/>
      <p:bold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 Moreno" initials="" lastIdx="10" clrIdx="0"/>
  <p:cmAuthor id="1" name="alberto lefleur" initials="" lastIdx="2" clrIdx="1"/>
  <p:cmAuthor id="2" name="Alberto Arrabal Meruelo" initials="AAM" lastIdx="1" clrIdx="2">
    <p:extLst>
      <p:ext uri="{19B8F6BF-5375-455C-9EA6-DF929625EA0E}">
        <p15:presenceInfo xmlns:p15="http://schemas.microsoft.com/office/powerpoint/2012/main" userId="5b658c29888ec4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2E6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716FD-CAA5-4BA3-A241-A9491292B563}" v="1" dt="2022-11-10T12:43:12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font" Target="fonts/font5.fntdata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microsoft.com/office/2016/11/relationships/changesInfo" Target="changesInfos/changesInfo1.xml"/><Relationship Id="rId8" Type="http://schemas.openxmlformats.org/officeDocument/2006/relationships/slideMaster" Target="slideMasters/slideMaster5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1.xml"/><Relationship Id="rId41" Type="http://schemas.openxmlformats.org/officeDocument/2006/relationships/font" Target="fonts/font7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microsoft.com/office/2015/10/relationships/revisionInfo" Target="revisionInfo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font" Target="fonts/font10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Velerdas Sedano" userId="235ccc08-5ab3-4cc5-b308-15beb5d13692" providerId="ADAL" clId="{EB7716FD-CAA5-4BA3-A241-A9491292B563}"/>
    <pc:docChg chg="undo custSel modSld">
      <pc:chgData name="Daniel Velerdas Sedano" userId="235ccc08-5ab3-4cc5-b308-15beb5d13692" providerId="ADAL" clId="{EB7716FD-CAA5-4BA3-A241-A9491292B563}" dt="2022-11-10T12:50:53.336" v="262" actId="20577"/>
      <pc:docMkLst>
        <pc:docMk/>
      </pc:docMkLst>
      <pc:sldChg chg="addSp modSp mod">
        <pc:chgData name="Daniel Velerdas Sedano" userId="235ccc08-5ab3-4cc5-b308-15beb5d13692" providerId="ADAL" clId="{EB7716FD-CAA5-4BA3-A241-A9491292B563}" dt="2022-11-10T12:50:53.336" v="262" actId="20577"/>
        <pc:sldMkLst>
          <pc:docMk/>
          <pc:sldMk cId="1482675071" sldId="345"/>
        </pc:sldMkLst>
        <pc:spChg chg="add mod">
          <ac:chgData name="Daniel Velerdas Sedano" userId="235ccc08-5ab3-4cc5-b308-15beb5d13692" providerId="ADAL" clId="{EB7716FD-CAA5-4BA3-A241-A9491292B563}" dt="2022-11-10T12:45:29.909" v="168" actId="1076"/>
          <ac:spMkLst>
            <pc:docMk/>
            <pc:sldMk cId="1482675071" sldId="345"/>
            <ac:spMk id="2" creationId="{D8E474B3-6375-1EBC-3D0C-BB8CCF8CC4B4}"/>
          </ac:spMkLst>
        </pc:spChg>
        <pc:spChg chg="mod">
          <ac:chgData name="Daniel Velerdas Sedano" userId="235ccc08-5ab3-4cc5-b308-15beb5d13692" providerId="ADAL" clId="{EB7716FD-CAA5-4BA3-A241-A9491292B563}" dt="2022-11-10T12:50:53.336" v="262" actId="20577"/>
          <ac:spMkLst>
            <pc:docMk/>
            <pc:sldMk cId="1482675071" sldId="345"/>
            <ac:spMk id="15" creationId="{00000000-0000-0000-0000-000000000000}"/>
          </ac:spMkLst>
        </pc:spChg>
      </pc:sldChg>
      <pc:sldChg chg="modSp mod">
        <pc:chgData name="Daniel Velerdas Sedano" userId="235ccc08-5ab3-4cc5-b308-15beb5d13692" providerId="ADAL" clId="{EB7716FD-CAA5-4BA3-A241-A9491292B563}" dt="2022-11-10T12:46:30.524" v="175" actId="404"/>
        <pc:sldMkLst>
          <pc:docMk/>
          <pc:sldMk cId="4238021074" sldId="2147347775"/>
        </pc:sldMkLst>
        <pc:spChg chg="mod">
          <ac:chgData name="Daniel Velerdas Sedano" userId="235ccc08-5ab3-4cc5-b308-15beb5d13692" providerId="ADAL" clId="{EB7716FD-CAA5-4BA3-A241-A9491292B563}" dt="2022-11-10T12:46:30.524" v="175" actId="404"/>
          <ac:spMkLst>
            <pc:docMk/>
            <pc:sldMk cId="4238021074" sldId="2147347775"/>
            <ac:spMk id="12" creationId="{5978C95E-3C80-7E01-558E-AF03B8F53BAE}"/>
          </ac:spMkLst>
        </pc:spChg>
      </pc:sldChg>
      <pc:sldChg chg="modSp mod">
        <pc:chgData name="Daniel Velerdas Sedano" userId="235ccc08-5ab3-4cc5-b308-15beb5d13692" providerId="ADAL" clId="{EB7716FD-CAA5-4BA3-A241-A9491292B563}" dt="2022-11-10T12:46:56.151" v="183" actId="14100"/>
        <pc:sldMkLst>
          <pc:docMk/>
          <pc:sldMk cId="3068680798" sldId="2147347776"/>
        </pc:sldMkLst>
        <pc:spChg chg="mod">
          <ac:chgData name="Daniel Velerdas Sedano" userId="235ccc08-5ab3-4cc5-b308-15beb5d13692" providerId="ADAL" clId="{EB7716FD-CAA5-4BA3-A241-A9491292B563}" dt="2022-11-10T12:46:49.787" v="182" actId="1076"/>
          <ac:spMkLst>
            <pc:docMk/>
            <pc:sldMk cId="3068680798" sldId="2147347776"/>
            <ac:spMk id="13" creationId="{9C34F3A4-DAA8-2996-94E1-1E6BFECEEF51}"/>
          </ac:spMkLst>
        </pc:spChg>
        <pc:spChg chg="mod">
          <ac:chgData name="Daniel Velerdas Sedano" userId="235ccc08-5ab3-4cc5-b308-15beb5d13692" providerId="ADAL" clId="{EB7716FD-CAA5-4BA3-A241-A9491292B563}" dt="2022-11-10T12:46:41.473" v="179" actId="404"/>
          <ac:spMkLst>
            <pc:docMk/>
            <pc:sldMk cId="3068680798" sldId="2147347776"/>
            <ac:spMk id="22" creationId="{53616D35-715D-E282-B5FA-1D8B66F05CC7}"/>
          </ac:spMkLst>
        </pc:spChg>
        <pc:spChg chg="mod">
          <ac:chgData name="Daniel Velerdas Sedano" userId="235ccc08-5ab3-4cc5-b308-15beb5d13692" providerId="ADAL" clId="{EB7716FD-CAA5-4BA3-A241-A9491292B563}" dt="2022-11-10T12:46:41.473" v="179" actId="404"/>
          <ac:spMkLst>
            <pc:docMk/>
            <pc:sldMk cId="3068680798" sldId="2147347776"/>
            <ac:spMk id="26" creationId="{8EE98280-DDEE-6406-8051-223D3EF60700}"/>
          </ac:spMkLst>
        </pc:spChg>
        <pc:cxnChg chg="mod">
          <ac:chgData name="Daniel Velerdas Sedano" userId="235ccc08-5ab3-4cc5-b308-15beb5d13692" providerId="ADAL" clId="{EB7716FD-CAA5-4BA3-A241-A9491292B563}" dt="2022-11-10T12:46:49.787" v="182" actId="1076"/>
          <ac:cxnSpMkLst>
            <pc:docMk/>
            <pc:sldMk cId="3068680798" sldId="2147347776"/>
            <ac:cxnSpMk id="10" creationId="{B2899628-C1D5-54C8-F202-BF1A9D741A84}"/>
          </ac:cxnSpMkLst>
        </pc:cxnChg>
        <pc:cxnChg chg="mod">
          <ac:chgData name="Daniel Velerdas Sedano" userId="235ccc08-5ab3-4cc5-b308-15beb5d13692" providerId="ADAL" clId="{EB7716FD-CAA5-4BA3-A241-A9491292B563}" dt="2022-11-10T12:46:41.473" v="179" actId="404"/>
          <ac:cxnSpMkLst>
            <pc:docMk/>
            <pc:sldMk cId="3068680798" sldId="2147347776"/>
            <ac:cxnSpMk id="21" creationId="{BCAA4747-BFB9-8E79-42AB-C5F00AE2E4FD}"/>
          </ac:cxnSpMkLst>
        </pc:cxnChg>
        <pc:cxnChg chg="mod">
          <ac:chgData name="Daniel Velerdas Sedano" userId="235ccc08-5ab3-4cc5-b308-15beb5d13692" providerId="ADAL" clId="{EB7716FD-CAA5-4BA3-A241-A9491292B563}" dt="2022-11-10T12:46:56.151" v="183" actId="14100"/>
          <ac:cxnSpMkLst>
            <pc:docMk/>
            <pc:sldMk cId="3068680798" sldId="2147347776"/>
            <ac:cxnSpMk id="25" creationId="{207E177B-2E79-A318-84F2-CA45799750B3}"/>
          </ac:cxnSpMkLst>
        </pc:cxnChg>
      </pc:sldChg>
      <pc:sldChg chg="modSp mod">
        <pc:chgData name="Daniel Velerdas Sedano" userId="235ccc08-5ab3-4cc5-b308-15beb5d13692" providerId="ADAL" clId="{EB7716FD-CAA5-4BA3-A241-A9491292B563}" dt="2022-11-10T12:47:19.855" v="189" actId="122"/>
        <pc:sldMkLst>
          <pc:docMk/>
          <pc:sldMk cId="3946776205" sldId="2147347777"/>
        </pc:sldMkLst>
        <pc:spChg chg="mod">
          <ac:chgData name="Daniel Velerdas Sedano" userId="235ccc08-5ab3-4cc5-b308-15beb5d13692" providerId="ADAL" clId="{EB7716FD-CAA5-4BA3-A241-A9491292B563}" dt="2022-11-10T12:47:19.855" v="189" actId="122"/>
          <ac:spMkLst>
            <pc:docMk/>
            <pc:sldMk cId="3946776205" sldId="2147347777"/>
            <ac:spMk id="11" creationId="{AA274431-03C4-9FA6-847C-02F0967AB76E}"/>
          </ac:spMkLst>
        </pc:spChg>
        <pc:spChg chg="mod">
          <ac:chgData name="Daniel Velerdas Sedano" userId="235ccc08-5ab3-4cc5-b308-15beb5d13692" providerId="ADAL" clId="{EB7716FD-CAA5-4BA3-A241-A9491292B563}" dt="2022-11-10T12:47:19.855" v="189" actId="122"/>
          <ac:spMkLst>
            <pc:docMk/>
            <pc:sldMk cId="3946776205" sldId="2147347777"/>
            <ac:spMk id="12" creationId="{5978C95E-3C80-7E01-558E-AF03B8F53BAE}"/>
          </ac:spMkLst>
        </pc:spChg>
        <pc:spChg chg="mod">
          <ac:chgData name="Daniel Velerdas Sedano" userId="235ccc08-5ab3-4cc5-b308-15beb5d13692" providerId="ADAL" clId="{EB7716FD-CAA5-4BA3-A241-A9491292B563}" dt="2022-11-10T12:47:19.855" v="189" actId="122"/>
          <ac:spMkLst>
            <pc:docMk/>
            <pc:sldMk cId="3946776205" sldId="2147347777"/>
            <ac:spMk id="13" creationId="{9C34F3A4-DAA8-2996-94E1-1E6BFECEEF51}"/>
          </ac:spMkLst>
        </pc:spChg>
        <pc:spChg chg="mod">
          <ac:chgData name="Daniel Velerdas Sedano" userId="235ccc08-5ab3-4cc5-b308-15beb5d13692" providerId="ADAL" clId="{EB7716FD-CAA5-4BA3-A241-A9491292B563}" dt="2022-11-10T12:47:19.855" v="189" actId="122"/>
          <ac:spMkLst>
            <pc:docMk/>
            <pc:sldMk cId="3946776205" sldId="2147347777"/>
            <ac:spMk id="18" creationId="{CBB66DC7-36D8-0F84-9508-D60C00E9ED8F}"/>
          </ac:spMkLst>
        </pc:spChg>
        <pc:spChg chg="mod">
          <ac:chgData name="Daniel Velerdas Sedano" userId="235ccc08-5ab3-4cc5-b308-15beb5d13692" providerId="ADAL" clId="{EB7716FD-CAA5-4BA3-A241-A9491292B563}" dt="2022-11-10T12:47:12.877" v="188" actId="255"/>
          <ac:spMkLst>
            <pc:docMk/>
            <pc:sldMk cId="3946776205" sldId="2147347777"/>
            <ac:spMk id="22" creationId="{D910B5FF-F9F9-69F6-EDEA-3DD10AE6AEF0}"/>
          </ac:spMkLst>
        </pc:spChg>
        <pc:cxnChg chg="mod">
          <ac:chgData name="Daniel Velerdas Sedano" userId="235ccc08-5ab3-4cc5-b308-15beb5d13692" providerId="ADAL" clId="{EB7716FD-CAA5-4BA3-A241-A9491292B563}" dt="2022-11-10T12:47:12.877" v="188" actId="255"/>
          <ac:cxnSpMkLst>
            <pc:docMk/>
            <pc:sldMk cId="3946776205" sldId="2147347777"/>
            <ac:cxnSpMk id="10" creationId="{B2899628-C1D5-54C8-F202-BF1A9D741A84}"/>
          </ac:cxnSpMkLst>
        </pc:cxnChg>
        <pc:cxnChg chg="mod">
          <ac:chgData name="Daniel Velerdas Sedano" userId="235ccc08-5ab3-4cc5-b308-15beb5d13692" providerId="ADAL" clId="{EB7716FD-CAA5-4BA3-A241-A9491292B563}" dt="2022-11-10T12:47:12.877" v="188" actId="255"/>
          <ac:cxnSpMkLst>
            <pc:docMk/>
            <pc:sldMk cId="3946776205" sldId="2147347777"/>
            <ac:cxnSpMk id="14" creationId="{BA5091D8-AD29-955A-2E94-BBD883FB5D79}"/>
          </ac:cxnSpMkLst>
        </pc:cxnChg>
        <pc:cxnChg chg="mod">
          <ac:chgData name="Daniel Velerdas Sedano" userId="235ccc08-5ab3-4cc5-b308-15beb5d13692" providerId="ADAL" clId="{EB7716FD-CAA5-4BA3-A241-A9491292B563}" dt="2022-11-10T12:47:12.877" v="188" actId="255"/>
          <ac:cxnSpMkLst>
            <pc:docMk/>
            <pc:sldMk cId="3946776205" sldId="2147347777"/>
            <ac:cxnSpMk id="15" creationId="{2D4BF3BC-44EE-C951-79F4-0EF8D136CEFA}"/>
          </ac:cxnSpMkLst>
        </pc:cxnChg>
        <pc:cxnChg chg="mod">
          <ac:chgData name="Daniel Velerdas Sedano" userId="235ccc08-5ab3-4cc5-b308-15beb5d13692" providerId="ADAL" clId="{EB7716FD-CAA5-4BA3-A241-A9491292B563}" dt="2022-11-10T12:47:12.877" v="188" actId="255"/>
          <ac:cxnSpMkLst>
            <pc:docMk/>
            <pc:sldMk cId="3946776205" sldId="2147347777"/>
            <ac:cxnSpMk id="17" creationId="{3182340A-65A1-6643-DBCC-D265D6B9974B}"/>
          </ac:cxnSpMkLst>
        </pc:cxnChg>
        <pc:cxnChg chg="mod">
          <ac:chgData name="Daniel Velerdas Sedano" userId="235ccc08-5ab3-4cc5-b308-15beb5d13692" providerId="ADAL" clId="{EB7716FD-CAA5-4BA3-A241-A9491292B563}" dt="2022-11-10T12:47:12.877" v="188" actId="255"/>
          <ac:cxnSpMkLst>
            <pc:docMk/>
            <pc:sldMk cId="3946776205" sldId="2147347777"/>
            <ac:cxnSpMk id="23" creationId="{182F3E43-BD8B-8570-1D8C-D665559E8918}"/>
          </ac:cxnSpMkLst>
        </pc:cxnChg>
      </pc:sldChg>
      <pc:sldChg chg="modSp mod">
        <pc:chgData name="Daniel Velerdas Sedano" userId="235ccc08-5ab3-4cc5-b308-15beb5d13692" providerId="ADAL" clId="{EB7716FD-CAA5-4BA3-A241-A9491292B563}" dt="2022-11-10T12:48:10.751" v="216" actId="20577"/>
        <pc:sldMkLst>
          <pc:docMk/>
          <pc:sldMk cId="2826259822" sldId="2147347779"/>
        </pc:sldMkLst>
        <pc:spChg chg="mod">
          <ac:chgData name="Daniel Velerdas Sedano" userId="235ccc08-5ab3-4cc5-b308-15beb5d13692" providerId="ADAL" clId="{EB7716FD-CAA5-4BA3-A241-A9491292B563}" dt="2022-11-10T12:48:10.751" v="216" actId="20577"/>
          <ac:spMkLst>
            <pc:docMk/>
            <pc:sldMk cId="2826259822" sldId="2147347779"/>
            <ac:spMk id="13" creationId="{9C34F3A4-DAA8-2996-94E1-1E6BFECEEF51}"/>
          </ac:spMkLst>
        </pc:spChg>
        <pc:spChg chg="mod">
          <ac:chgData name="Daniel Velerdas Sedano" userId="235ccc08-5ab3-4cc5-b308-15beb5d13692" providerId="ADAL" clId="{EB7716FD-CAA5-4BA3-A241-A9491292B563}" dt="2022-11-10T12:48:04.821" v="207" actId="20577"/>
          <ac:spMkLst>
            <pc:docMk/>
            <pc:sldMk cId="2826259822" sldId="2147347779"/>
            <ac:spMk id="18" creationId="{CBB66DC7-36D8-0F84-9508-D60C00E9ED8F}"/>
          </ac:spMkLst>
        </pc:spChg>
        <pc:cxnChg chg="mod">
          <ac:chgData name="Daniel Velerdas Sedano" userId="235ccc08-5ab3-4cc5-b308-15beb5d13692" providerId="ADAL" clId="{EB7716FD-CAA5-4BA3-A241-A9491292B563}" dt="2022-11-10T12:47:58.718" v="200" actId="948"/>
          <ac:cxnSpMkLst>
            <pc:docMk/>
            <pc:sldMk cId="2826259822" sldId="2147347779"/>
            <ac:cxnSpMk id="10" creationId="{B2899628-C1D5-54C8-F202-BF1A9D741A84}"/>
          </ac:cxnSpMkLst>
        </pc:cxnChg>
        <pc:cxnChg chg="mod">
          <ac:chgData name="Daniel Velerdas Sedano" userId="235ccc08-5ab3-4cc5-b308-15beb5d13692" providerId="ADAL" clId="{EB7716FD-CAA5-4BA3-A241-A9491292B563}" dt="2022-11-10T12:47:58.718" v="200" actId="948"/>
          <ac:cxnSpMkLst>
            <pc:docMk/>
            <pc:sldMk cId="2826259822" sldId="2147347779"/>
            <ac:cxnSpMk id="17" creationId="{3182340A-65A1-6643-DBCC-D265D6B9974B}"/>
          </ac:cxnSpMkLst>
        </pc:cxnChg>
      </pc:sldChg>
      <pc:sldChg chg="modSp mod">
        <pc:chgData name="Daniel Velerdas Sedano" userId="235ccc08-5ab3-4cc5-b308-15beb5d13692" providerId="ADAL" clId="{EB7716FD-CAA5-4BA3-A241-A9491292B563}" dt="2022-11-10T12:47:02.614" v="186" actId="404"/>
        <pc:sldMkLst>
          <pc:docMk/>
          <pc:sldMk cId="3698496472" sldId="2147347780"/>
        </pc:sldMkLst>
        <pc:spChg chg="mod">
          <ac:chgData name="Daniel Velerdas Sedano" userId="235ccc08-5ab3-4cc5-b308-15beb5d13692" providerId="ADAL" clId="{EB7716FD-CAA5-4BA3-A241-A9491292B563}" dt="2022-11-10T12:47:02.614" v="186" actId="404"/>
          <ac:spMkLst>
            <pc:docMk/>
            <pc:sldMk cId="3698496472" sldId="2147347780"/>
            <ac:spMk id="12" creationId="{5978C95E-3C80-7E01-558E-AF03B8F53BAE}"/>
          </ac:spMkLst>
        </pc:spChg>
        <pc:spChg chg="mod">
          <ac:chgData name="Daniel Velerdas Sedano" userId="235ccc08-5ab3-4cc5-b308-15beb5d13692" providerId="ADAL" clId="{EB7716FD-CAA5-4BA3-A241-A9491292B563}" dt="2022-11-10T12:47:02.614" v="186" actId="404"/>
          <ac:spMkLst>
            <pc:docMk/>
            <pc:sldMk cId="3698496472" sldId="2147347780"/>
            <ac:spMk id="13" creationId="{9C34F3A4-DAA8-2996-94E1-1E6BFECEEF51}"/>
          </ac:spMkLst>
        </pc:spChg>
        <pc:cxnChg chg="mod">
          <ac:chgData name="Daniel Velerdas Sedano" userId="235ccc08-5ab3-4cc5-b308-15beb5d13692" providerId="ADAL" clId="{EB7716FD-CAA5-4BA3-A241-A9491292B563}" dt="2022-11-10T12:47:02.614" v="186" actId="404"/>
          <ac:cxnSpMkLst>
            <pc:docMk/>
            <pc:sldMk cId="3698496472" sldId="2147347780"/>
            <ac:cxnSpMk id="15" creationId="{2D4BF3BC-44EE-C951-79F4-0EF8D136CEFA}"/>
          </ac:cxnSpMkLst>
        </pc:cxnChg>
      </pc:sldChg>
      <pc:sldChg chg="modSp mod">
        <pc:chgData name="Daniel Velerdas Sedano" userId="235ccc08-5ab3-4cc5-b308-15beb5d13692" providerId="ADAL" clId="{EB7716FD-CAA5-4BA3-A241-A9491292B563}" dt="2022-11-10T12:49:06.557" v="231" actId="404"/>
        <pc:sldMkLst>
          <pc:docMk/>
          <pc:sldMk cId="569695083" sldId="2147347783"/>
        </pc:sldMkLst>
        <pc:spChg chg="mod">
          <ac:chgData name="Daniel Velerdas Sedano" userId="235ccc08-5ab3-4cc5-b308-15beb5d13692" providerId="ADAL" clId="{EB7716FD-CAA5-4BA3-A241-A9491292B563}" dt="2022-11-10T12:49:06.557" v="231" actId="404"/>
          <ac:spMkLst>
            <pc:docMk/>
            <pc:sldMk cId="569695083" sldId="2147347783"/>
            <ac:spMk id="12" creationId="{5978C95E-3C80-7E01-558E-AF03B8F53BAE}"/>
          </ac:spMkLst>
        </pc:spChg>
      </pc:sldChg>
      <pc:sldChg chg="modSp mod">
        <pc:chgData name="Daniel Velerdas Sedano" userId="235ccc08-5ab3-4cc5-b308-15beb5d13692" providerId="ADAL" clId="{EB7716FD-CAA5-4BA3-A241-A9491292B563}" dt="2022-11-10T12:49:24.090" v="234" actId="404"/>
        <pc:sldMkLst>
          <pc:docMk/>
          <pc:sldMk cId="2478481780" sldId="2147347784"/>
        </pc:sldMkLst>
        <pc:spChg chg="mod">
          <ac:chgData name="Daniel Velerdas Sedano" userId="235ccc08-5ab3-4cc5-b308-15beb5d13692" providerId="ADAL" clId="{EB7716FD-CAA5-4BA3-A241-A9491292B563}" dt="2022-11-10T12:49:24.090" v="234" actId="404"/>
          <ac:spMkLst>
            <pc:docMk/>
            <pc:sldMk cId="2478481780" sldId="2147347784"/>
            <ac:spMk id="12" creationId="{5978C95E-3C80-7E01-558E-AF03B8F53BAE}"/>
          </ac:spMkLst>
        </pc:spChg>
        <pc:spChg chg="mod">
          <ac:chgData name="Daniel Velerdas Sedano" userId="235ccc08-5ab3-4cc5-b308-15beb5d13692" providerId="ADAL" clId="{EB7716FD-CAA5-4BA3-A241-A9491292B563}" dt="2022-11-10T12:49:24.090" v="234" actId="404"/>
          <ac:spMkLst>
            <pc:docMk/>
            <pc:sldMk cId="2478481780" sldId="2147347784"/>
            <ac:spMk id="13" creationId="{220F83C0-43CC-814F-6842-C885281A92A6}"/>
          </ac:spMkLst>
        </pc:spChg>
        <pc:spChg chg="mod">
          <ac:chgData name="Daniel Velerdas Sedano" userId="235ccc08-5ab3-4cc5-b308-15beb5d13692" providerId="ADAL" clId="{EB7716FD-CAA5-4BA3-A241-A9491292B563}" dt="2022-11-10T12:49:24.090" v="234" actId="404"/>
          <ac:spMkLst>
            <pc:docMk/>
            <pc:sldMk cId="2478481780" sldId="2147347784"/>
            <ac:spMk id="14" creationId="{587B18CB-84E1-31B7-1B3A-0B541F6CB8D9}"/>
          </ac:spMkLst>
        </pc:spChg>
        <pc:spChg chg="mod">
          <ac:chgData name="Daniel Velerdas Sedano" userId="235ccc08-5ab3-4cc5-b308-15beb5d13692" providerId="ADAL" clId="{EB7716FD-CAA5-4BA3-A241-A9491292B563}" dt="2022-11-10T12:49:24.090" v="234" actId="404"/>
          <ac:spMkLst>
            <pc:docMk/>
            <pc:sldMk cId="2478481780" sldId="2147347784"/>
            <ac:spMk id="15" creationId="{4C903B0A-78E3-2237-C514-35144E589211}"/>
          </ac:spMkLst>
        </pc:spChg>
        <pc:cxnChg chg="mod">
          <ac:chgData name="Daniel Velerdas Sedano" userId="235ccc08-5ab3-4cc5-b308-15beb5d13692" providerId="ADAL" clId="{EB7716FD-CAA5-4BA3-A241-A9491292B563}" dt="2022-11-10T12:49:24.090" v="234" actId="404"/>
          <ac:cxnSpMkLst>
            <pc:docMk/>
            <pc:sldMk cId="2478481780" sldId="2147347784"/>
            <ac:cxnSpMk id="16" creationId="{80721CA9-302C-288D-72DF-FBCEBB7FB610}"/>
          </ac:cxnSpMkLst>
        </pc:cxnChg>
        <pc:cxnChg chg="mod">
          <ac:chgData name="Daniel Velerdas Sedano" userId="235ccc08-5ab3-4cc5-b308-15beb5d13692" providerId="ADAL" clId="{EB7716FD-CAA5-4BA3-A241-A9491292B563}" dt="2022-11-10T12:49:24.090" v="234" actId="404"/>
          <ac:cxnSpMkLst>
            <pc:docMk/>
            <pc:sldMk cId="2478481780" sldId="2147347784"/>
            <ac:cxnSpMk id="19" creationId="{259CD911-79C1-CE21-2B7D-AB5DAB4E50C4}"/>
          </ac:cxnSpMkLst>
        </pc:cxnChg>
        <pc:cxnChg chg="mod">
          <ac:chgData name="Daniel Velerdas Sedano" userId="235ccc08-5ab3-4cc5-b308-15beb5d13692" providerId="ADAL" clId="{EB7716FD-CAA5-4BA3-A241-A9491292B563}" dt="2022-11-10T12:49:24.090" v="234" actId="404"/>
          <ac:cxnSpMkLst>
            <pc:docMk/>
            <pc:sldMk cId="2478481780" sldId="2147347784"/>
            <ac:cxnSpMk id="20" creationId="{B8005354-CF6E-AA52-E22C-796875C6C9AE}"/>
          </ac:cxnSpMkLst>
        </pc:cxnChg>
      </pc:sldChg>
      <pc:sldChg chg="modSp mod">
        <pc:chgData name="Daniel Velerdas Sedano" userId="235ccc08-5ab3-4cc5-b308-15beb5d13692" providerId="ADAL" clId="{EB7716FD-CAA5-4BA3-A241-A9491292B563}" dt="2022-11-10T12:49:54.624" v="244" actId="14100"/>
        <pc:sldMkLst>
          <pc:docMk/>
          <pc:sldMk cId="814461343" sldId="2147347786"/>
        </pc:sldMkLst>
        <pc:spChg chg="mod">
          <ac:chgData name="Daniel Velerdas Sedano" userId="235ccc08-5ab3-4cc5-b308-15beb5d13692" providerId="ADAL" clId="{EB7716FD-CAA5-4BA3-A241-A9491292B563}" dt="2022-11-10T12:49:51.450" v="243" actId="1076"/>
          <ac:spMkLst>
            <pc:docMk/>
            <pc:sldMk cId="814461343" sldId="2147347786"/>
            <ac:spMk id="11" creationId="{BD4C161A-C799-4F93-EC17-F8DA0873AC35}"/>
          </ac:spMkLst>
        </pc:spChg>
        <pc:spChg chg="mod">
          <ac:chgData name="Daniel Velerdas Sedano" userId="235ccc08-5ab3-4cc5-b308-15beb5d13692" providerId="ADAL" clId="{EB7716FD-CAA5-4BA3-A241-A9491292B563}" dt="2022-11-10T12:49:45.025" v="241" actId="1076"/>
          <ac:spMkLst>
            <pc:docMk/>
            <pc:sldMk cId="814461343" sldId="2147347786"/>
            <ac:spMk id="13" creationId="{220F83C0-43CC-814F-6842-C885281A92A6}"/>
          </ac:spMkLst>
        </pc:spChg>
        <pc:spChg chg="mod">
          <ac:chgData name="Daniel Velerdas Sedano" userId="235ccc08-5ab3-4cc5-b308-15beb5d13692" providerId="ADAL" clId="{EB7716FD-CAA5-4BA3-A241-A9491292B563}" dt="2022-11-10T12:49:40.513" v="240" actId="1076"/>
          <ac:spMkLst>
            <pc:docMk/>
            <pc:sldMk cId="814461343" sldId="2147347786"/>
            <ac:spMk id="15" creationId="{4C903B0A-78E3-2237-C514-35144E589211}"/>
          </ac:spMkLst>
        </pc:spChg>
        <pc:spChg chg="mod">
          <ac:chgData name="Daniel Velerdas Sedano" userId="235ccc08-5ab3-4cc5-b308-15beb5d13692" providerId="ADAL" clId="{EB7716FD-CAA5-4BA3-A241-A9491292B563}" dt="2022-11-10T12:49:33.974" v="238" actId="404"/>
          <ac:spMkLst>
            <pc:docMk/>
            <pc:sldMk cId="814461343" sldId="2147347786"/>
            <ac:spMk id="20" creationId="{50B62C2F-DFE3-8F56-B556-D6A356720934}"/>
          </ac:spMkLst>
        </pc:spChg>
        <pc:spChg chg="mod">
          <ac:chgData name="Daniel Velerdas Sedano" userId="235ccc08-5ab3-4cc5-b308-15beb5d13692" providerId="ADAL" clId="{EB7716FD-CAA5-4BA3-A241-A9491292B563}" dt="2022-11-10T12:49:33.974" v="238" actId="404"/>
          <ac:spMkLst>
            <pc:docMk/>
            <pc:sldMk cId="814461343" sldId="2147347786"/>
            <ac:spMk id="21" creationId="{BDCF1D7D-5189-2E2F-06FE-D2EEF00B5891}"/>
          </ac:spMkLst>
        </pc:spChg>
        <pc:spChg chg="mod">
          <ac:chgData name="Daniel Velerdas Sedano" userId="235ccc08-5ab3-4cc5-b308-15beb5d13692" providerId="ADAL" clId="{EB7716FD-CAA5-4BA3-A241-A9491292B563}" dt="2022-11-10T12:49:33.974" v="238" actId="404"/>
          <ac:spMkLst>
            <pc:docMk/>
            <pc:sldMk cId="814461343" sldId="2147347786"/>
            <ac:spMk id="42" creationId="{7E51A92A-AA93-D3FF-AC55-3C198E6C2495}"/>
          </ac:spMkLst>
        </pc:spChg>
        <pc:spChg chg="mod">
          <ac:chgData name="Daniel Velerdas Sedano" userId="235ccc08-5ab3-4cc5-b308-15beb5d13692" providerId="ADAL" clId="{EB7716FD-CAA5-4BA3-A241-A9491292B563}" dt="2022-11-10T12:49:33.974" v="238" actId="404"/>
          <ac:spMkLst>
            <pc:docMk/>
            <pc:sldMk cId="814461343" sldId="2147347786"/>
            <ac:spMk id="49" creationId="{ECF1049F-9981-BAC2-CF15-C394ECCD1F44}"/>
          </ac:spMkLst>
        </pc:spChg>
        <pc:cxnChg chg="mod">
          <ac:chgData name="Daniel Velerdas Sedano" userId="235ccc08-5ab3-4cc5-b308-15beb5d13692" providerId="ADAL" clId="{EB7716FD-CAA5-4BA3-A241-A9491292B563}" dt="2022-11-10T12:49:54.624" v="244" actId="14100"/>
          <ac:cxnSpMkLst>
            <pc:docMk/>
            <pc:sldMk cId="814461343" sldId="2147347786"/>
            <ac:cxnSpMk id="10" creationId="{826496E0-2471-B331-8886-ADE490058909}"/>
          </ac:cxnSpMkLst>
        </pc:cxnChg>
        <pc:cxnChg chg="mod">
          <ac:chgData name="Daniel Velerdas Sedano" userId="235ccc08-5ab3-4cc5-b308-15beb5d13692" providerId="ADAL" clId="{EB7716FD-CAA5-4BA3-A241-A9491292B563}" dt="2022-11-10T12:49:33.974" v="238" actId="404"/>
          <ac:cxnSpMkLst>
            <pc:docMk/>
            <pc:sldMk cId="814461343" sldId="2147347786"/>
            <ac:cxnSpMk id="18" creationId="{1FD5E32E-8192-876A-BBEF-EE170373CA3C}"/>
          </ac:cxnSpMkLst>
        </pc:cxnChg>
        <pc:cxnChg chg="mod">
          <ac:chgData name="Daniel Velerdas Sedano" userId="235ccc08-5ab3-4cc5-b308-15beb5d13692" providerId="ADAL" clId="{EB7716FD-CAA5-4BA3-A241-A9491292B563}" dt="2022-11-10T12:49:38.848" v="239" actId="14100"/>
          <ac:cxnSpMkLst>
            <pc:docMk/>
            <pc:sldMk cId="814461343" sldId="2147347786"/>
            <ac:cxnSpMk id="23" creationId="{18B118D3-8D75-0D36-D9ED-7C1993DFD3B8}"/>
          </ac:cxnSpMkLst>
        </pc:cxnChg>
        <pc:cxnChg chg="mod">
          <ac:chgData name="Daniel Velerdas Sedano" userId="235ccc08-5ab3-4cc5-b308-15beb5d13692" providerId="ADAL" clId="{EB7716FD-CAA5-4BA3-A241-A9491292B563}" dt="2022-11-10T12:49:47.892" v="242" actId="14100"/>
          <ac:cxnSpMkLst>
            <pc:docMk/>
            <pc:sldMk cId="814461343" sldId="2147347786"/>
            <ac:cxnSpMk id="30" creationId="{BDD649DD-9EBE-913A-65AC-E9316F266054}"/>
          </ac:cxnSpMkLst>
        </pc:cxnChg>
        <pc:cxnChg chg="mod">
          <ac:chgData name="Daniel Velerdas Sedano" userId="235ccc08-5ab3-4cc5-b308-15beb5d13692" providerId="ADAL" clId="{EB7716FD-CAA5-4BA3-A241-A9491292B563}" dt="2022-11-10T12:49:33.974" v="238" actId="404"/>
          <ac:cxnSpMkLst>
            <pc:docMk/>
            <pc:sldMk cId="814461343" sldId="2147347786"/>
            <ac:cxnSpMk id="43" creationId="{3B1D6D12-B10A-6B30-4566-AE34316B4187}"/>
          </ac:cxnSpMkLst>
        </pc:cxnChg>
        <pc:cxnChg chg="mod">
          <ac:chgData name="Daniel Velerdas Sedano" userId="235ccc08-5ab3-4cc5-b308-15beb5d13692" providerId="ADAL" clId="{EB7716FD-CAA5-4BA3-A241-A9491292B563}" dt="2022-11-10T12:49:33.974" v="238" actId="404"/>
          <ac:cxnSpMkLst>
            <pc:docMk/>
            <pc:sldMk cId="814461343" sldId="2147347786"/>
            <ac:cxnSpMk id="52" creationId="{AF9E1B65-9BD3-3FF2-1E2A-D6F890916B64}"/>
          </ac:cxnSpMkLst>
        </pc:cxnChg>
      </pc:sldChg>
      <pc:sldChg chg="modSp mod">
        <pc:chgData name="Daniel Velerdas Sedano" userId="235ccc08-5ab3-4cc5-b308-15beb5d13692" providerId="ADAL" clId="{EB7716FD-CAA5-4BA3-A241-A9491292B563}" dt="2022-11-10T12:50:11.243" v="249" actId="14100"/>
        <pc:sldMkLst>
          <pc:docMk/>
          <pc:sldMk cId="2529732041" sldId="2147347787"/>
        </pc:sldMkLst>
        <pc:spChg chg="mod">
          <ac:chgData name="Daniel Velerdas Sedano" userId="235ccc08-5ab3-4cc5-b308-15beb5d13692" providerId="ADAL" clId="{EB7716FD-CAA5-4BA3-A241-A9491292B563}" dt="2022-11-10T12:50:09.510" v="248" actId="1076"/>
          <ac:spMkLst>
            <pc:docMk/>
            <pc:sldMk cId="2529732041" sldId="2147347787"/>
            <ac:spMk id="11" creationId="{BD4C161A-C799-4F93-EC17-F8DA0873AC35}"/>
          </ac:spMkLst>
        </pc:spChg>
        <pc:spChg chg="mod">
          <ac:chgData name="Daniel Velerdas Sedano" userId="235ccc08-5ab3-4cc5-b308-15beb5d13692" providerId="ADAL" clId="{EB7716FD-CAA5-4BA3-A241-A9491292B563}" dt="2022-11-10T12:50:03.087" v="246" actId="404"/>
          <ac:spMkLst>
            <pc:docMk/>
            <pc:sldMk cId="2529732041" sldId="2147347787"/>
            <ac:spMk id="13" creationId="{220F83C0-43CC-814F-6842-C885281A92A6}"/>
          </ac:spMkLst>
        </pc:spChg>
        <pc:spChg chg="mod">
          <ac:chgData name="Daniel Velerdas Sedano" userId="235ccc08-5ab3-4cc5-b308-15beb5d13692" providerId="ADAL" clId="{EB7716FD-CAA5-4BA3-A241-A9491292B563}" dt="2022-11-10T12:50:03.087" v="246" actId="404"/>
          <ac:spMkLst>
            <pc:docMk/>
            <pc:sldMk cId="2529732041" sldId="2147347787"/>
            <ac:spMk id="15" creationId="{4C903B0A-78E3-2237-C514-35144E589211}"/>
          </ac:spMkLst>
        </pc:spChg>
        <pc:spChg chg="mod">
          <ac:chgData name="Daniel Velerdas Sedano" userId="235ccc08-5ab3-4cc5-b308-15beb5d13692" providerId="ADAL" clId="{EB7716FD-CAA5-4BA3-A241-A9491292B563}" dt="2022-11-10T12:50:03.087" v="246" actId="404"/>
          <ac:spMkLst>
            <pc:docMk/>
            <pc:sldMk cId="2529732041" sldId="2147347787"/>
            <ac:spMk id="21" creationId="{BDCF1D7D-5189-2E2F-06FE-D2EEF00B5891}"/>
          </ac:spMkLst>
        </pc:spChg>
        <pc:spChg chg="mod">
          <ac:chgData name="Daniel Velerdas Sedano" userId="235ccc08-5ab3-4cc5-b308-15beb5d13692" providerId="ADAL" clId="{EB7716FD-CAA5-4BA3-A241-A9491292B563}" dt="2022-11-10T12:50:03.087" v="246" actId="404"/>
          <ac:spMkLst>
            <pc:docMk/>
            <pc:sldMk cId="2529732041" sldId="2147347787"/>
            <ac:spMk id="33" creationId="{7626BDFA-FEB4-5552-10E6-CAA9D90A37F4}"/>
          </ac:spMkLst>
        </pc:spChg>
        <pc:spChg chg="mod">
          <ac:chgData name="Daniel Velerdas Sedano" userId="235ccc08-5ab3-4cc5-b308-15beb5d13692" providerId="ADAL" clId="{EB7716FD-CAA5-4BA3-A241-A9491292B563}" dt="2022-11-10T12:50:03.087" v="246" actId="404"/>
          <ac:spMkLst>
            <pc:docMk/>
            <pc:sldMk cId="2529732041" sldId="2147347787"/>
            <ac:spMk id="49" creationId="{ECF1049F-9981-BAC2-CF15-C394ECCD1F44}"/>
          </ac:spMkLst>
        </pc:spChg>
        <pc:cxnChg chg="mod">
          <ac:chgData name="Daniel Velerdas Sedano" userId="235ccc08-5ab3-4cc5-b308-15beb5d13692" providerId="ADAL" clId="{EB7716FD-CAA5-4BA3-A241-A9491292B563}" dt="2022-11-10T12:50:11.243" v="249" actId="14100"/>
          <ac:cxnSpMkLst>
            <pc:docMk/>
            <pc:sldMk cId="2529732041" sldId="2147347787"/>
            <ac:cxnSpMk id="8" creationId="{DFD5D143-0560-AB0D-0337-B4A81D62CBF8}"/>
          </ac:cxnSpMkLst>
        </pc:cxnChg>
        <pc:cxnChg chg="mod">
          <ac:chgData name="Daniel Velerdas Sedano" userId="235ccc08-5ab3-4cc5-b308-15beb5d13692" providerId="ADAL" clId="{EB7716FD-CAA5-4BA3-A241-A9491292B563}" dt="2022-11-10T12:50:03.087" v="246" actId="404"/>
          <ac:cxnSpMkLst>
            <pc:docMk/>
            <pc:sldMk cId="2529732041" sldId="2147347787"/>
            <ac:cxnSpMk id="17" creationId="{A3818108-DEFE-B933-D263-8EB0837310EA}"/>
          </ac:cxnSpMkLst>
        </pc:cxnChg>
        <pc:cxnChg chg="mod">
          <ac:chgData name="Daniel Velerdas Sedano" userId="235ccc08-5ab3-4cc5-b308-15beb5d13692" providerId="ADAL" clId="{EB7716FD-CAA5-4BA3-A241-A9491292B563}" dt="2022-11-10T12:50:03.087" v="246" actId="404"/>
          <ac:cxnSpMkLst>
            <pc:docMk/>
            <pc:sldMk cId="2529732041" sldId="2147347787"/>
            <ac:cxnSpMk id="22" creationId="{D77373AC-5CE3-B511-F2E1-990D15E05C08}"/>
          </ac:cxnSpMkLst>
        </pc:cxnChg>
        <pc:cxnChg chg="mod">
          <ac:chgData name="Daniel Velerdas Sedano" userId="235ccc08-5ab3-4cc5-b308-15beb5d13692" providerId="ADAL" clId="{EB7716FD-CAA5-4BA3-A241-A9491292B563}" dt="2022-11-10T12:50:03.087" v="246" actId="404"/>
          <ac:cxnSpMkLst>
            <pc:docMk/>
            <pc:sldMk cId="2529732041" sldId="2147347787"/>
            <ac:cxnSpMk id="27" creationId="{1A6888F6-18B7-63CD-1931-5B2B824692B0}"/>
          </ac:cxnSpMkLst>
        </pc:cxnChg>
        <pc:cxnChg chg="mod">
          <ac:chgData name="Daniel Velerdas Sedano" userId="235ccc08-5ab3-4cc5-b308-15beb5d13692" providerId="ADAL" clId="{EB7716FD-CAA5-4BA3-A241-A9491292B563}" dt="2022-11-10T12:50:03.087" v="246" actId="404"/>
          <ac:cxnSpMkLst>
            <pc:docMk/>
            <pc:sldMk cId="2529732041" sldId="2147347787"/>
            <ac:cxnSpMk id="35" creationId="{9C5E278D-7191-2A93-18D8-2E35B44A55E0}"/>
          </ac:cxnSpMkLst>
        </pc:cxnChg>
        <pc:cxnChg chg="mod">
          <ac:chgData name="Daniel Velerdas Sedano" userId="235ccc08-5ab3-4cc5-b308-15beb5d13692" providerId="ADAL" clId="{EB7716FD-CAA5-4BA3-A241-A9491292B563}" dt="2022-11-10T12:50:03.087" v="246" actId="404"/>
          <ac:cxnSpMkLst>
            <pc:docMk/>
            <pc:sldMk cId="2529732041" sldId="2147347787"/>
            <ac:cxnSpMk id="44" creationId="{A4C5D5EB-2CED-845E-62BF-B6A509E99CF2}"/>
          </ac:cxnSpMkLst>
        </pc:cxnChg>
      </pc:sldChg>
      <pc:sldChg chg="modSp mod">
        <pc:chgData name="Daniel Velerdas Sedano" userId="235ccc08-5ab3-4cc5-b308-15beb5d13692" providerId="ADAL" clId="{EB7716FD-CAA5-4BA3-A241-A9491292B563}" dt="2022-11-10T12:50:47.915" v="260" actId="1076"/>
        <pc:sldMkLst>
          <pc:docMk/>
          <pc:sldMk cId="1022641584" sldId="2147347792"/>
        </pc:sldMkLst>
        <pc:spChg chg="mod">
          <ac:chgData name="Daniel Velerdas Sedano" userId="235ccc08-5ab3-4cc5-b308-15beb5d13692" providerId="ADAL" clId="{EB7716FD-CAA5-4BA3-A241-A9491292B563}" dt="2022-11-10T12:50:47.915" v="260" actId="1076"/>
          <ac:spMkLst>
            <pc:docMk/>
            <pc:sldMk cId="1022641584" sldId="2147347792"/>
            <ac:spMk id="11" creationId="{BD4C161A-C799-4F93-EC17-F8DA0873AC35}"/>
          </ac:spMkLst>
        </pc:spChg>
      </pc:sldChg>
      <pc:sldChg chg="modSp mod">
        <pc:chgData name="Daniel Velerdas Sedano" userId="235ccc08-5ab3-4cc5-b308-15beb5d13692" providerId="ADAL" clId="{EB7716FD-CAA5-4BA3-A241-A9491292B563}" dt="2022-11-10T12:48:57.621" v="229" actId="1076"/>
        <pc:sldMkLst>
          <pc:docMk/>
          <pc:sldMk cId="2497535935" sldId="2147347798"/>
        </pc:sldMkLst>
        <pc:spChg chg="mod">
          <ac:chgData name="Daniel Velerdas Sedano" userId="235ccc08-5ab3-4cc5-b308-15beb5d13692" providerId="ADAL" clId="{EB7716FD-CAA5-4BA3-A241-A9491292B563}" dt="2022-11-10T12:48:57.621" v="229" actId="1076"/>
          <ac:spMkLst>
            <pc:docMk/>
            <pc:sldMk cId="2497535935" sldId="2147347798"/>
            <ac:spMk id="11" creationId="{FA4359CF-129E-73DE-1747-C98C7999B23B}"/>
          </ac:spMkLst>
        </pc:spChg>
        <pc:spChg chg="mod">
          <ac:chgData name="Daniel Velerdas Sedano" userId="235ccc08-5ab3-4cc5-b308-15beb5d13692" providerId="ADAL" clId="{EB7716FD-CAA5-4BA3-A241-A9491292B563}" dt="2022-11-10T12:48:52.475" v="227" actId="404"/>
          <ac:spMkLst>
            <pc:docMk/>
            <pc:sldMk cId="2497535935" sldId="2147347798"/>
            <ac:spMk id="15" creationId="{B12F2532-CA1C-58AD-2FB9-92704A27A2A8}"/>
          </ac:spMkLst>
        </pc:spChg>
        <pc:spChg chg="mod">
          <ac:chgData name="Daniel Velerdas Sedano" userId="235ccc08-5ab3-4cc5-b308-15beb5d13692" providerId="ADAL" clId="{EB7716FD-CAA5-4BA3-A241-A9491292B563}" dt="2022-11-10T12:48:30.825" v="222" actId="122"/>
          <ac:spMkLst>
            <pc:docMk/>
            <pc:sldMk cId="2497535935" sldId="2147347798"/>
            <ac:spMk id="24" creationId="{3C88FCFA-CB19-0FCC-1567-BEF38C5DE393}"/>
          </ac:spMkLst>
        </pc:spChg>
        <pc:cxnChg chg="mod">
          <ac:chgData name="Daniel Velerdas Sedano" userId="235ccc08-5ab3-4cc5-b308-15beb5d13692" providerId="ADAL" clId="{EB7716FD-CAA5-4BA3-A241-A9491292B563}" dt="2022-11-10T12:48:56.254" v="228" actId="14100"/>
          <ac:cxnSpMkLst>
            <pc:docMk/>
            <pc:sldMk cId="2497535935" sldId="2147347798"/>
            <ac:cxnSpMk id="9" creationId="{15F94328-0CD2-DCAE-37E5-C22A8843A7AA}"/>
          </ac:cxnSpMkLst>
        </pc:cxnChg>
      </pc:sldChg>
      <pc:sldChg chg="modSp mod">
        <pc:chgData name="Daniel Velerdas Sedano" userId="235ccc08-5ab3-4cc5-b308-15beb5d13692" providerId="ADAL" clId="{EB7716FD-CAA5-4BA3-A241-A9491292B563}" dt="2022-11-10T12:48:47.884" v="226" actId="1076"/>
        <pc:sldMkLst>
          <pc:docMk/>
          <pc:sldMk cId="2393215463" sldId="2147347799"/>
        </pc:sldMkLst>
        <pc:spChg chg="mod">
          <ac:chgData name="Daniel Velerdas Sedano" userId="235ccc08-5ab3-4cc5-b308-15beb5d13692" providerId="ADAL" clId="{EB7716FD-CAA5-4BA3-A241-A9491292B563}" dt="2022-11-10T12:48:47.884" v="226" actId="1076"/>
          <ac:spMkLst>
            <pc:docMk/>
            <pc:sldMk cId="2393215463" sldId="2147347799"/>
            <ac:spMk id="8" creationId="{90C85674-82C4-10A8-418C-55CCE4E3F823}"/>
          </ac:spMkLst>
        </pc:spChg>
        <pc:cxnChg chg="mod">
          <ac:chgData name="Daniel Velerdas Sedano" userId="235ccc08-5ab3-4cc5-b308-15beb5d13692" providerId="ADAL" clId="{EB7716FD-CAA5-4BA3-A241-A9491292B563}" dt="2022-11-10T12:48:47.884" v="226" actId="1076"/>
          <ac:cxnSpMkLst>
            <pc:docMk/>
            <pc:sldMk cId="2393215463" sldId="2147347799"/>
            <ac:cxnSpMk id="7" creationId="{62A8BD7B-BB8D-EA8C-8B28-5A32D29E03F7}"/>
          </ac:cxnSpMkLst>
        </pc:cxnChg>
      </pc:sldChg>
      <pc:sldChg chg="modSp mod">
        <pc:chgData name="Daniel Velerdas Sedano" userId="235ccc08-5ab3-4cc5-b308-15beb5d13692" providerId="ADAL" clId="{EB7716FD-CAA5-4BA3-A241-A9491292B563}" dt="2022-11-10T12:45:41.962" v="172" actId="1076"/>
        <pc:sldMkLst>
          <pc:docMk/>
          <pc:sldMk cId="4144617145" sldId="2147347801"/>
        </pc:sldMkLst>
        <pc:spChg chg="mod">
          <ac:chgData name="Daniel Velerdas Sedano" userId="235ccc08-5ab3-4cc5-b308-15beb5d13692" providerId="ADAL" clId="{EB7716FD-CAA5-4BA3-A241-A9491292B563}" dt="2022-11-10T12:45:41.962" v="172" actId="1076"/>
          <ac:spMkLst>
            <pc:docMk/>
            <pc:sldMk cId="4144617145" sldId="2147347801"/>
            <ac:spMk id="4" creationId="{717DBDA9-4D7E-D350-569D-6AE92EF4CD44}"/>
          </ac:spMkLst>
        </pc:spChg>
        <pc:spChg chg="mod">
          <ac:chgData name="Daniel Velerdas Sedano" userId="235ccc08-5ab3-4cc5-b308-15beb5d13692" providerId="ADAL" clId="{EB7716FD-CAA5-4BA3-A241-A9491292B563}" dt="2022-11-10T12:45:41.962" v="172" actId="1076"/>
          <ac:spMkLst>
            <pc:docMk/>
            <pc:sldMk cId="4144617145" sldId="2147347801"/>
            <ac:spMk id="12" creationId="{10C444E7-1E76-432B-A4CD-0CF325D2E912}"/>
          </ac:spMkLst>
        </pc:spChg>
      </pc:sldChg>
      <pc:sldChg chg="modSp mod">
        <pc:chgData name="Daniel Velerdas Sedano" userId="235ccc08-5ab3-4cc5-b308-15beb5d13692" providerId="ADAL" clId="{EB7716FD-CAA5-4BA3-A241-A9491292B563}" dt="2022-11-10T12:50:23.071" v="252" actId="404"/>
        <pc:sldMkLst>
          <pc:docMk/>
          <pc:sldMk cId="1866101571" sldId="2147347802"/>
        </pc:sldMkLst>
        <pc:spChg chg="mod">
          <ac:chgData name="Daniel Velerdas Sedano" userId="235ccc08-5ab3-4cc5-b308-15beb5d13692" providerId="ADAL" clId="{EB7716FD-CAA5-4BA3-A241-A9491292B563}" dt="2022-11-10T12:50:23.071" v="252" actId="404"/>
          <ac:spMkLst>
            <pc:docMk/>
            <pc:sldMk cId="1866101571" sldId="2147347802"/>
            <ac:spMk id="7" creationId="{E4CEDF84-EFE8-72D5-DB3A-F9348F2C267D}"/>
          </ac:spMkLst>
        </pc:spChg>
      </pc:sldChg>
      <pc:sldChg chg="modSp mod">
        <pc:chgData name="Daniel Velerdas Sedano" userId="235ccc08-5ab3-4cc5-b308-15beb5d13692" providerId="ADAL" clId="{EB7716FD-CAA5-4BA3-A241-A9491292B563}" dt="2022-11-10T12:50:28.804" v="254" actId="404"/>
        <pc:sldMkLst>
          <pc:docMk/>
          <pc:sldMk cId="4226963769" sldId="2147347803"/>
        </pc:sldMkLst>
        <pc:spChg chg="mod">
          <ac:chgData name="Daniel Velerdas Sedano" userId="235ccc08-5ab3-4cc5-b308-15beb5d13692" providerId="ADAL" clId="{EB7716FD-CAA5-4BA3-A241-A9491292B563}" dt="2022-11-10T12:50:28.804" v="254" actId="404"/>
          <ac:spMkLst>
            <pc:docMk/>
            <pc:sldMk cId="4226963769" sldId="2147347803"/>
            <ac:spMk id="7" creationId="{E4CEDF84-EFE8-72D5-DB3A-F9348F2C267D}"/>
          </ac:spMkLst>
        </pc:spChg>
      </pc:sldChg>
      <pc:sldChg chg="modSp mod">
        <pc:chgData name="Daniel Velerdas Sedano" userId="235ccc08-5ab3-4cc5-b308-15beb5d13692" providerId="ADAL" clId="{EB7716FD-CAA5-4BA3-A241-A9491292B563}" dt="2022-11-10T12:50:34.358" v="256" actId="404"/>
        <pc:sldMkLst>
          <pc:docMk/>
          <pc:sldMk cId="2154060075" sldId="2147347804"/>
        </pc:sldMkLst>
        <pc:spChg chg="mod">
          <ac:chgData name="Daniel Velerdas Sedano" userId="235ccc08-5ab3-4cc5-b308-15beb5d13692" providerId="ADAL" clId="{EB7716FD-CAA5-4BA3-A241-A9491292B563}" dt="2022-11-10T12:50:34.358" v="256" actId="404"/>
          <ac:spMkLst>
            <pc:docMk/>
            <pc:sldMk cId="2154060075" sldId="2147347804"/>
            <ac:spMk id="7" creationId="{E4CEDF84-EFE8-72D5-DB3A-F9348F2C267D}"/>
          </ac:spMkLst>
        </pc:spChg>
      </pc:sldChg>
      <pc:sldChg chg="modSp mod">
        <pc:chgData name="Daniel Velerdas Sedano" userId="235ccc08-5ab3-4cc5-b308-15beb5d13692" providerId="ADAL" clId="{EB7716FD-CAA5-4BA3-A241-A9491292B563}" dt="2022-11-10T12:50:40.389" v="258" actId="404"/>
        <pc:sldMkLst>
          <pc:docMk/>
          <pc:sldMk cId="1650223166" sldId="2147347805"/>
        </pc:sldMkLst>
        <pc:spChg chg="mod">
          <ac:chgData name="Daniel Velerdas Sedano" userId="235ccc08-5ab3-4cc5-b308-15beb5d13692" providerId="ADAL" clId="{EB7716FD-CAA5-4BA3-A241-A9491292B563}" dt="2022-11-10T12:50:40.389" v="258" actId="404"/>
          <ac:spMkLst>
            <pc:docMk/>
            <pc:sldMk cId="1650223166" sldId="2147347805"/>
            <ac:spMk id="2" creationId="{372CBE77-9255-1DAA-81CE-CF2A8A48DA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530F359-1853-4DFB-9457-7E3BAB453B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D4E166-5129-4C23-9419-3F1009E6B6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501E-DF51-409D-9F82-38A7EF519BA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681F5C-DC28-4044-9996-CE9139B2CB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FB7DEF-30CA-4645-85E1-029ED260C3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E10E-A468-48AE-AB3C-56A459F98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390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1812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" name="Google Shape;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1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102a4f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102a4f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62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7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59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60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02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6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24EA2-030A-4FA6-A5E6-630915DAF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4F53B1-B9B5-40DA-864D-372B8A7C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7C06F-B86A-4053-9841-463DA2FA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E14EB-31AE-41CF-BD43-EDC7E7A3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9EECF-C7FD-4101-800C-92F395A0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0144C-B047-4E8C-A942-64379B38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A10FFA-D248-43D6-99BA-40BDC824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D4934-E7E2-408C-AF00-6B49EAAF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73BD2-CADC-481B-B1F6-26551D45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CB8F2-770F-471A-839B-D1AA88E1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5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E23729-1300-4645-87D4-CAD721583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40CE1B-594E-4DCF-AFCA-AA8970E54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88495-16D6-4DF8-8DD1-20AFBA5A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59178-88A6-4E6F-8AE2-1888BD4A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2FF3D-91B8-4089-8246-7C0B9586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64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912BB-7825-4066-99D3-75F80AB3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4D348-318F-4ACC-A36F-733EB14EB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74077-C5ED-40F7-8002-627E22BF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C3B3A-39BC-4AA7-9DE4-9E835AD1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3AE8C-E810-47DB-AD44-6E8F59EE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14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24677-272F-49DE-9C4D-E2E9B5A3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7CCE1-76D5-4BA1-BB84-2DDD6D2E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B3927-2D99-4826-9CA1-02307CF1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DA09B-666A-4E4A-95FE-66D74101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93DEA-A776-4245-B0F4-AE43B445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04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7BAE6-522F-4638-BF0F-444D2831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F1076D-6AC8-49BF-A30A-98568F3B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173D4-20D6-4E00-815C-F47E6CEA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1F068A-F543-4D72-92F4-2A7A8067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4A5DBF-2576-4232-819E-EBBDB62E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80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FA94B-6C11-4C65-84DC-3993A881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FEABF-DCE4-40DF-BA62-1EB0A137C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44FC9-E142-4722-97ED-FDFDA884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C58EA3-2E1C-4BE3-83E9-BBB8F7BD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99B057-6E45-4EC0-98D2-BA94AECE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4046C8-DDB7-4BE5-814A-00D79E21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1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BDD3C-A6FF-446F-B21F-AF11BD26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B52A1-443D-4408-AB0C-B53C63F2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5C336C-0750-4D7D-8653-8B1CEBEA6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FF53BB-F949-476F-B771-D53B067DD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CC57BD-BF36-48C1-901F-05020B1C1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3BCC08-0226-4F31-8E53-49EC7506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B811B3-6017-43D9-BB21-313FB556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201987-F1FF-41AF-AB0B-75E3FC13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81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96B26-84A0-41AD-85C7-EFFEE784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F5B85F-A508-437D-8FE9-B02290A8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BDEBD7-2607-4A22-932A-305373A1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003F52-C65E-4589-AAF6-AC00974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597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E8FB71-869C-4054-9E31-AB035A8D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C8379A-639E-4D8F-8C03-7055BB2F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F432A1-523C-431B-9E8C-156B1A45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848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87ED0-8B8E-4155-980C-030D9EC0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19034-1212-4D9E-8101-96E20AC0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A4A2AA-3ECA-4165-9D0E-93FFCF0D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FC496-7EDA-4402-BA5E-E159BCE0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BD7506-01B3-4615-BB03-CCF8EB6D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F2025F-C3F9-4B87-B9CF-56D8587D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0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B6FC6-52E1-455C-9B67-0C8AC583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02AA4-5700-4981-9594-89FC8C5C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730DFA-D26E-40A1-8609-C892D1D0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6AE57-D5AF-4020-9328-A6A7D149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38CA8-2FC6-48DD-BC48-41D78C1F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459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EF168-1BA6-4DDE-94EA-094BECC6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182F24-60E7-4D49-8CF5-B4EE70930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10A70B-51DC-4B84-BEF5-DCE5C1FD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19F11-CD58-4C7B-A128-2FB87C39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BA61CE-D87F-47D5-962B-C7044AF5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366854-1725-4124-B62B-EFF2600A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3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1A621-1042-48DE-A297-4B5B4750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E0B844-A5E3-4143-BD72-B5FF9B26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26560-8FF7-48D1-A5C3-F8DA9B45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19DBA-DA19-4A0A-9C4A-239C9905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E758FB-844E-44A3-A53C-879E7698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777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73A87B-8C74-4E14-AEC7-887F73EA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8037D5-C5B8-4D72-80D2-DC7DAAE66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36B6E-9779-4C36-B3D5-9684B10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A51F3-8589-47CA-BC50-6E5922DD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9EFAB-2D56-4F6F-8FB4-B5E27B44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706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68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1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921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8406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8572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5202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5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2765-C23A-47FE-9049-63F8DBE4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7D1813-78CB-49BD-9D90-2FE036E0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99A6B-4CF4-4202-8CF2-C851C8E7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33759-5947-463B-AA7C-ED7584AE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9EE14-ADE6-47D5-99C3-2A3C7566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451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045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145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DC27-E437-45E5-A09F-2ABDC487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9CD2B7-EEF8-4F01-9DBF-49D34BBF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83BEC-1AA5-488A-9830-54CA5EFC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A731B-B012-4F77-9809-78A7E54F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60CFC-DFF6-4F13-A070-9D25239C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166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4827-CABF-454B-AD82-E663356C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CB39E-C8A7-4505-8C2A-881F2CC7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4F4C6-74BA-4234-8750-6BA3F116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CBCCE-7C41-40CE-9250-3558DB3C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6FAD0-CFC9-4C81-AEE9-59D8E7E4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5450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7D85-D75C-41CB-9230-73A608D4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C997B-A7C9-4193-81A6-4DE3C97F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5CFB7-4D08-4DCA-ADF5-ACF893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3E672-9838-4CDD-80EB-A138FAEA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FF2EE-8875-46DF-A4F3-B5A1DE40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678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A73BB-68DC-4B92-9DCF-700977B2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D49DEA-53F1-4205-B791-41BF1278E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DC1284-DE0F-4132-A916-43FA10F8A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242F18-4576-40EF-A3AE-F6CF51AD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A55F26-6126-4F64-A874-E5FBA819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9BAD1-2A19-4F57-BBC2-CE56A2B1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4731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7DE2C-5B68-47F8-80F5-A9A40EC9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26762-FFDA-4821-832D-8B0DF181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9D1259-6884-4DEE-AD50-9129DEFEB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70C027-5CCE-453F-B139-7ED39A27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A88E11-4250-4FB0-B97E-EBE14C7B8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414EEC-C4E7-4EB0-A6EB-46D93CF1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73F497-7AD7-42B7-8458-819CA29B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FF4E0E-3346-4CD0-ADD5-52785F24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187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84A9D-5A16-4603-A894-3504ED8F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B246EB-DEFD-4A84-ACA8-CB8DD52D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C8E8CF-B6B6-4BC4-9F1B-69D173E6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26D12-46B8-4495-A2E8-7A0D5607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307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F75CB-0EC8-46E9-ADFF-AC58263F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6F4F9F-09F3-4DBB-ACC9-D098291F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C9CBCB-885D-4393-9E19-5BD4B323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44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5FCC8-8AF0-4269-9CF4-5F9C0635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AE2A9-979C-48E0-A72E-22A8A3CD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77B5E-D2FE-45C0-B9AB-BB242BDF7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66444-5E67-4B51-A0DD-6EFC10EC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B029B-3299-4836-9E09-F6F6F34B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DEBB7-4798-4938-90E7-28FB6624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7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691E-A771-42E5-AD3A-F1BFA88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44003-35CF-49E3-AEE3-8AB91A014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3E5612-2EBD-4E51-B6BA-10940473C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4C182B-FF9D-4C2A-9DFD-6E453BD6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71B189-F582-4EB9-914B-C98BDACF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BA2FC2-8CB7-4FC5-97F7-9183A873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936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DF797-83BF-4E67-AC54-692896FE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416C69-165E-4473-98F4-2D21FDA8F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A3930A-0DDE-458B-9A9E-68486A2E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A44E4D-0247-4C08-874B-5F92FE2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F79C23-24B3-4A76-B733-EE62061F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6D624E-2FC7-402D-8257-BF89C11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2131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2BA12-297B-4182-BD11-47DCFB8C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CA724-F4B0-476C-ABB2-48669257F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15AB7-F0C2-4837-958F-A4E93343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335E96-9C99-4385-BE73-1D40BBB8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63DCB-BF0A-4CFF-8A75-A47E52EB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5749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C87F3-FBFE-4A9F-91A6-EB591C35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F2FFB7-84CE-41E0-A753-064E283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2AE95-3184-472B-8CB4-EAEAAC13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0244F-D79B-4EF1-BA4C-C7719564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AEE03-A63C-4634-9A8A-D6B2BF0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3193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1696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8812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3258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9887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9670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540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89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41D3-5C45-475A-A531-1F38CCEB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A607D-B5E2-4A44-A2B5-487E6588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5B62C6-288D-49EA-8746-6044E409B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3967E6-3056-43D0-893B-BD98D213C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68CBB9-EE71-49D9-86EC-1357EAF60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63DA4D-8711-462B-AFBB-9408E73C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63A15C-3446-4002-AC7F-7B81FC96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F5A2F7-F92F-43E4-8289-5AEC7A2A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784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3077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5404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5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77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A5FA-CDFB-4FE7-9D0D-CF31C68F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DEB5A1-4130-429D-A928-0F8F55FC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BE89B7-EAC0-4C32-9178-E0CD28A1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DB3B1E-7F8E-450B-8A89-096E781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3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736C1A-124A-4315-8CDF-AC44BFD1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B17229-4D91-45A7-8FBE-A0819277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9222BC-AE0F-4799-A503-D90E8BA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73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ACE20-CF5E-4AC2-A86B-533F79DF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F6AFB-26EC-4C95-9EBD-79659451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C8FB2E-B594-4380-9F94-D80B0BEE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FC172A-ACC7-456D-80B2-D4C19A74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740A1-B21E-4295-A301-D3247F89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B19BFD-F453-4DC1-B2D6-D0365E2F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12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E8E7A-2E6B-49C4-807D-FC27B4C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76F08F-B71C-4D22-9AC4-7497F67F9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5F568F-B577-4C59-9F68-0D3E4627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737FEB-2C35-44CA-ACE2-5901C418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519A48-18F8-44AD-8C18-40B7772C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7CC82-CB9D-4F2D-9BFF-05C19A60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6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3FE979-AAC3-4E6E-88DD-D42A4FAF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E09204-3036-4045-8501-A42454E3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C02BF-87E9-4FF2-BC0D-09E47D88A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CFAA9-ECA1-4643-AE62-D58E5D1FF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36FCE-5220-4C27-BD3C-D75EE57F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68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0DC16E-6E7F-4A67-94E9-877DF2FE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65C67B-7FAC-41F2-878B-72BB2A5A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C9756-7696-4710-930F-5E40FC309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E90DC-527D-49BE-B682-E83680974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FA2D3-73F1-4775-9592-E812B6969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9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9140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F6316C-5E06-4623-B202-ED81D3DB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C99F0-A214-4545-B24F-6A6BF975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989D7-DECF-4A4C-A5B0-FA39B7DE2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581ED-6B11-42BB-AAC7-53E0AA27D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A4ECA-CAAD-4B96-8639-6EAF00C67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2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463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325" y="245100"/>
            <a:ext cx="1158748" cy="44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8075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nsomnia.rest/" TargetMode="External"/><Relationship Id="rId2" Type="http://schemas.openxmlformats.org/officeDocument/2006/relationships/hyperlink" Target="https://learning.postman.com/docs" TargetMode="External"/><Relationship Id="rId1" Type="http://schemas.openxmlformats.org/officeDocument/2006/relationships/slideLayout" Target="../slideLayouts/slideLayout53.xml"/><Relationship Id="rId5" Type="http://schemas.openxmlformats.org/officeDocument/2006/relationships/hyperlink" Target="https://spec.openapis.org/oas/v3.0.1.html#document-structure" TargetMode="External"/><Relationship Id="rId4" Type="http://schemas.openxmlformats.org/officeDocument/2006/relationships/hyperlink" Target="https://www.npmjs.com/package/openapi-2-ko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 idx="4294967295"/>
          </p:nvPr>
        </p:nvSpPr>
        <p:spPr>
          <a:xfrm>
            <a:off x="560300" y="500454"/>
            <a:ext cx="695519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latin typeface="Montserrat"/>
                <a:ea typeface="Montserrat"/>
                <a:cs typeface="Montserrat"/>
                <a:sym typeface="Montserrat"/>
              </a:rPr>
              <a:t>Herramientas de Prueba</a:t>
            </a:r>
            <a:endParaRPr sz="32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4294967295"/>
          </p:nvPr>
        </p:nvSpPr>
        <p:spPr>
          <a:xfrm>
            <a:off x="649950" y="1431532"/>
            <a:ext cx="35859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2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 de Noviembre de 2022</a:t>
            </a:r>
            <a:endParaRPr sz="12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" name="Google Shape;18;p5"/>
          <p:cNvCxnSpPr/>
          <p:nvPr/>
        </p:nvCxnSpPr>
        <p:spPr>
          <a:xfrm>
            <a:off x="730891" y="143153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5"/>
          <p:cNvSpPr txBox="1"/>
          <p:nvPr/>
        </p:nvSpPr>
        <p:spPr>
          <a:xfrm>
            <a:off x="649950" y="3419875"/>
            <a:ext cx="374886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1000">
                <a:latin typeface="Montserrat Medium"/>
                <a:ea typeface="Montserrat Medium"/>
                <a:cs typeface="Montserrat Medium"/>
                <a:sym typeface="Montserrat Medium"/>
              </a:rPr>
              <a:t>Crecemos juntos con Innovación I</a:t>
            </a:r>
          </a:p>
          <a:p>
            <a:pPr>
              <a:lnSpc>
                <a:spcPct val="115000"/>
              </a:lnSpc>
            </a:pPr>
            <a:r>
              <a:rPr lang="es" sz="1000">
                <a:latin typeface="Montserrat Medium"/>
                <a:ea typeface="Montserrat Medium"/>
                <a:cs typeface="Montserrat Medium"/>
                <a:sym typeface="Montserrat Medium"/>
              </a:rPr>
              <a:t>Orientación de producto | Valor de negocio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Google Shape;16;p5">
            <a:extLst>
              <a:ext uri="{FF2B5EF4-FFF2-40B4-BE49-F238E27FC236}">
                <a16:creationId xmlns:a16="http://schemas.microsoft.com/office/drawing/2014/main" id="{D8E474B3-6375-1EBC-3D0C-BB8CCF8CC4B4}"/>
              </a:ext>
            </a:extLst>
          </p:cNvPr>
          <p:cNvSpPr txBox="1"/>
          <p:nvPr/>
        </p:nvSpPr>
        <p:spPr>
          <a:xfrm>
            <a:off x="560300" y="2063587"/>
            <a:ext cx="3585901" cy="163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defTabSz="1219170">
              <a:lnSpc>
                <a:spcPct val="115000"/>
              </a:lnSpc>
              <a:spcAft>
                <a:spcPts val="1200"/>
              </a:spcAft>
              <a:buClr>
                <a:srgbClr val="000000"/>
              </a:buClr>
              <a:buSzPts val="1100"/>
            </a:pPr>
            <a:r>
              <a:rPr lang="es-ES" b="1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Presentación sobre las diferentes herramientas de pruebas utilizadas para el </a:t>
            </a:r>
            <a:r>
              <a:rPr lang="es-ES" b="1" kern="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r>
              <a:rPr lang="es-ES" b="1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las diferentes APIs desarrolladas en Axpe </a:t>
            </a:r>
            <a:r>
              <a:rPr lang="es-ES" b="1" kern="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Consulting</a:t>
            </a:r>
            <a:r>
              <a:rPr lang="es-ES" b="1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8267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? (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Pre-request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 Script)</a:t>
            </a:r>
          </a:p>
        </p:txBody>
      </p:sp>
      <p:pic>
        <p:nvPicPr>
          <p:cNvPr id="1026" name="Picture 2" descr="imagen">
            <a:extLst>
              <a:ext uri="{FF2B5EF4-FFF2-40B4-BE49-F238E27FC236}">
                <a16:creationId xmlns:a16="http://schemas.microsoft.com/office/drawing/2014/main" id="{F2E8E2F6-55E2-D635-ACD8-EBF4FEAD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1772"/>
            <a:ext cx="5444836" cy="328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00AF8B7-D18B-0B17-AB3D-B99EAFB31968}"/>
              </a:ext>
            </a:extLst>
          </p:cNvPr>
          <p:cNvSpPr/>
          <p:nvPr/>
        </p:nvSpPr>
        <p:spPr>
          <a:xfrm>
            <a:off x="675750" y="1697182"/>
            <a:ext cx="3321286" cy="1039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2A8BD7B-BB8D-EA8C-8B28-5A32D29E03F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433060" y="2050359"/>
            <a:ext cx="13681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0C85674-82C4-10A8-418C-55CCE4E3F823}"/>
              </a:ext>
            </a:extLst>
          </p:cNvPr>
          <p:cNvSpPr txBox="1"/>
          <p:nvPr/>
        </p:nvSpPr>
        <p:spPr>
          <a:xfrm>
            <a:off x="6801197" y="1911859"/>
            <a:ext cx="1803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itchFamily="2" charset="0"/>
              </a:rPr>
              <a:t>Plantillas de Script</a:t>
            </a:r>
            <a:endParaRPr lang="es-ES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1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8" name="Google Shape;358;p22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2"/>
          <p:cNvSpPr txBox="1"/>
          <p:nvPr/>
        </p:nvSpPr>
        <p:spPr>
          <a:xfrm>
            <a:off x="659500" y="1985850"/>
            <a:ext cx="4632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" sz="4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Insomnia</a:t>
            </a:r>
            <a:endParaRPr sz="4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61;p38">
            <a:extLst>
              <a:ext uri="{FF2B5EF4-FFF2-40B4-BE49-F238E27FC236}">
                <a16:creationId xmlns:a16="http://schemas.microsoft.com/office/drawing/2014/main" id="{96EEDA85-94C9-83E3-ECCD-E54EBB2FDD4C}"/>
              </a:ext>
            </a:extLst>
          </p:cNvPr>
          <p:cNvSpPr txBox="1"/>
          <p:nvPr/>
        </p:nvSpPr>
        <p:spPr>
          <a:xfrm>
            <a:off x="739600" y="377637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Diseño, colecciones de pruebas, </a:t>
            </a:r>
            <a:r>
              <a:rPr lang="es-ES" err="1">
                <a:solidFill>
                  <a:schemeClr val="lt1"/>
                </a:solidFill>
              </a:rPr>
              <a:t>testing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1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 (I)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8C95E-3C80-7E01-558E-AF03B8F53BAE}"/>
              </a:ext>
            </a:extLst>
          </p:cNvPr>
          <p:cNvSpPr txBox="1"/>
          <p:nvPr/>
        </p:nvSpPr>
        <p:spPr>
          <a:xfrm>
            <a:off x="6215062" y="1808534"/>
            <a:ext cx="2805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Insomnia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 es un entorno de desarrollo que permite diseñar, probar y testear APIs</a:t>
            </a:r>
            <a:r>
              <a:rPr lang="es-ES" sz="1200" dirty="0">
                <a:latin typeface="Montserrat" pitchFamily="2" charset="0"/>
              </a:rPr>
              <a:t> basadas en HTTP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.</a:t>
            </a:r>
          </a:p>
        </p:txBody>
      </p:sp>
      <p:pic>
        <p:nvPicPr>
          <p:cNvPr id="2" name="Picture 4" descr="Insomnia, not just another API client - Brightest">
            <a:extLst>
              <a:ext uri="{FF2B5EF4-FFF2-40B4-BE49-F238E27FC236}">
                <a16:creationId xmlns:a16="http://schemas.microsoft.com/office/drawing/2014/main" id="{D5157395-75AB-1660-5B5B-FA3B3A0F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60" y="3260205"/>
            <a:ext cx="1827765" cy="53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somnia client homepage with two sample projects">
            <a:extLst>
              <a:ext uri="{FF2B5EF4-FFF2-40B4-BE49-F238E27FC236}">
                <a16:creationId xmlns:a16="http://schemas.microsoft.com/office/drawing/2014/main" id="{511DE785-75E6-D659-738E-9D246220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1302544"/>
            <a:ext cx="5760000" cy="3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9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 (II)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8C95E-3C80-7E01-558E-AF03B8F53BAE}"/>
              </a:ext>
            </a:extLst>
          </p:cNvPr>
          <p:cNvSpPr txBox="1"/>
          <p:nvPr/>
        </p:nvSpPr>
        <p:spPr>
          <a:xfrm>
            <a:off x="6200667" y="1420092"/>
            <a:ext cx="28057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Insomnia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 cuenta con tres modos principales: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Design</a:t>
            </a:r>
            <a:endParaRPr lang="es-ES" sz="1200" dirty="0">
              <a:latin typeface="Montserrat" pitchFamily="2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Debug</a:t>
            </a:r>
            <a:endParaRPr lang="es-ES" sz="1200" dirty="0">
              <a:latin typeface="Montserrat" pitchFamily="2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Test.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Se pasará por alto la explicación de la parte de diseño, ya que no compete a</a:t>
            </a:r>
            <a:r>
              <a:rPr lang="es-ES" sz="1200" dirty="0">
                <a:latin typeface="Montserrat" pitchFamily="2" charset="0"/>
              </a:rPr>
              <a:t>l tema a tratar.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9CB0841-C057-E61B-DED0-F14E94ABD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99" r="42520" b="63904"/>
          <a:stretch/>
        </p:blipFill>
        <p:spPr>
          <a:xfrm>
            <a:off x="242887" y="1420092"/>
            <a:ext cx="5760000" cy="170570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F83C0-43CC-814F-6842-C885281A92A6}"/>
              </a:ext>
            </a:extLst>
          </p:cNvPr>
          <p:cNvSpPr txBox="1"/>
          <p:nvPr/>
        </p:nvSpPr>
        <p:spPr>
          <a:xfrm>
            <a:off x="368355" y="3483092"/>
            <a:ext cx="246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>
                <a:latin typeface="Montserrat" pitchFamily="2" charset="0"/>
              </a:rPr>
              <a:t>Sección en la que definiremos la especificación API y podremos consultar la documentación generada.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7B18CB-84E1-31B7-1B3A-0B541F6CB8D9}"/>
              </a:ext>
            </a:extLst>
          </p:cNvPr>
          <p:cNvSpPr txBox="1"/>
          <p:nvPr/>
        </p:nvSpPr>
        <p:spPr>
          <a:xfrm>
            <a:off x="3014574" y="3483091"/>
            <a:ext cx="246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>
                <a:latin typeface="Montserrat" pitchFamily="2" charset="0"/>
              </a:rPr>
              <a:t>Sección en la que se podrán realizar consultas con un esquema prácticamente idéntico al visto en </a:t>
            </a:r>
            <a:r>
              <a:rPr lang="es-ES" sz="1200" err="1">
                <a:latin typeface="Montserrat" pitchFamily="2" charset="0"/>
              </a:rPr>
              <a:t>Postman</a:t>
            </a:r>
            <a:r>
              <a:rPr lang="es-ES" sz="1200">
                <a:latin typeface="Montserrat" pitchFamily="2" charset="0"/>
              </a:rPr>
              <a:t>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903B0A-78E3-2237-C514-35144E589211}"/>
              </a:ext>
            </a:extLst>
          </p:cNvPr>
          <p:cNvSpPr txBox="1"/>
          <p:nvPr/>
        </p:nvSpPr>
        <p:spPr>
          <a:xfrm>
            <a:off x="5660793" y="3481811"/>
            <a:ext cx="246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>
                <a:latin typeface="Montserrat" pitchFamily="2" charset="0"/>
              </a:rPr>
              <a:t>Sección en la que se podrán crear colecciones de pruebas para su posterior ejecución.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0721CA9-302C-288D-72DF-FBCEBB7FB61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01410" y="1857019"/>
            <a:ext cx="2549153" cy="162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59CD911-79C1-CE21-2B7D-AB5DAB4E50C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247629" y="1857018"/>
            <a:ext cx="285578" cy="162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8005354-CF6E-AA52-E22C-796875C6C9AE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967981" y="1855738"/>
            <a:ext cx="1925867" cy="162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8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 (Pruebas)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F83C0-43CC-814F-6842-C885281A92A6}"/>
              </a:ext>
            </a:extLst>
          </p:cNvPr>
          <p:cNvSpPr txBox="1"/>
          <p:nvPr/>
        </p:nvSpPr>
        <p:spPr>
          <a:xfrm>
            <a:off x="2688121" y="3751444"/>
            <a:ext cx="2639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Parámetros adicionales de configuración de las peticiones (cuerpo, seguridad, cabeceras, parámetros </a:t>
            </a:r>
            <a:r>
              <a:rPr lang="es-ES" sz="1200" dirty="0" err="1">
                <a:latin typeface="Montserrat" pitchFamily="2" charset="0"/>
              </a:rPr>
              <a:t>query</a:t>
            </a:r>
            <a:r>
              <a:rPr lang="es-ES" sz="1200" dirty="0">
                <a:latin typeface="Montserrat" pitchFamily="2" charset="0"/>
              </a:rPr>
              <a:t>, </a:t>
            </a:r>
            <a:r>
              <a:rPr lang="es-ES" sz="1200" dirty="0" err="1">
                <a:latin typeface="Montserrat" pitchFamily="2" charset="0"/>
              </a:rPr>
              <a:t>etc</a:t>
            </a:r>
            <a:r>
              <a:rPr lang="es-ES" sz="1200" dirty="0">
                <a:latin typeface="Montserrat" pitchFamily="2" charset="0"/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903B0A-78E3-2237-C514-35144E589211}"/>
              </a:ext>
            </a:extLst>
          </p:cNvPr>
          <p:cNvSpPr txBox="1"/>
          <p:nvPr/>
        </p:nvSpPr>
        <p:spPr>
          <a:xfrm>
            <a:off x="6048478" y="3854651"/>
            <a:ext cx="172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Datos de respuesta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CF1D7D-5189-2E2F-06FE-D2EEF00B5891}"/>
              </a:ext>
            </a:extLst>
          </p:cNvPr>
          <p:cNvSpPr txBox="1"/>
          <p:nvPr/>
        </p:nvSpPr>
        <p:spPr>
          <a:xfrm>
            <a:off x="127784" y="3776588"/>
            <a:ext cx="240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Montserrat" pitchFamily="2" charset="0"/>
              </a:rPr>
              <a:t>Listado de peticiones HTTP </a:t>
            </a:r>
          </a:p>
        </p:txBody>
      </p:sp>
      <p:pic>
        <p:nvPicPr>
          <p:cNvPr id="7" name="Imagen 6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77DD98C-3A3A-7660-0298-9AD2838B4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46" y="1647301"/>
            <a:ext cx="6120000" cy="185456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26496E0-2471-B331-8886-ADE49005890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801091" y="2054300"/>
            <a:ext cx="12585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161A-C799-4F93-EC17-F8DA0873AC35}"/>
              </a:ext>
            </a:extLst>
          </p:cNvPr>
          <p:cNvSpPr txBox="1"/>
          <p:nvPr/>
        </p:nvSpPr>
        <p:spPr>
          <a:xfrm>
            <a:off x="151283" y="1731134"/>
            <a:ext cx="164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Nueva colección de consultas o consulta individual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FD5E32E-8192-876A-BBEF-EE170373CA3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330513" y="3424719"/>
            <a:ext cx="1040737" cy="351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8B118D3-8D75-0D36-D9ED-7C1993DFD3B8}"/>
              </a:ext>
            </a:extLst>
          </p:cNvPr>
          <p:cNvCxnSpPr>
            <a:cxnSpLocks/>
          </p:cNvCxnSpPr>
          <p:nvPr/>
        </p:nvCxnSpPr>
        <p:spPr>
          <a:xfrm flipV="1">
            <a:off x="6911183" y="2190433"/>
            <a:ext cx="0" cy="1615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DD649DD-9EBE-913A-65AC-E9316F26605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007766" y="2139183"/>
            <a:ext cx="0" cy="1612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C46D102-B106-5A09-096E-A9E995D160D7}"/>
              </a:ext>
            </a:extLst>
          </p:cNvPr>
          <p:cNvSpPr/>
          <p:nvPr/>
        </p:nvSpPr>
        <p:spPr>
          <a:xfrm>
            <a:off x="3059619" y="1955081"/>
            <a:ext cx="1581654" cy="19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9CDDD01-AF9B-4674-AA8D-F6615B31CABE}"/>
              </a:ext>
            </a:extLst>
          </p:cNvPr>
          <p:cNvSpPr/>
          <p:nvPr/>
        </p:nvSpPr>
        <p:spPr>
          <a:xfrm>
            <a:off x="5899801" y="1950926"/>
            <a:ext cx="1581654" cy="19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E51A92A-AA93-D3FF-AC55-3C198E6C2495}"/>
              </a:ext>
            </a:extLst>
          </p:cNvPr>
          <p:cNvSpPr txBox="1"/>
          <p:nvPr/>
        </p:nvSpPr>
        <p:spPr>
          <a:xfrm>
            <a:off x="127784" y="1243211"/>
            <a:ext cx="387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Tipo de petición: GET, POST, PUT, DELETE...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B1D6D12-B10A-6B30-4566-AE34316B418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5874" y="1520210"/>
            <a:ext cx="993745" cy="356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CF1049F-9981-BAC2-CF15-C394ECCD1F44}"/>
              </a:ext>
            </a:extLst>
          </p:cNvPr>
          <p:cNvSpPr txBox="1"/>
          <p:nvPr/>
        </p:nvSpPr>
        <p:spPr>
          <a:xfrm>
            <a:off x="4521274" y="1238846"/>
            <a:ext cx="168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Montserrat" pitchFamily="2" charset="0"/>
              </a:rPr>
              <a:t>URL de la petición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F9E1B65-9BD3-3FF2-1E2A-D6F890916B64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228678" y="1515845"/>
            <a:ext cx="1135377" cy="361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63E71C1C-8511-E5A0-368F-207C22B136E2}"/>
              </a:ext>
            </a:extLst>
          </p:cNvPr>
          <p:cNvSpPr/>
          <p:nvPr/>
        </p:nvSpPr>
        <p:spPr>
          <a:xfrm>
            <a:off x="5899801" y="1816017"/>
            <a:ext cx="394969" cy="1349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4E04B14-CF51-6795-99DB-065C966E1E8D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097286" y="1541539"/>
            <a:ext cx="838988" cy="2744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0B62C2F-DFE3-8F56-B556-D6A356720934}"/>
              </a:ext>
            </a:extLst>
          </p:cNvPr>
          <p:cNvSpPr txBox="1"/>
          <p:nvPr/>
        </p:nvSpPr>
        <p:spPr>
          <a:xfrm>
            <a:off x="6338848" y="1244747"/>
            <a:ext cx="2096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00B050"/>
                </a:solidFill>
                <a:latin typeface="Montserrat" pitchFamily="2" charset="0"/>
              </a:rPr>
              <a:t>Código HTTP</a:t>
            </a:r>
          </a:p>
        </p:txBody>
      </p:sp>
    </p:spTree>
    <p:extLst>
      <p:ext uri="{BB962C8B-B14F-4D97-AF65-F5344CB8AC3E}">
        <p14:creationId xmlns:p14="http://schemas.microsoft.com/office/powerpoint/2010/main" val="81446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 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kumimoji="0" lang="es-ES" sz="2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F83C0-43CC-814F-6842-C885281A92A6}"/>
              </a:ext>
            </a:extLst>
          </p:cNvPr>
          <p:cNvSpPr txBox="1"/>
          <p:nvPr/>
        </p:nvSpPr>
        <p:spPr>
          <a:xfrm>
            <a:off x="1684621" y="3415465"/>
            <a:ext cx="241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>
                <a:latin typeface="Montserrat" pitchFamily="2" charset="0"/>
              </a:rPr>
              <a:t>Script </a:t>
            </a:r>
            <a:r>
              <a:rPr lang="es-ES" sz="1200" err="1">
                <a:latin typeface="Montserrat" pitchFamily="2" charset="0"/>
              </a:rPr>
              <a:t>javascript</a:t>
            </a:r>
            <a:r>
              <a:rPr lang="es-ES" sz="1200">
                <a:latin typeface="Montserrat" pitchFamily="2" charset="0"/>
              </a:rPr>
              <a:t> a satisfacer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903B0A-78E3-2237-C514-35144E589211}"/>
              </a:ext>
            </a:extLst>
          </p:cNvPr>
          <p:cNvSpPr txBox="1"/>
          <p:nvPr/>
        </p:nvSpPr>
        <p:spPr>
          <a:xfrm>
            <a:off x="4471386" y="3432300"/>
            <a:ext cx="177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>
                <a:latin typeface="Montserrat" pitchFamily="2" charset="0"/>
              </a:rPr>
              <a:t>Petición para la que se va a crear el test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CF1D7D-5189-2E2F-06FE-D2EEF00B5891}"/>
              </a:ext>
            </a:extLst>
          </p:cNvPr>
          <p:cNvSpPr txBox="1"/>
          <p:nvPr/>
        </p:nvSpPr>
        <p:spPr>
          <a:xfrm>
            <a:off x="6619637" y="3421015"/>
            <a:ext cx="1938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>
                <a:latin typeface="Montserrat" pitchFamily="2" charset="0"/>
              </a:rPr>
              <a:t>Resultado de los </a:t>
            </a:r>
            <a:r>
              <a:rPr lang="es-ES" sz="1200" err="1">
                <a:latin typeface="Montserrat" pitchFamily="2" charset="0"/>
              </a:rPr>
              <a:t>tests</a:t>
            </a:r>
            <a:endParaRPr lang="es-ES" sz="1200">
              <a:latin typeface="Montserrat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161A-C799-4F93-EC17-F8DA0873AC35}"/>
              </a:ext>
            </a:extLst>
          </p:cNvPr>
          <p:cNvSpPr txBox="1"/>
          <p:nvPr/>
        </p:nvSpPr>
        <p:spPr>
          <a:xfrm>
            <a:off x="151283" y="1761904"/>
            <a:ext cx="149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Nueva colección de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tests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CF1049F-9981-BAC2-CF15-C394ECCD1F44}"/>
              </a:ext>
            </a:extLst>
          </p:cNvPr>
          <p:cNvSpPr txBox="1"/>
          <p:nvPr/>
        </p:nvSpPr>
        <p:spPr>
          <a:xfrm>
            <a:off x="4964189" y="1233762"/>
            <a:ext cx="106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itchFamily="2" charset="0"/>
              </a:rPr>
              <a:t>Nuevo test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57FB58F-5B3A-BAD5-554A-4CAAEA0BC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87" y="1688946"/>
            <a:ext cx="5878151" cy="1174386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FD5D143-0560-AB0D-0337-B4A81D62CBF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650206" y="1992737"/>
            <a:ext cx="614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3818108-DEFE-B933-D263-8EB0837310E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892301" y="2743200"/>
            <a:ext cx="1065337" cy="67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77373AC-5CE3-B511-F2E1-990D15E05C0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359809" y="2470057"/>
            <a:ext cx="405052" cy="962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888F6-18B7-63CD-1931-5B2B824692B0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496759" y="1510761"/>
            <a:ext cx="596860" cy="43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626BDFA-FEB4-5552-10E6-CAA9D90A37F4}"/>
              </a:ext>
            </a:extLst>
          </p:cNvPr>
          <p:cNvSpPr txBox="1"/>
          <p:nvPr/>
        </p:nvSpPr>
        <p:spPr>
          <a:xfrm>
            <a:off x="6135185" y="1228413"/>
            <a:ext cx="2294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>
                <a:latin typeface="Montserrat" pitchFamily="2" charset="0"/>
              </a:rPr>
              <a:t>Ejecutar colección de </a:t>
            </a:r>
            <a:r>
              <a:rPr lang="es-ES" sz="1200" err="1">
                <a:latin typeface="Montserrat" pitchFamily="2" charset="0"/>
              </a:rPr>
              <a:t>tests</a:t>
            </a:r>
            <a:endParaRPr lang="es-ES" sz="1200">
              <a:latin typeface="Montserrat" pitchFamily="2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C5E278D-7191-2A93-18D8-2E35B44A55E0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008019" y="1505412"/>
            <a:ext cx="274386" cy="44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4C5D5EB-2CED-845E-62BF-B6A509E99CF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588926" y="2571750"/>
            <a:ext cx="0" cy="849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73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Funcionalidades adicionales (I)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CEDF84-EFE8-72D5-DB3A-F9348F2C267D}"/>
              </a:ext>
            </a:extLst>
          </p:cNvPr>
          <p:cNvSpPr txBox="1"/>
          <p:nvPr/>
        </p:nvSpPr>
        <p:spPr>
          <a:xfrm>
            <a:off x="675750" y="1364456"/>
            <a:ext cx="746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>
                <a:latin typeface="Montserrat" pitchFamily="2" charset="0"/>
              </a:rPr>
              <a:t>Insomnia</a:t>
            </a:r>
            <a:r>
              <a:rPr lang="es-ES" sz="1200" dirty="0">
                <a:latin typeface="Montserrat" pitchFamily="2" charset="0"/>
              </a:rPr>
              <a:t> permite definir distintos entornos de trabajo. Consisten en un fichero JSON con pares clave – valor que podrán ser utilizados en cualquier parte (rutas, cabeceras, </a:t>
            </a:r>
            <a:r>
              <a:rPr lang="es-ES" sz="1200" dirty="0" err="1">
                <a:latin typeface="Montserrat" pitchFamily="2" charset="0"/>
              </a:rPr>
              <a:t>query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params</a:t>
            </a:r>
            <a:r>
              <a:rPr lang="es-ES" sz="1200" dirty="0">
                <a:latin typeface="Montserrat" pitchFamily="2" charset="0"/>
              </a:rPr>
              <a:t>, </a:t>
            </a:r>
            <a:r>
              <a:rPr lang="es-ES" sz="1200" dirty="0" err="1">
                <a:latin typeface="Montserrat" pitchFamily="2" charset="0"/>
              </a:rPr>
              <a:t>etc</a:t>
            </a:r>
            <a:r>
              <a:rPr lang="es-ES" sz="1200" dirty="0">
                <a:latin typeface="Montserrat" pitchFamily="2" charset="0"/>
              </a:rPr>
              <a:t>).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24F25801-4D7C-7768-EC9C-995A7FDF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514600"/>
            <a:ext cx="4199840" cy="19359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1C66FDA-C512-C675-7603-E50DD4F55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54" y="3805476"/>
            <a:ext cx="2346960" cy="3200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8A0D773-8C94-694E-601B-1F2926483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2501216"/>
            <a:ext cx="2776109" cy="8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0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Funcionalidades adicionales (II)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CEDF84-EFE8-72D5-DB3A-F9348F2C267D}"/>
              </a:ext>
            </a:extLst>
          </p:cNvPr>
          <p:cNvSpPr txBox="1"/>
          <p:nvPr/>
        </p:nvSpPr>
        <p:spPr>
          <a:xfrm>
            <a:off x="675750" y="1364456"/>
            <a:ext cx="74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>
                <a:latin typeface="Montserrat" pitchFamily="2" charset="0"/>
              </a:rPr>
              <a:t>Insomnia</a:t>
            </a:r>
            <a:r>
              <a:rPr lang="es-ES" sz="1200" dirty="0">
                <a:latin typeface="Montserrat" pitchFamily="2" charset="0"/>
              </a:rPr>
              <a:t> permite generar código en distintos lenguajes de programación (Java, Node.js, Python, Ruby, Shell, </a:t>
            </a:r>
            <a:r>
              <a:rPr lang="es-ES" sz="1200" dirty="0" err="1">
                <a:latin typeface="Montserrat" pitchFamily="2" charset="0"/>
              </a:rPr>
              <a:t>etc</a:t>
            </a:r>
            <a:r>
              <a:rPr lang="es-ES" sz="1200" dirty="0">
                <a:latin typeface="Montserrat" pitchFamily="2" charset="0"/>
              </a:rPr>
              <a:t>) a partir de las consultas disponibles.</a:t>
            </a:r>
          </a:p>
          <a:p>
            <a:pPr algn="just"/>
            <a:r>
              <a:rPr lang="es-ES" sz="1200" dirty="0">
                <a:latin typeface="Montserrat" pitchFamily="2" charset="0"/>
              </a:rPr>
              <a:t>Esta opción se muestra a continuación junto con el aspecto del código generado en Java, correspondiente a una consulta de tipo GET.</a:t>
            </a: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FC4FCC1-37E3-1F0D-0BA8-F02E2A98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54383"/>
            <a:ext cx="1540107" cy="2076269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D86648F-22B1-0B3C-2AA3-D7DB70E8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50" y="2666495"/>
            <a:ext cx="5462340" cy="16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6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Funcionalidades adicionales (III)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CEDF84-EFE8-72D5-DB3A-F9348F2C267D}"/>
              </a:ext>
            </a:extLst>
          </p:cNvPr>
          <p:cNvSpPr txBox="1"/>
          <p:nvPr/>
        </p:nvSpPr>
        <p:spPr>
          <a:xfrm>
            <a:off x="675750" y="1364456"/>
            <a:ext cx="4424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Montserrat" pitchFamily="2" charset="0"/>
              </a:rPr>
              <a:t>En la línea de buenas prácticas a la hora de desarrollar </a:t>
            </a:r>
            <a:r>
              <a:rPr lang="es-ES" sz="1200" dirty="0" err="1">
                <a:latin typeface="Montserrat" pitchFamily="2" charset="0"/>
              </a:rPr>
              <a:t>sofware</a:t>
            </a:r>
            <a:r>
              <a:rPr lang="es-ES" sz="1200" dirty="0">
                <a:latin typeface="Montserrat" pitchFamily="2" charset="0"/>
              </a:rPr>
              <a:t> y llevar un control de versiones y cambios, </a:t>
            </a:r>
            <a:r>
              <a:rPr lang="es-ES" sz="1200" dirty="0" err="1">
                <a:latin typeface="Montserrat" pitchFamily="2" charset="0"/>
              </a:rPr>
              <a:t>Insomnia</a:t>
            </a:r>
            <a:r>
              <a:rPr lang="es-ES" sz="1200" dirty="0">
                <a:latin typeface="Montserrat" pitchFamily="2" charset="0"/>
              </a:rPr>
              <a:t> se puede integrar con software de control de versiones como GitHub, entre otros. Se puede sincronizar todo lo disponible en el </a:t>
            </a:r>
            <a:r>
              <a:rPr lang="es-ES" sz="1200" dirty="0" err="1">
                <a:latin typeface="Montserrat" pitchFamily="2" charset="0"/>
              </a:rPr>
              <a:t>workspace</a:t>
            </a:r>
            <a:r>
              <a:rPr lang="es-ES" sz="1200" dirty="0">
                <a:latin typeface="Montserrat" pitchFamily="2" charset="0"/>
              </a:rPr>
              <a:t>: especificación, colecciones de pruebas, </a:t>
            </a:r>
            <a:r>
              <a:rPr lang="es-ES" sz="1200" dirty="0" err="1">
                <a:latin typeface="Montserrat" pitchFamily="2" charset="0"/>
              </a:rPr>
              <a:t>testing</a:t>
            </a:r>
            <a:r>
              <a:rPr lang="es-ES" sz="1200" dirty="0">
                <a:latin typeface="Montserrat" pitchFamily="2" charset="0"/>
              </a:rPr>
              <a:t> suites, entornos de trabajo… </a:t>
            </a:r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B870DD5-D263-A97E-EE2B-339E54723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1"/>
          <a:stretch/>
        </p:blipFill>
        <p:spPr bwMode="auto">
          <a:xfrm>
            <a:off x="3731877" y="2840703"/>
            <a:ext cx="1051585" cy="19277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397ED0F-77ED-AFFD-70EF-403FEB90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24" y="984517"/>
            <a:ext cx="3441888" cy="3783893"/>
          </a:xfrm>
          <a:prstGeom prst="rect">
            <a:avLst/>
          </a:prstGeom>
        </p:spPr>
      </p:pic>
      <p:pic>
        <p:nvPicPr>
          <p:cNvPr id="13" name="Imagen 1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42D806C-4FA4-2F3A-D173-D30AD2260E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6"/>
          <a:stretch/>
        </p:blipFill>
        <p:spPr>
          <a:xfrm>
            <a:off x="672865" y="3317644"/>
            <a:ext cx="2903269" cy="9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6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Funcionalidades adicionales (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IV</a:t>
            </a:r>
            <a:r>
              <a:rPr kumimoji="0" lang="es-ES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2CBE77-9255-1DAA-81CE-CF2A8A48DAB6}"/>
              </a:ext>
            </a:extLst>
          </p:cNvPr>
          <p:cNvSpPr txBox="1"/>
          <p:nvPr/>
        </p:nvSpPr>
        <p:spPr>
          <a:xfrm>
            <a:off x="675750" y="1364456"/>
            <a:ext cx="4260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Montserrat" pitchFamily="2" charset="0"/>
              </a:rPr>
              <a:t>Por último, </a:t>
            </a:r>
            <a:r>
              <a:rPr lang="es-ES" sz="1200" dirty="0" err="1">
                <a:latin typeface="Montserrat" pitchFamily="2" charset="0"/>
              </a:rPr>
              <a:t>Insomnia</a:t>
            </a:r>
            <a:r>
              <a:rPr lang="es-ES" sz="1200" dirty="0">
                <a:latin typeface="Montserrat" pitchFamily="2" charset="0"/>
              </a:rPr>
              <a:t> ofrece la posibilidad de exportar la API para que pueda ser usada directamente en el portal de Kong o como un “</a:t>
            </a:r>
            <a:r>
              <a:rPr lang="es-ES" sz="1200" dirty="0" err="1">
                <a:latin typeface="Montserrat" pitchFamily="2" charset="0"/>
              </a:rPr>
              <a:t>Ingress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Controller</a:t>
            </a:r>
            <a:r>
              <a:rPr lang="es-ES" sz="1200" dirty="0">
                <a:latin typeface="Montserrat" pitchFamily="2" charset="0"/>
              </a:rPr>
              <a:t>” para </a:t>
            </a:r>
            <a:r>
              <a:rPr lang="es-ES" sz="1200" dirty="0" err="1">
                <a:latin typeface="Montserrat" pitchFamily="2" charset="0"/>
              </a:rPr>
              <a:t>Kubernetes</a:t>
            </a:r>
            <a:r>
              <a:rPr lang="es-ES" sz="1200" dirty="0">
                <a:latin typeface="Montserrat" pitchFamily="2" charset="0"/>
              </a:rPr>
              <a:t>. Esto se consigue gracias a la librería openapi-2-Kong, que transforma una especificación API en un fichero de configuración.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161AB1A-C8CD-6E61-C1E9-1E80C1FE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60695"/>
            <a:ext cx="3766714" cy="1477912"/>
          </a:xfrm>
          <a:prstGeom prst="rect">
            <a:avLst/>
          </a:prstGeom>
        </p:spPr>
      </p:pic>
      <p:pic>
        <p:nvPicPr>
          <p:cNvPr id="11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0095B7CE-12D6-A830-D22C-446BE9BA8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31"/>
          <a:stretch/>
        </p:blipFill>
        <p:spPr bwMode="auto">
          <a:xfrm>
            <a:off x="5362576" y="984517"/>
            <a:ext cx="3272580" cy="36509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022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/>
          <p:nvPr/>
        </p:nvSpPr>
        <p:spPr>
          <a:xfrm>
            <a:off x="0" y="7684"/>
            <a:ext cx="3354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715400" y="764732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/>
          <p:nvPr/>
        </p:nvSpPr>
        <p:spPr>
          <a:xfrm>
            <a:off x="7085875" y="4623125"/>
            <a:ext cx="174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" sz="1200" b="1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79;p17">
            <a:extLst>
              <a:ext uri="{FF2B5EF4-FFF2-40B4-BE49-F238E27FC236}">
                <a16:creationId xmlns:a16="http://schemas.microsoft.com/office/drawing/2014/main" id="{10C444E7-1E76-432B-A4CD-0CF325D2E912}"/>
              </a:ext>
            </a:extLst>
          </p:cNvPr>
          <p:cNvSpPr txBox="1"/>
          <p:nvPr/>
        </p:nvSpPr>
        <p:spPr>
          <a:xfrm>
            <a:off x="3618027" y="1164932"/>
            <a:ext cx="43421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 dirty="0">
                <a:latin typeface="Montserrat"/>
                <a:ea typeface="Montserrat"/>
                <a:cs typeface="Montserrat"/>
                <a:sym typeface="Montserrat"/>
              </a:rPr>
              <a:t>01.      Postman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79;p17">
            <a:extLst>
              <a:ext uri="{FF2B5EF4-FFF2-40B4-BE49-F238E27FC236}">
                <a16:creationId xmlns:a16="http://schemas.microsoft.com/office/drawing/2014/main" id="{717DBDA9-4D7E-D350-569D-6AE92EF4CD44}"/>
              </a:ext>
            </a:extLst>
          </p:cNvPr>
          <p:cNvSpPr txBox="1"/>
          <p:nvPr/>
        </p:nvSpPr>
        <p:spPr>
          <a:xfrm>
            <a:off x="3618027" y="1977430"/>
            <a:ext cx="43421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02.      Insomnia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461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8" name="Google Shape;358;p22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2"/>
          <p:cNvSpPr txBox="1"/>
          <p:nvPr/>
        </p:nvSpPr>
        <p:spPr>
          <a:xfrm>
            <a:off x="659500" y="1985850"/>
            <a:ext cx="4632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" sz="4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Referencias</a:t>
            </a:r>
            <a:endParaRPr sz="4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687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Referencias</a:t>
            </a:r>
            <a:endParaRPr kumimoji="0" lang="es-ES" sz="2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161A-C799-4F93-EC17-F8DA0873AC35}"/>
              </a:ext>
            </a:extLst>
          </p:cNvPr>
          <p:cNvSpPr txBox="1"/>
          <p:nvPr/>
        </p:nvSpPr>
        <p:spPr>
          <a:xfrm>
            <a:off x="560300" y="1191772"/>
            <a:ext cx="4392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Postman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  <a:hlinkClick r:id="rId2"/>
              </a:rPr>
              <a:t>https://learning.postman.com/docs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 err="1">
                <a:latin typeface="Montserrat" pitchFamily="2" charset="0"/>
              </a:rPr>
              <a:t>Insomnia</a:t>
            </a:r>
            <a:r>
              <a:rPr lang="es-ES" sz="1200" dirty="0">
                <a:latin typeface="Montserrat" pitchFamily="2" charset="0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latin typeface="Montserrat" pitchFamily="2" charset="0"/>
                <a:hlinkClick r:id="rId3"/>
              </a:rPr>
              <a:t>https://docs.insomnia.rest/</a:t>
            </a:r>
            <a:endParaRPr lang="es-ES" sz="1200" dirty="0">
              <a:latin typeface="Montserrat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sz="1200" dirty="0">
              <a:latin typeface="Montserrat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>
                <a:latin typeface="Montserrat" pitchFamily="2" charset="0"/>
              </a:rPr>
              <a:t>Openapi-2-kong: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latin typeface="Montserrat" pitchFamily="2" charset="0"/>
                <a:hlinkClick r:id="rId4"/>
              </a:rPr>
              <a:t>https://www.npmjs.com/package/openapi-2-kong</a:t>
            </a:r>
            <a:r>
              <a:rPr lang="es-ES" sz="1200" dirty="0">
                <a:latin typeface="Montserrat" pitchFamily="2" charset="0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sz="1200" dirty="0">
              <a:latin typeface="Montserrat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Openapi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 3.0.1: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latin typeface="Montserrat" pitchFamily="2" charset="0"/>
                <a:hlinkClick r:id="rId5"/>
              </a:rPr>
              <a:t>https://spec.openapis.org/oas/v3.0.1.html#document-structure</a:t>
            </a:r>
            <a:endParaRPr lang="es-ES" sz="1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41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</p:spPr>
      </p:pic>
      <p:sp>
        <p:nvSpPr>
          <p:cNvPr id="3" name="Google Shape;880;p40">
            <a:extLst>
              <a:ext uri="{FF2B5EF4-FFF2-40B4-BE49-F238E27FC236}">
                <a16:creationId xmlns:a16="http://schemas.microsoft.com/office/drawing/2014/main" id="{3D93E9E2-0EE8-E7FA-66EE-C1552814ECFC}"/>
              </a:ext>
            </a:extLst>
          </p:cNvPr>
          <p:cNvSpPr txBox="1"/>
          <p:nvPr/>
        </p:nvSpPr>
        <p:spPr>
          <a:xfrm>
            <a:off x="739600" y="530375"/>
            <a:ext cx="23181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" name="Google Shape;881;p40">
            <a:extLst>
              <a:ext uri="{FF2B5EF4-FFF2-40B4-BE49-F238E27FC236}">
                <a16:creationId xmlns:a16="http://schemas.microsoft.com/office/drawing/2014/main" id="{FD18EEBE-CC68-ACDE-2BA0-4BE879051044}"/>
              </a:ext>
            </a:extLst>
          </p:cNvPr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89" y="231171"/>
            <a:ext cx="1051916" cy="4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83;p40">
            <a:extLst>
              <a:ext uri="{FF2B5EF4-FFF2-40B4-BE49-F238E27FC236}">
                <a16:creationId xmlns:a16="http://schemas.microsoft.com/office/drawing/2014/main" id="{7006A7E7-8E5D-6E94-E0E8-92289F5E6108}"/>
              </a:ext>
            </a:extLst>
          </p:cNvPr>
          <p:cNvSpPr txBox="1"/>
          <p:nvPr/>
        </p:nvSpPr>
        <p:spPr>
          <a:xfrm>
            <a:off x="739599" y="1519200"/>
            <a:ext cx="7619473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Centros de especialización de España y Francia 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884;p40">
            <a:extLst>
              <a:ext uri="{FF2B5EF4-FFF2-40B4-BE49-F238E27FC236}">
                <a16:creationId xmlns:a16="http://schemas.microsoft.com/office/drawing/2014/main" id="{42C99F28-D237-9D10-62B0-ABE8ED7EE6EE}"/>
              </a:ext>
            </a:extLst>
          </p:cNvPr>
          <p:cNvSpPr txBox="1"/>
          <p:nvPr/>
        </p:nvSpPr>
        <p:spPr>
          <a:xfrm>
            <a:off x="714550" y="2146500"/>
            <a:ext cx="1947000" cy="10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MADRID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Arturo Soria, 122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28043, Madrid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91 590 19 60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91 562 34 52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885;p40">
            <a:extLst>
              <a:ext uri="{FF2B5EF4-FFF2-40B4-BE49-F238E27FC236}">
                <a16:creationId xmlns:a16="http://schemas.microsoft.com/office/drawing/2014/main" id="{1EAF0D1D-C70E-42AE-77F6-F72AD907B2D2}"/>
              </a:ext>
            </a:extLst>
          </p:cNvPr>
          <p:cNvSpPr txBox="1"/>
          <p:nvPr/>
        </p:nvSpPr>
        <p:spPr>
          <a:xfrm>
            <a:off x="2847100" y="2146502"/>
            <a:ext cx="2222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BARCELONA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Passeig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 de Gracia, 54, 6ª planta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08007, Barcelona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932 411 463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932 412 057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Google Shape;886;p40">
            <a:extLst>
              <a:ext uri="{FF2B5EF4-FFF2-40B4-BE49-F238E27FC236}">
                <a16:creationId xmlns:a16="http://schemas.microsoft.com/office/drawing/2014/main" id="{52B4CF61-2C64-D3E7-9C36-FB9B95735AFD}"/>
              </a:ext>
            </a:extLst>
          </p:cNvPr>
          <p:cNvSpPr txBox="1"/>
          <p:nvPr/>
        </p:nvSpPr>
        <p:spPr>
          <a:xfrm>
            <a:off x="4831304" y="2146500"/>
            <a:ext cx="2222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VITORIA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Avenida de los Olmos, 1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01013, Vitoria- Gasteiz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945 359 705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Google Shape;887;p40">
            <a:extLst>
              <a:ext uri="{FF2B5EF4-FFF2-40B4-BE49-F238E27FC236}">
                <a16:creationId xmlns:a16="http://schemas.microsoft.com/office/drawing/2014/main" id="{A858E403-C58B-38DC-7A93-1988C4CD4879}"/>
              </a:ext>
            </a:extLst>
          </p:cNvPr>
          <p:cNvSpPr txBox="1"/>
          <p:nvPr/>
        </p:nvSpPr>
        <p:spPr>
          <a:xfrm>
            <a:off x="714550" y="3286625"/>
            <a:ext cx="2141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CANTABRIA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Polígono de Cros C16</a:t>
            </a:r>
            <a:endParaRPr kumimoji="0" lang="es-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39600, Camargo (Cantabria)</a:t>
            </a:r>
            <a:endParaRPr kumimoji="0" lang="es-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: 942 945 033</a:t>
            </a:r>
            <a:endParaRPr kumimoji="0" lang="es-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</p:txBody>
      </p:sp>
      <p:sp>
        <p:nvSpPr>
          <p:cNvPr id="12" name="Google Shape;888;p40">
            <a:extLst>
              <a:ext uri="{FF2B5EF4-FFF2-40B4-BE49-F238E27FC236}">
                <a16:creationId xmlns:a16="http://schemas.microsoft.com/office/drawing/2014/main" id="{D032036E-D92F-163E-1795-721F5EB8ED12}"/>
              </a:ext>
            </a:extLst>
          </p:cNvPr>
          <p:cNvSpPr txBox="1"/>
          <p:nvPr/>
        </p:nvSpPr>
        <p:spPr>
          <a:xfrm>
            <a:off x="2847100" y="3286625"/>
            <a:ext cx="1947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VALLADOLID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Paseo Arco de Ladrillo, 92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47008, Valladolid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983 548 063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889;p40">
            <a:extLst>
              <a:ext uri="{FF2B5EF4-FFF2-40B4-BE49-F238E27FC236}">
                <a16:creationId xmlns:a16="http://schemas.microsoft.com/office/drawing/2014/main" id="{8FCD6FCD-9385-E8DA-227B-960F3A913C97}"/>
              </a:ext>
            </a:extLst>
          </p:cNvPr>
          <p:cNvSpPr txBox="1"/>
          <p:nvPr/>
        </p:nvSpPr>
        <p:spPr>
          <a:xfrm>
            <a:off x="6957005" y="3259840"/>
            <a:ext cx="18129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SALAMANCA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Toro, 76, 1º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37002, Salamanca</a:t>
            </a:r>
          </a:p>
          <a:p>
            <a:pPr marL="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Tel: 91 590 19 60</a:t>
            </a:r>
          </a:p>
        </p:txBody>
      </p:sp>
      <p:sp>
        <p:nvSpPr>
          <p:cNvPr id="14" name="Google Shape;890;p40">
            <a:extLst>
              <a:ext uri="{FF2B5EF4-FFF2-40B4-BE49-F238E27FC236}">
                <a16:creationId xmlns:a16="http://schemas.microsoft.com/office/drawing/2014/main" id="{EE112387-E461-E650-48EE-6366EE0E1BA5}"/>
              </a:ext>
            </a:extLst>
          </p:cNvPr>
          <p:cNvSpPr txBox="1"/>
          <p:nvPr/>
        </p:nvSpPr>
        <p:spPr>
          <a:xfrm>
            <a:off x="6957005" y="4157524"/>
            <a:ext cx="1741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VALENCIA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En curso</a:t>
            </a:r>
          </a:p>
        </p:txBody>
      </p:sp>
      <p:sp>
        <p:nvSpPr>
          <p:cNvPr id="15" name="Google Shape;891;p40">
            <a:extLst>
              <a:ext uri="{FF2B5EF4-FFF2-40B4-BE49-F238E27FC236}">
                <a16:creationId xmlns:a16="http://schemas.microsoft.com/office/drawing/2014/main" id="{744A10DF-61F2-BF66-AA12-88D6CAB41954}"/>
              </a:ext>
            </a:extLst>
          </p:cNvPr>
          <p:cNvSpPr txBox="1"/>
          <p:nvPr/>
        </p:nvSpPr>
        <p:spPr>
          <a:xfrm>
            <a:off x="6958529" y="1162794"/>
            <a:ext cx="14826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FRANCIA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Patchwork Saint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Lazare, 3 Rue de Stockholm Paris 8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886;p40">
            <a:extLst>
              <a:ext uri="{FF2B5EF4-FFF2-40B4-BE49-F238E27FC236}">
                <a16:creationId xmlns:a16="http://schemas.microsoft.com/office/drawing/2014/main" id="{AA7FF4F3-221E-29C4-A6EE-0B77239B98ED}"/>
              </a:ext>
            </a:extLst>
          </p:cNvPr>
          <p:cNvSpPr txBox="1"/>
          <p:nvPr/>
        </p:nvSpPr>
        <p:spPr>
          <a:xfrm>
            <a:off x="4831303" y="3261621"/>
            <a:ext cx="2222100" cy="97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ASTURIAS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Parque Tecnológico Asturias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Edificio </a:t>
            </a:r>
            <a:r>
              <a:rPr kumimoji="0" lang="es" sz="1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Centroelena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 II, 2B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33428 Llanera, Asturias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Tel: 984 498 079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</p:txBody>
      </p:sp>
      <p:sp>
        <p:nvSpPr>
          <p:cNvPr id="17" name="Google Shape;890;p40">
            <a:extLst>
              <a:ext uri="{FF2B5EF4-FFF2-40B4-BE49-F238E27FC236}">
                <a16:creationId xmlns:a16="http://schemas.microsoft.com/office/drawing/2014/main" id="{57AEF127-81AF-300D-D714-2DB725729046}"/>
              </a:ext>
            </a:extLst>
          </p:cNvPr>
          <p:cNvSpPr txBox="1"/>
          <p:nvPr/>
        </p:nvSpPr>
        <p:spPr>
          <a:xfrm>
            <a:off x="6957005" y="2149947"/>
            <a:ext cx="1741200" cy="93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A CORUÑA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cs typeface="Arial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C/ Real 74-76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15003 A Coruña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Tel: 91 590 19 60</a:t>
            </a:r>
          </a:p>
        </p:txBody>
      </p:sp>
    </p:spTree>
    <p:extLst>
      <p:ext uri="{BB962C8B-B14F-4D97-AF65-F5344CB8AC3E}">
        <p14:creationId xmlns:p14="http://schemas.microsoft.com/office/powerpoint/2010/main" val="118786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90" y="231172"/>
            <a:ext cx="1051916" cy="4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DD667AC5-EFE8-88A5-A719-B3847620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</p:spPr>
      </p:pic>
      <p:sp>
        <p:nvSpPr>
          <p:cNvPr id="19" name="Google Shape;880;p40">
            <a:extLst>
              <a:ext uri="{FF2B5EF4-FFF2-40B4-BE49-F238E27FC236}">
                <a16:creationId xmlns:a16="http://schemas.microsoft.com/office/drawing/2014/main" id="{FC721BEC-9757-0994-DF0F-BCC022174440}"/>
              </a:ext>
            </a:extLst>
          </p:cNvPr>
          <p:cNvSpPr txBox="1"/>
          <p:nvPr/>
        </p:nvSpPr>
        <p:spPr>
          <a:xfrm>
            <a:off x="3755026" y="2231672"/>
            <a:ext cx="23181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" name="Google Shape;881;p40">
            <a:extLst>
              <a:ext uri="{FF2B5EF4-FFF2-40B4-BE49-F238E27FC236}">
                <a16:creationId xmlns:a16="http://schemas.microsoft.com/office/drawing/2014/main" id="{7A28E330-D9D9-C4C9-1B0D-6EB561ACAE3C}"/>
              </a:ext>
            </a:extLst>
          </p:cNvPr>
          <p:cNvCxnSpPr/>
          <p:nvPr/>
        </p:nvCxnSpPr>
        <p:spPr>
          <a:xfrm>
            <a:off x="3755026" y="2994164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882;p40">
            <a:extLst>
              <a:ext uri="{FF2B5EF4-FFF2-40B4-BE49-F238E27FC236}">
                <a16:creationId xmlns:a16="http://schemas.microsoft.com/office/drawing/2014/main" id="{A06EC23C-74C8-E71B-576A-704C359A6A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89" y="231171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72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8" name="Google Shape;358;p22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2"/>
          <p:cNvSpPr txBox="1"/>
          <p:nvPr/>
        </p:nvSpPr>
        <p:spPr>
          <a:xfrm>
            <a:off x="659500" y="1985850"/>
            <a:ext cx="4632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" sz="4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Postman</a:t>
            </a:r>
            <a:endParaRPr sz="4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1;p38"/>
          <p:cNvSpPr txBox="1"/>
          <p:nvPr/>
        </p:nvSpPr>
        <p:spPr>
          <a:xfrm>
            <a:off x="818025" y="377637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Validaciones, colecciones de pruebas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5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? (I)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8C95E-3C80-7E01-558E-AF03B8F53BAE}"/>
              </a:ext>
            </a:extLst>
          </p:cNvPr>
          <p:cNvSpPr txBox="1"/>
          <p:nvPr/>
        </p:nvSpPr>
        <p:spPr>
          <a:xfrm>
            <a:off x="6113280" y="1663390"/>
            <a:ext cx="2513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err="1">
                <a:latin typeface="Montserrat" pitchFamily="2" charset="0"/>
              </a:rPr>
              <a:t>Postman</a:t>
            </a:r>
            <a:r>
              <a:rPr lang="es-ES" sz="1200" dirty="0">
                <a:latin typeface="Montserrat" pitchFamily="2" charset="0"/>
              </a:rPr>
              <a:t> es un entorno de desarrollo que permite testear colecciones o catálogos de pruebas para APIs de tipo REST.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20BB2B-A6F0-48DB-0CCA-4FF9F99F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5" y="1443555"/>
            <a:ext cx="5760000" cy="2772000"/>
          </a:xfrm>
          <a:prstGeom prst="rect">
            <a:avLst/>
          </a:prstGeom>
        </p:spPr>
      </p:pic>
      <p:pic>
        <p:nvPicPr>
          <p:cNvPr id="1028" name="Picture 4" descr="Postman I: Explorando la herramienta - Sngular">
            <a:extLst>
              <a:ext uri="{FF2B5EF4-FFF2-40B4-BE49-F238E27FC236}">
                <a16:creationId xmlns:a16="http://schemas.microsoft.com/office/drawing/2014/main" id="{457AA770-D61D-2B00-3237-80277839B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4" r="21046"/>
          <a:stretch/>
        </p:blipFill>
        <p:spPr bwMode="auto">
          <a:xfrm>
            <a:off x="6666615" y="3019646"/>
            <a:ext cx="1402738" cy="126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2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? (II)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20BB2B-A6F0-48DB-0CCA-4FF9F99F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35" y="1322084"/>
            <a:ext cx="5894855" cy="283689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899628-C1D5-54C8-F202-BF1A9D741A8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748150" y="1601787"/>
            <a:ext cx="1481929" cy="1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34F3A4-DAA8-2996-94E1-1E6BFECEEF51}"/>
              </a:ext>
            </a:extLst>
          </p:cNvPr>
          <p:cNvSpPr txBox="1"/>
          <p:nvPr/>
        </p:nvSpPr>
        <p:spPr>
          <a:xfrm>
            <a:off x="848250" y="1382454"/>
            <a:ext cx="189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Nueva colección de pruebas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CAA4747-BFB9-8E79-42AB-C5F00AE2E4F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748150" y="2117073"/>
            <a:ext cx="1205285" cy="275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3616D35-715D-E282-B5FA-1D8B66F05CC7}"/>
              </a:ext>
            </a:extLst>
          </p:cNvPr>
          <p:cNvSpPr txBox="1"/>
          <p:nvPr/>
        </p:nvSpPr>
        <p:spPr>
          <a:xfrm>
            <a:off x="762000" y="1977361"/>
            <a:ext cx="198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Una vez creada una colección, dentro de la colección se deben crear nuevas pruebas.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07E177B-2E79-A318-84F2-CA45799750B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748150" y="1676400"/>
            <a:ext cx="2926936" cy="172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E98280-DDEE-6406-8051-223D3EF60700}"/>
              </a:ext>
            </a:extLst>
          </p:cNvPr>
          <p:cNvSpPr txBox="1"/>
          <p:nvPr/>
        </p:nvSpPr>
        <p:spPr>
          <a:xfrm>
            <a:off x="762000" y="3169339"/>
            <a:ext cx="198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Éstas se añadirán en nuevas pestañas.</a:t>
            </a:r>
          </a:p>
        </p:txBody>
      </p:sp>
    </p:spTree>
    <p:extLst>
      <p:ext uri="{BB962C8B-B14F-4D97-AF65-F5344CB8AC3E}">
        <p14:creationId xmlns:p14="http://schemas.microsoft.com/office/powerpoint/2010/main" val="306868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? (III)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8C95E-3C80-7E01-558E-AF03B8F53BAE}"/>
              </a:ext>
            </a:extLst>
          </p:cNvPr>
          <p:cNvSpPr txBox="1"/>
          <p:nvPr/>
        </p:nvSpPr>
        <p:spPr>
          <a:xfrm>
            <a:off x="6563360" y="1311191"/>
            <a:ext cx="185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Montserrat" pitchFamily="2" charset="0"/>
              </a:rPr>
              <a:t>URL sobre la que se realiza la prueba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20BB2B-A6F0-48DB-0CCA-4FF9F99F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5" y="1443555"/>
            <a:ext cx="5894855" cy="283689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899628-C1D5-54C8-F202-BF1A9D741A84}"/>
              </a:ext>
            </a:extLst>
          </p:cNvPr>
          <p:cNvCxnSpPr>
            <a:cxnSpLocks/>
          </p:cNvCxnSpPr>
          <p:nvPr/>
        </p:nvCxnSpPr>
        <p:spPr>
          <a:xfrm flipH="1">
            <a:off x="2124635" y="1136276"/>
            <a:ext cx="1714500" cy="995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34F3A4-DAA8-2996-94E1-1E6BFECEEF51}"/>
              </a:ext>
            </a:extLst>
          </p:cNvPr>
          <p:cNvSpPr txBox="1"/>
          <p:nvPr/>
        </p:nvSpPr>
        <p:spPr>
          <a:xfrm>
            <a:off x="3839135" y="906011"/>
            <a:ext cx="436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Operaciones: </a:t>
            </a:r>
            <a:r>
              <a:rPr lang="es-ES" sz="1200" dirty="0" err="1">
                <a:latin typeface="Montserrat" pitchFamily="2" charset="0"/>
              </a:rPr>
              <a:t>Get</a:t>
            </a:r>
            <a:r>
              <a:rPr lang="es-ES" sz="1200" dirty="0">
                <a:latin typeface="Montserrat" pitchFamily="2" charset="0"/>
              </a:rPr>
              <a:t>, Post, </a:t>
            </a:r>
            <a:r>
              <a:rPr lang="es-ES" sz="1200" dirty="0" err="1">
                <a:latin typeface="Montserrat" pitchFamily="2" charset="0"/>
              </a:rPr>
              <a:t>Patch</a:t>
            </a:r>
            <a:r>
              <a:rPr lang="es-ES" sz="1200" dirty="0">
                <a:latin typeface="Montserrat" pitchFamily="2" charset="0"/>
              </a:rPr>
              <a:t>, </a:t>
            </a:r>
            <a:r>
              <a:rPr lang="es-ES" sz="1200" dirty="0" err="1">
                <a:latin typeface="Montserrat" pitchFamily="2" charset="0"/>
              </a:rPr>
              <a:t>Put</a:t>
            </a:r>
            <a:r>
              <a:rPr lang="es-ES" sz="1200" dirty="0">
                <a:latin typeface="Montserrat" pitchFamily="2" charset="0"/>
              </a:rPr>
              <a:t>, </a:t>
            </a:r>
            <a:r>
              <a:rPr lang="es-ES" sz="1200" dirty="0" err="1">
                <a:latin typeface="Montserrat" pitchFamily="2" charset="0"/>
              </a:rPr>
              <a:t>Delete</a:t>
            </a:r>
            <a:r>
              <a:rPr lang="es-ES" sz="1200" dirty="0">
                <a:latin typeface="Montserrat" pitchFamily="2" charset="0"/>
              </a:rPr>
              <a:t>…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D4BF3BC-44EE-C951-79F4-0EF8D136CEF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247465" y="1542024"/>
            <a:ext cx="3315895" cy="589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9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? (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8C95E-3C80-7E01-558E-AF03B8F53BAE}"/>
              </a:ext>
            </a:extLst>
          </p:cNvPr>
          <p:cNvSpPr txBox="1"/>
          <p:nvPr/>
        </p:nvSpPr>
        <p:spPr>
          <a:xfrm>
            <a:off x="6653748" y="1160120"/>
            <a:ext cx="185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Cuerpo o contenido que se envía</a:t>
            </a:r>
          </a:p>
          <a:p>
            <a:pPr algn="ctr"/>
            <a:r>
              <a:rPr lang="es-ES" sz="1200" dirty="0" err="1">
                <a:latin typeface="Montserrat" pitchFamily="2" charset="0"/>
              </a:rPr>
              <a:t>Request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param</a:t>
            </a:r>
            <a:endParaRPr lang="es-ES" sz="1200" dirty="0">
              <a:latin typeface="Montserrat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20BB2B-A6F0-48DB-0CCA-4FF9F99F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3" y="1438775"/>
            <a:ext cx="5894855" cy="283689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899628-C1D5-54C8-F202-BF1A9D741A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911288" y="2424158"/>
            <a:ext cx="3742460" cy="472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34F3A4-DAA8-2996-94E1-1E6BFECEEF51}"/>
              </a:ext>
            </a:extLst>
          </p:cNvPr>
          <p:cNvSpPr txBox="1"/>
          <p:nvPr/>
        </p:nvSpPr>
        <p:spPr>
          <a:xfrm>
            <a:off x="6653748" y="2480721"/>
            <a:ext cx="162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Montserrat" pitchFamily="2" charset="0"/>
              </a:rPr>
              <a:t>Cabeceras que se envían en la petición</a:t>
            </a:r>
          </a:p>
          <a:p>
            <a:pPr algn="ctr"/>
            <a:r>
              <a:rPr lang="es-ES" sz="1200" err="1">
                <a:latin typeface="Montserrat" pitchFamily="2" charset="0"/>
              </a:rPr>
              <a:t>Header</a:t>
            </a:r>
            <a:endParaRPr lang="es-ES" sz="1200">
              <a:latin typeface="Montserrat" pitchFamily="2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D4BF3BC-44EE-C951-79F4-0EF8D136CEF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171371" y="1483286"/>
            <a:ext cx="3482377" cy="827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182340A-65A1-6643-DBCC-D265D6B997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097741" y="2431640"/>
            <a:ext cx="4556007" cy="1482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BB66DC7-36D8-0F84-9508-D60C00E9ED8F}"/>
              </a:ext>
            </a:extLst>
          </p:cNvPr>
          <p:cNvSpPr txBox="1"/>
          <p:nvPr/>
        </p:nvSpPr>
        <p:spPr>
          <a:xfrm>
            <a:off x="6653748" y="3590871"/>
            <a:ext cx="162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Montserrat" pitchFamily="2" charset="0"/>
              </a:rPr>
              <a:t>Parámetros principales</a:t>
            </a:r>
          </a:p>
          <a:p>
            <a:pPr algn="ctr"/>
            <a:r>
              <a:rPr lang="es-ES" sz="1200" err="1">
                <a:latin typeface="Montserrat" pitchFamily="2" charset="0"/>
              </a:rPr>
              <a:t>Query</a:t>
            </a:r>
            <a:r>
              <a:rPr lang="es-ES" sz="1200">
                <a:latin typeface="Montserrat" pitchFamily="2" charset="0"/>
              </a:rPr>
              <a:t> </a:t>
            </a:r>
            <a:r>
              <a:rPr lang="es-ES" sz="1200" err="1">
                <a:latin typeface="Montserrat" pitchFamily="2" charset="0"/>
              </a:rPr>
              <a:t>params</a:t>
            </a:r>
            <a:endParaRPr lang="es-ES" sz="1200">
              <a:latin typeface="Montserrat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910B5FF-F9F9-69F6-EDEA-3DD10AE6AEF0}"/>
              </a:ext>
            </a:extLst>
          </p:cNvPr>
          <p:cNvSpPr txBox="1"/>
          <p:nvPr/>
        </p:nvSpPr>
        <p:spPr>
          <a:xfrm>
            <a:off x="5474889" y="544443"/>
            <a:ext cx="185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itchFamily="2" charset="0"/>
              </a:rPr>
              <a:t>/</a:t>
            </a:r>
            <a:r>
              <a:rPr lang="es-ES" sz="1200" dirty="0" err="1">
                <a:latin typeface="Montserrat" pitchFamily="2" charset="0"/>
              </a:rPr>
              <a:t>users</a:t>
            </a:r>
            <a:r>
              <a:rPr lang="es-ES" sz="1200" dirty="0">
                <a:latin typeface="Montserrat" pitchFamily="2" charset="0"/>
              </a:rPr>
              <a:t>/</a:t>
            </a:r>
            <a:r>
              <a:rPr lang="es-ES" sz="1200" dirty="0">
                <a:solidFill>
                  <a:srgbClr val="00B050"/>
                </a:solidFill>
                <a:latin typeface="Montserrat" pitchFamily="2" charset="0"/>
              </a:rPr>
              <a:t>1</a:t>
            </a:r>
          </a:p>
          <a:p>
            <a:r>
              <a:rPr lang="es-ES" sz="1200" dirty="0">
                <a:solidFill>
                  <a:schemeClr val="tx1"/>
                </a:solidFill>
                <a:latin typeface="Montserrat" pitchFamily="2" charset="0"/>
              </a:rPr>
              <a:t>/</a:t>
            </a:r>
            <a:r>
              <a:rPr lang="es-ES" sz="1200" dirty="0" err="1">
                <a:solidFill>
                  <a:schemeClr val="tx1"/>
                </a:solidFill>
                <a:latin typeface="Montserrat" pitchFamily="2" charset="0"/>
              </a:rPr>
              <a:t>users</a:t>
            </a:r>
            <a:r>
              <a:rPr lang="es-ES" sz="1200" dirty="0">
                <a:solidFill>
                  <a:schemeClr val="tx1"/>
                </a:solidFill>
                <a:latin typeface="Montserrat" pitchFamily="2" charset="0"/>
              </a:rPr>
              <a:t>/</a:t>
            </a:r>
            <a:r>
              <a:rPr lang="es-ES" sz="1200" dirty="0">
                <a:solidFill>
                  <a:srgbClr val="00B050"/>
                </a:solidFill>
                <a:latin typeface="Montserrat" pitchFamily="2" charset="0"/>
              </a:rPr>
              <a:t>{</a:t>
            </a:r>
            <a:r>
              <a:rPr lang="es-ES" sz="1200" dirty="0" err="1">
                <a:solidFill>
                  <a:srgbClr val="00B050"/>
                </a:solidFill>
                <a:latin typeface="Montserrat" pitchFamily="2" charset="0"/>
              </a:rPr>
              <a:t>userId</a:t>
            </a:r>
            <a:r>
              <a:rPr lang="es-ES" sz="1200" dirty="0">
                <a:solidFill>
                  <a:srgbClr val="00B050"/>
                </a:solidFill>
                <a:latin typeface="Montserrat" pitchFamily="2" charset="0"/>
              </a:rPr>
              <a:t>}</a:t>
            </a:r>
          </a:p>
          <a:p>
            <a:r>
              <a:rPr lang="es-ES" sz="1200" dirty="0" err="1">
                <a:latin typeface="Montserrat" pitchFamily="2" charset="0"/>
              </a:rPr>
              <a:t>Path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param</a:t>
            </a:r>
            <a:endParaRPr lang="es-ES" sz="1200" dirty="0">
              <a:latin typeface="Montserrat" pitchFamily="2" charset="0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82F3E43-BD8B-8570-1D8C-D665559E891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234018" y="867609"/>
            <a:ext cx="2240871" cy="1277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435255A-F35F-1C0F-5A05-95D2369E2ACB}"/>
              </a:ext>
            </a:extLst>
          </p:cNvPr>
          <p:cNvSpPr/>
          <p:nvPr/>
        </p:nvSpPr>
        <p:spPr>
          <a:xfrm>
            <a:off x="5392057" y="2017486"/>
            <a:ext cx="529772" cy="292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274431-03C4-9FA6-847C-02F0967AB76E}"/>
              </a:ext>
            </a:extLst>
          </p:cNvPr>
          <p:cNvSpPr txBox="1"/>
          <p:nvPr/>
        </p:nvSpPr>
        <p:spPr>
          <a:xfrm>
            <a:off x="6631805" y="2017486"/>
            <a:ext cx="1858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0000"/>
                </a:solidFill>
                <a:latin typeface="Montserrat" pitchFamily="2" charset="0"/>
              </a:rPr>
              <a:t>Enviar petición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A5091D8-AD29-955A-2E94-BBD883FB5D79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921829" y="2155986"/>
            <a:ext cx="709976" cy="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7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? (Response)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20BB2B-A6F0-48DB-0CCA-4FF9F99F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5" y="1443555"/>
            <a:ext cx="5894855" cy="283689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899628-C1D5-54C8-F202-BF1A9D741A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756647" y="2387029"/>
            <a:ext cx="3977783" cy="685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34F3A4-DAA8-2996-94E1-1E6BFECEEF51}"/>
              </a:ext>
            </a:extLst>
          </p:cNvPr>
          <p:cNvSpPr txBox="1"/>
          <p:nvPr/>
        </p:nvSpPr>
        <p:spPr>
          <a:xfrm>
            <a:off x="6734430" y="2063863"/>
            <a:ext cx="162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Cabeceras de la respuesta</a:t>
            </a:r>
          </a:p>
          <a:p>
            <a:pPr algn="ctr"/>
            <a:r>
              <a:rPr lang="es-ES" sz="1200" dirty="0">
                <a:latin typeface="Montserrat" pitchFamily="2" charset="0"/>
              </a:rPr>
              <a:t>o </a:t>
            </a:r>
            <a:r>
              <a:rPr lang="es-ES" sz="1200" dirty="0" err="1">
                <a:latin typeface="Montserrat" pitchFamily="2" charset="0"/>
              </a:rPr>
              <a:t>Headers</a:t>
            </a:r>
            <a:endParaRPr lang="es-ES" sz="1200" dirty="0">
              <a:latin typeface="Montserrat" pitchFamily="2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182340A-65A1-6643-DBCC-D265D6B997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307161" y="3828463"/>
            <a:ext cx="2216219" cy="1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BB66DC7-36D8-0F84-9508-D60C00E9ED8F}"/>
              </a:ext>
            </a:extLst>
          </p:cNvPr>
          <p:cNvSpPr txBox="1"/>
          <p:nvPr/>
        </p:nvSpPr>
        <p:spPr>
          <a:xfrm>
            <a:off x="6523380" y="3505297"/>
            <a:ext cx="162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Cuerpo de la respuesta</a:t>
            </a:r>
          </a:p>
          <a:p>
            <a:pPr algn="ctr"/>
            <a:r>
              <a:rPr lang="es-ES" sz="1200" dirty="0">
                <a:latin typeface="Montserrat" pitchFamily="2" charset="0"/>
              </a:rPr>
              <a:t>o </a:t>
            </a:r>
            <a:r>
              <a:rPr lang="es-ES" sz="1200" dirty="0" err="1">
                <a:latin typeface="Montserrat" pitchFamily="2" charset="0"/>
              </a:rPr>
              <a:t>Body</a:t>
            </a:r>
            <a:endParaRPr lang="es-ES" sz="1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5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? (Test)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5D0EF1-B7ED-1E6A-B7EA-409F7235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50" y="1153903"/>
            <a:ext cx="5050054" cy="376861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5F94328-0CD2-DCAE-37E5-C22A8843A7AA}"/>
              </a:ext>
            </a:extLst>
          </p:cNvPr>
          <p:cNvCxnSpPr>
            <a:cxnSpLocks/>
          </p:cNvCxnSpPr>
          <p:nvPr/>
        </p:nvCxnSpPr>
        <p:spPr>
          <a:xfrm flipH="1">
            <a:off x="5341620" y="2253410"/>
            <a:ext cx="15725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4359CF-129E-73DE-1747-C98C7999B23B}"/>
              </a:ext>
            </a:extLst>
          </p:cNvPr>
          <p:cNvSpPr txBox="1"/>
          <p:nvPr/>
        </p:nvSpPr>
        <p:spPr>
          <a:xfrm>
            <a:off x="6914176" y="2114910"/>
            <a:ext cx="1620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Plantillas de </a:t>
            </a:r>
            <a:r>
              <a:rPr lang="es-ES" sz="1200" dirty="0" err="1">
                <a:latin typeface="Montserrat" pitchFamily="2" charset="0"/>
              </a:rPr>
              <a:t>tests</a:t>
            </a:r>
            <a:endParaRPr lang="es-ES" sz="1000" dirty="0">
              <a:latin typeface="Montserrat" pitchFamily="2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C417752-D648-FADA-87C7-FF8F3A6D6BF2}"/>
              </a:ext>
            </a:extLst>
          </p:cNvPr>
          <p:cNvCxnSpPr>
            <a:cxnSpLocks/>
          </p:cNvCxnSpPr>
          <p:nvPr/>
        </p:nvCxnSpPr>
        <p:spPr>
          <a:xfrm flipV="1">
            <a:off x="3015390" y="2606460"/>
            <a:ext cx="0" cy="46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2F2532-CA1C-58AD-2FB9-92704A27A2A8}"/>
              </a:ext>
            </a:extLst>
          </p:cNvPr>
          <p:cNvSpPr txBox="1"/>
          <p:nvPr/>
        </p:nvSpPr>
        <p:spPr>
          <a:xfrm>
            <a:off x="2304709" y="3069503"/>
            <a:ext cx="1421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Script de </a:t>
            </a:r>
            <a:r>
              <a:rPr lang="es-ES" sz="1200" dirty="0" err="1">
                <a:latin typeface="Montserrat" pitchFamily="2" charset="0"/>
              </a:rPr>
              <a:t>tests</a:t>
            </a:r>
            <a:r>
              <a:rPr lang="es-ES" sz="1200" dirty="0">
                <a:latin typeface="Montserrat" pitchFamily="2" charset="0"/>
              </a:rPr>
              <a:t> </a:t>
            </a:r>
          </a:p>
          <a:p>
            <a:pPr algn="ctr"/>
            <a:r>
              <a:rPr lang="es-ES" sz="1200" dirty="0">
                <a:latin typeface="Montserrat" pitchFamily="2" charset="0"/>
              </a:rPr>
              <a:t>(</a:t>
            </a:r>
            <a:r>
              <a:rPr lang="es-ES" sz="1200" dirty="0" err="1">
                <a:latin typeface="Montserrat" pitchFamily="2" charset="0"/>
              </a:rPr>
              <a:t>Javascript</a:t>
            </a:r>
            <a:r>
              <a:rPr lang="es-ES" sz="1200" dirty="0">
                <a:latin typeface="Montserrat" pitchFamily="2" charset="0"/>
              </a:rPr>
              <a:t>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E16BA05-D804-0D42-CAE2-D73F7922E414}"/>
              </a:ext>
            </a:extLst>
          </p:cNvPr>
          <p:cNvSpPr/>
          <p:nvPr/>
        </p:nvSpPr>
        <p:spPr>
          <a:xfrm>
            <a:off x="1336150" y="4381731"/>
            <a:ext cx="1679240" cy="5029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251798-DED5-00F8-8DC2-D65D7CEFDBF6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015390" y="4633188"/>
            <a:ext cx="101958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C88FCFA-CB19-0FCC-1567-BEF38C5DE393}"/>
              </a:ext>
            </a:extLst>
          </p:cNvPr>
          <p:cNvSpPr txBox="1"/>
          <p:nvPr/>
        </p:nvSpPr>
        <p:spPr>
          <a:xfrm>
            <a:off x="4093840" y="4479298"/>
            <a:ext cx="162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00B050"/>
                </a:solidFill>
                <a:latin typeface="Montserrat" pitchFamily="2" charset="0"/>
              </a:rPr>
              <a:t>Resultados</a:t>
            </a:r>
            <a:endParaRPr lang="es-ES" sz="1050" dirty="0">
              <a:solidFill>
                <a:srgbClr val="00B050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35935"/>
      </p:ext>
    </p:extLst>
  </p:cSld>
  <p:clrMapOvr>
    <a:masterClrMapping/>
  </p:clrMapOvr>
</p:sld>
</file>

<file path=ppt/theme/theme1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A1F53E73AE885468C1CA638FFC150CC" ma:contentTypeVersion="4" ma:contentTypeDescription="Crear nuevo documento." ma:contentTypeScope="" ma:versionID="c0060ebd86a355416d24b6bedb74ffe0">
  <xsd:schema xmlns:xsd="http://www.w3.org/2001/XMLSchema" xmlns:xs="http://www.w3.org/2001/XMLSchema" xmlns:p="http://schemas.microsoft.com/office/2006/metadata/properties" xmlns:ns2="6bedbdbe-a644-4260-9884-88091de76da3" xmlns:ns3="34286b73-aa1d-45fe-81d7-0b3eb0f467d3" targetNamespace="http://schemas.microsoft.com/office/2006/metadata/properties" ma:root="true" ma:fieldsID="78e9e78b3b4e899a5e512ce626304a3f" ns2:_="" ns3:_="">
    <xsd:import namespace="6bedbdbe-a644-4260-9884-88091de76da3"/>
    <xsd:import namespace="34286b73-aa1d-45fe-81d7-0b3eb0f467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edbdbe-a644-4260-9884-88091de7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86b73-aa1d-45fe-81d7-0b3eb0f467d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67D418-14E0-48F0-95E1-5EE483506AE2}">
  <ds:schemaRefs>
    <ds:schemaRef ds:uri="34286b73-aa1d-45fe-81d7-0b3eb0f467d3"/>
    <ds:schemaRef ds:uri="6bedbdbe-a644-4260-9884-88091de76da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E5D0A41-DF76-4ADC-A62C-7EBF784D09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DD2599-DE4C-4C0D-9A80-C477F2F77C7F}">
  <ds:schemaRefs>
    <ds:schemaRef ds:uri="34286b73-aa1d-45fe-81d7-0b3eb0f467d3"/>
    <ds:schemaRef ds:uri="6bedbdbe-a644-4260-9884-88091de76d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915</Words>
  <Application>Microsoft Office PowerPoint</Application>
  <PresentationFormat>Presentación en pantalla (16:9)</PresentationFormat>
  <Paragraphs>155</Paragraphs>
  <Slides>23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23</vt:i4>
      </vt:variant>
    </vt:vector>
  </HeadingPairs>
  <TitlesOfParts>
    <vt:vector size="35" baseType="lpstr">
      <vt:lpstr>Montserrat</vt:lpstr>
      <vt:lpstr>Calibri</vt:lpstr>
      <vt:lpstr>Montserrat Medium</vt:lpstr>
      <vt:lpstr>Arial</vt:lpstr>
      <vt:lpstr>Montserrat SemiBold</vt:lpstr>
      <vt:lpstr>Calibri Light</vt:lpstr>
      <vt:lpstr>2_Diseño personalizado</vt:lpstr>
      <vt:lpstr>Diseño personalizado</vt:lpstr>
      <vt:lpstr>Simple Light</vt:lpstr>
      <vt:lpstr>1_Diseño personalizado</vt:lpstr>
      <vt:lpstr>1_Simple Light</vt:lpstr>
      <vt:lpstr>1_Homologación</vt:lpstr>
      <vt:lpstr>Herramientas de 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Homologación</dc:title>
  <dc:creator>Alberto Arrabal Meruelo</dc:creator>
  <cp:lastModifiedBy>Cliente77</cp:lastModifiedBy>
  <cp:revision>3</cp:revision>
  <dcterms:modified xsi:type="dcterms:W3CDTF">2022-11-11T13:08:16Z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0x0101008A1F53E73AE885468C1CA638FFC150CC</vt:lpwstr>
  </property>
</Properties>
</file>