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5.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6.xml" ContentType="application/vnd.openxmlformats-officedocument.theme+xml"/>
  <Override PartName="/ppt/slideLayouts/slideLayout54.xml" ContentType="application/vnd.openxmlformats-officedocument.presentationml.slideLayout+xml"/>
  <Override PartName="/ppt/theme/theme7.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1" r:id="rId4"/>
    <p:sldMasterId id="2147483701" r:id="rId5"/>
    <p:sldMasterId id="2147483652" r:id="rId6"/>
    <p:sldMasterId id="2147483664" r:id="rId7"/>
    <p:sldMasterId id="2147483689" r:id="rId8"/>
    <p:sldMasterId id="2147483677" r:id="rId9"/>
    <p:sldMasterId id="2147483713" r:id="rId10"/>
    <p:sldMasterId id="2147483715" r:id="rId11"/>
  </p:sldMasterIdLst>
  <p:notesMasterIdLst>
    <p:notesMasterId r:id="rId41"/>
  </p:notesMasterIdLst>
  <p:handoutMasterIdLst>
    <p:handoutMasterId r:id="rId42"/>
  </p:handoutMasterIdLst>
  <p:sldIdLst>
    <p:sldId id="345" r:id="rId12"/>
    <p:sldId id="347" r:id="rId13"/>
    <p:sldId id="376" r:id="rId14"/>
    <p:sldId id="375" r:id="rId15"/>
    <p:sldId id="365" r:id="rId16"/>
    <p:sldId id="364" r:id="rId17"/>
    <p:sldId id="372" r:id="rId18"/>
    <p:sldId id="371" r:id="rId19"/>
    <p:sldId id="2147347793" r:id="rId20"/>
    <p:sldId id="2147347794" r:id="rId21"/>
    <p:sldId id="2147347795" r:id="rId22"/>
    <p:sldId id="2147347797" r:id="rId23"/>
    <p:sldId id="2147347798" r:id="rId24"/>
    <p:sldId id="2147347799" r:id="rId25"/>
    <p:sldId id="2147347800" r:id="rId26"/>
    <p:sldId id="369" r:id="rId27"/>
    <p:sldId id="368" r:id="rId28"/>
    <p:sldId id="367" r:id="rId29"/>
    <p:sldId id="366" r:id="rId30"/>
    <p:sldId id="2147347801" r:id="rId31"/>
    <p:sldId id="2147347802" r:id="rId32"/>
    <p:sldId id="362" r:id="rId33"/>
    <p:sldId id="361" r:id="rId34"/>
    <p:sldId id="2147347796" r:id="rId35"/>
    <p:sldId id="377" r:id="rId36"/>
    <p:sldId id="378" r:id="rId37"/>
    <p:sldId id="2147347791" r:id="rId38"/>
    <p:sldId id="2147347792" r:id="rId39"/>
    <p:sldId id="348" r:id="rId40"/>
  </p:sldIdLst>
  <p:sldSz cx="9144000" cy="5143500" type="screen16x9"/>
  <p:notesSz cx="6858000" cy="9144000"/>
  <p:embeddedFontLst>
    <p:embeddedFont>
      <p:font typeface="Calibri" panose="020F0502020204030204" pitchFamily="34" charset="0"/>
      <p:regular r:id="rId43"/>
      <p:bold r:id="rId44"/>
      <p:italic r:id="rId45"/>
      <p:boldItalic r:id="rId46"/>
    </p:embeddedFont>
    <p:embeddedFont>
      <p:font typeface="Calibri Light" panose="020F0302020204030204" pitchFamily="34" charset="0"/>
      <p:regular r:id="rId47"/>
      <p:italic r:id="rId48"/>
    </p:embeddedFont>
    <p:embeddedFont>
      <p:font typeface="Montserrat" panose="00000500000000000000" pitchFamily="2" charset="0"/>
      <p:regular r:id="rId49"/>
      <p:bold r:id="rId50"/>
      <p:italic r:id="rId51"/>
      <p:boldItalic r:id="rId52"/>
    </p:embeddedFont>
    <p:embeddedFont>
      <p:font typeface="Montserrat Medium" panose="00000600000000000000" pitchFamily="2" charset="0"/>
      <p:regular r:id="rId53"/>
      <p:bold r:id="rId54"/>
      <p:italic r:id="rId55"/>
      <p:boldItalic r:id="rId56"/>
    </p:embeddedFont>
    <p:embeddedFont>
      <p:font typeface="Montserrat SemiBold" panose="00000700000000000000" pitchFamily="2" charset="0"/>
      <p:bold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8306B1F-91BC-4B6D-0335-67F6CD787342}" name="Daniel Velerdas Sedano" initials="DVS" userId="Daniel Velerdas Sedano" providerId="None"/>
  <p188:author id="{99274275-F4AC-8742-D58A-FEDA67EC8EAB}" name="Usuario invitado" initials="Ui" userId="S::urn:spo:anon#2856a2a2a63f14d7c5c1074413173612bf0535fc01d0c7882bf06cf15b74e5a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Marcos Moreno" initials="" lastIdx="12" clrIdx="0"/>
  <p:cmAuthor id="1" name="alberto lefleur" initials="" lastIdx="2" clrIdx="1"/>
  <p:cmAuthor id="2" name="Alberto Arrabal Meruelo" initials="AAM" lastIdx="1" clrIdx="2">
    <p:extLst>
      <p:ext uri="{19B8F6BF-5375-455C-9EA6-DF929625EA0E}">
        <p15:presenceInfo xmlns:p15="http://schemas.microsoft.com/office/powerpoint/2012/main" userId="5b658c29888ec40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60B3"/>
    <a:srgbClr val="920000"/>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4" d="100"/>
          <a:sy n="54" d="100"/>
        </p:scale>
        <p:origin x="996" y="6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5.xml"/><Relationship Id="rId21" Type="http://schemas.openxmlformats.org/officeDocument/2006/relationships/slide" Target="slides/slide10.xml"/><Relationship Id="rId34" Type="http://schemas.openxmlformats.org/officeDocument/2006/relationships/slide" Target="slides/slide23.xml"/><Relationship Id="rId42" Type="http://schemas.openxmlformats.org/officeDocument/2006/relationships/handoutMaster" Target="handoutMasters/handout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font" Target="fonts/font13.fntdata"/><Relationship Id="rId63" Type="http://schemas.openxmlformats.org/officeDocument/2006/relationships/tableStyles" Target="tableStyle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5.xml"/><Relationship Id="rId29" Type="http://schemas.openxmlformats.org/officeDocument/2006/relationships/slide" Target="slides/slide18.xml"/><Relationship Id="rId11" Type="http://schemas.openxmlformats.org/officeDocument/2006/relationships/slideMaster" Target="slideMasters/slideMaster8.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slide" Target="slides/slide26.xml"/><Relationship Id="rId40" Type="http://schemas.openxmlformats.org/officeDocument/2006/relationships/slide" Target="slides/slide29.xml"/><Relationship Id="rId45" Type="http://schemas.openxmlformats.org/officeDocument/2006/relationships/font" Target="fonts/font3.fntdata"/><Relationship Id="rId53" Type="http://schemas.openxmlformats.org/officeDocument/2006/relationships/font" Target="fonts/font11.fntdata"/><Relationship Id="rId58" Type="http://schemas.openxmlformats.org/officeDocument/2006/relationships/font" Target="fonts/font16.fntdata"/><Relationship Id="rId5" Type="http://schemas.openxmlformats.org/officeDocument/2006/relationships/slideMaster" Target="slideMasters/slideMaster2.xml"/><Relationship Id="rId61" Type="http://schemas.openxmlformats.org/officeDocument/2006/relationships/viewProps" Target="viewProps.xml"/><Relationship Id="rId19" Type="http://schemas.openxmlformats.org/officeDocument/2006/relationships/slide" Target="slides/slide8.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font" Target="fonts/font14.fntdata"/><Relationship Id="rId64" Type="http://schemas.microsoft.com/office/2016/11/relationships/changesInfo" Target="changesInfos/changesInfo1.xml"/><Relationship Id="rId8" Type="http://schemas.openxmlformats.org/officeDocument/2006/relationships/slideMaster" Target="slideMasters/slideMaster5.xml"/><Relationship Id="rId51" Type="http://schemas.openxmlformats.org/officeDocument/2006/relationships/font" Target="fonts/font9.fntdata"/><Relationship Id="rId3" Type="http://schemas.openxmlformats.org/officeDocument/2006/relationships/customXml" Target="../customXml/item3.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46" Type="http://schemas.openxmlformats.org/officeDocument/2006/relationships/font" Target="fonts/font4.fntdata"/><Relationship Id="rId59" Type="http://schemas.openxmlformats.org/officeDocument/2006/relationships/commentAuthors" Target="commentAuthors.xml"/><Relationship Id="rId20" Type="http://schemas.openxmlformats.org/officeDocument/2006/relationships/slide" Target="slides/slide9.xml"/><Relationship Id="rId41" Type="http://schemas.openxmlformats.org/officeDocument/2006/relationships/notesMaster" Target="notesMasters/notesMaster1.xml"/><Relationship Id="rId54" Type="http://schemas.openxmlformats.org/officeDocument/2006/relationships/font" Target="fonts/font12.fntdata"/><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49" Type="http://schemas.openxmlformats.org/officeDocument/2006/relationships/font" Target="fonts/font7.fntdata"/><Relationship Id="rId57" Type="http://schemas.openxmlformats.org/officeDocument/2006/relationships/font" Target="fonts/font15.fntdata"/><Relationship Id="rId10" Type="http://schemas.openxmlformats.org/officeDocument/2006/relationships/slideMaster" Target="slideMasters/slideMaster7.xml"/><Relationship Id="rId31" Type="http://schemas.openxmlformats.org/officeDocument/2006/relationships/slide" Target="slides/slide20.xml"/><Relationship Id="rId44" Type="http://schemas.openxmlformats.org/officeDocument/2006/relationships/font" Target="fonts/font2.fntdata"/><Relationship Id="rId52" Type="http://schemas.openxmlformats.org/officeDocument/2006/relationships/font" Target="fonts/font10.fntdata"/><Relationship Id="rId60" Type="http://schemas.openxmlformats.org/officeDocument/2006/relationships/presProps" Target="presProps.xml"/><Relationship Id="rId65"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Master" Target="slideMasters/slideMaster6.xml"/><Relationship Id="rId13" Type="http://schemas.openxmlformats.org/officeDocument/2006/relationships/slide" Target="slides/slide2.xml"/><Relationship Id="rId18" Type="http://schemas.openxmlformats.org/officeDocument/2006/relationships/slide" Target="slides/slide7.xml"/><Relationship Id="rId3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Velerdas Sedano" userId="235ccc08-5ab3-4cc5-b308-15beb5d13692" providerId="ADAL" clId="{608ACEA1-2FE5-4C30-AABC-1CD22C47565A}"/>
    <pc:docChg chg="modSld">
      <pc:chgData name="Daniel Velerdas Sedano" userId="235ccc08-5ab3-4cc5-b308-15beb5d13692" providerId="ADAL" clId="{608ACEA1-2FE5-4C30-AABC-1CD22C47565A}" dt="2022-11-10T12:55:28.218" v="70" actId="2711"/>
      <pc:docMkLst>
        <pc:docMk/>
      </pc:docMkLst>
      <pc:sldChg chg="modSp mod">
        <pc:chgData name="Daniel Velerdas Sedano" userId="235ccc08-5ab3-4cc5-b308-15beb5d13692" providerId="ADAL" clId="{608ACEA1-2FE5-4C30-AABC-1CD22C47565A}" dt="2022-11-10T12:52:04.830" v="11" actId="20577"/>
        <pc:sldMkLst>
          <pc:docMk/>
          <pc:sldMk cId="1482675071" sldId="345"/>
        </pc:sldMkLst>
        <pc:spChg chg="mod">
          <ac:chgData name="Daniel Velerdas Sedano" userId="235ccc08-5ab3-4cc5-b308-15beb5d13692" providerId="ADAL" clId="{608ACEA1-2FE5-4C30-AABC-1CD22C47565A}" dt="2022-11-10T12:52:04.830" v="11" actId="20577"/>
          <ac:spMkLst>
            <pc:docMk/>
            <pc:sldMk cId="1482675071" sldId="345"/>
            <ac:spMk id="15" creationId="{00000000-0000-0000-0000-000000000000}"/>
          </ac:spMkLst>
        </pc:spChg>
      </pc:sldChg>
      <pc:sldChg chg="modSp mod">
        <pc:chgData name="Daniel Velerdas Sedano" userId="235ccc08-5ab3-4cc5-b308-15beb5d13692" providerId="ADAL" clId="{608ACEA1-2FE5-4C30-AABC-1CD22C47565A}" dt="2022-11-10T12:54:56.154" v="60" actId="948"/>
        <pc:sldMkLst>
          <pc:docMk/>
          <pc:sldMk cId="1804530016" sldId="361"/>
        </pc:sldMkLst>
        <pc:spChg chg="mod">
          <ac:chgData name="Daniel Velerdas Sedano" userId="235ccc08-5ab3-4cc5-b308-15beb5d13692" providerId="ADAL" clId="{608ACEA1-2FE5-4C30-AABC-1CD22C47565A}" dt="2022-11-10T12:54:56.154" v="60" actId="948"/>
          <ac:spMkLst>
            <pc:docMk/>
            <pc:sldMk cId="1804530016" sldId="361"/>
            <ac:spMk id="4" creationId="{88DCA210-1C95-A16F-7B93-4B41FA4915B1}"/>
          </ac:spMkLst>
        </pc:spChg>
      </pc:sldChg>
      <pc:sldChg chg="modSp mod">
        <pc:chgData name="Daniel Velerdas Sedano" userId="235ccc08-5ab3-4cc5-b308-15beb5d13692" providerId="ADAL" clId="{608ACEA1-2FE5-4C30-AABC-1CD22C47565A}" dt="2022-11-10T12:52:49.338" v="22" actId="948"/>
        <pc:sldMkLst>
          <pc:docMk/>
          <pc:sldMk cId="1823624320" sldId="364"/>
        </pc:sldMkLst>
        <pc:spChg chg="mod">
          <ac:chgData name="Daniel Velerdas Sedano" userId="235ccc08-5ab3-4cc5-b308-15beb5d13692" providerId="ADAL" clId="{608ACEA1-2FE5-4C30-AABC-1CD22C47565A}" dt="2022-11-10T12:52:49.338" v="22" actId="948"/>
          <ac:spMkLst>
            <pc:docMk/>
            <pc:sldMk cId="1823624320" sldId="364"/>
            <ac:spMk id="5" creationId="{6B943095-18E9-32FE-CD79-9E2F849B1740}"/>
          </ac:spMkLst>
        </pc:spChg>
      </pc:sldChg>
      <pc:sldChg chg="modSp mod">
        <pc:chgData name="Daniel Velerdas Sedano" userId="235ccc08-5ab3-4cc5-b308-15beb5d13692" providerId="ADAL" clId="{608ACEA1-2FE5-4C30-AABC-1CD22C47565A}" dt="2022-11-10T12:54:36.784" v="53" actId="1076"/>
        <pc:sldMkLst>
          <pc:docMk/>
          <pc:sldMk cId="1938605052" sldId="366"/>
        </pc:sldMkLst>
        <pc:spChg chg="mod">
          <ac:chgData name="Daniel Velerdas Sedano" userId="235ccc08-5ab3-4cc5-b308-15beb5d13692" providerId="ADAL" clId="{608ACEA1-2FE5-4C30-AABC-1CD22C47565A}" dt="2022-11-10T12:54:36.784" v="53" actId="1076"/>
          <ac:spMkLst>
            <pc:docMk/>
            <pc:sldMk cId="1938605052" sldId="366"/>
            <ac:spMk id="5" creationId="{A198DEF9-D6B8-3E63-DDFB-616F6991B374}"/>
          </ac:spMkLst>
        </pc:spChg>
      </pc:sldChg>
      <pc:sldChg chg="modSp mod">
        <pc:chgData name="Daniel Velerdas Sedano" userId="235ccc08-5ab3-4cc5-b308-15beb5d13692" providerId="ADAL" clId="{608ACEA1-2FE5-4C30-AABC-1CD22C47565A}" dt="2022-11-10T12:54:04.855" v="46" actId="948"/>
        <pc:sldMkLst>
          <pc:docMk/>
          <pc:sldMk cId="2787745040" sldId="368"/>
        </pc:sldMkLst>
        <pc:spChg chg="mod">
          <ac:chgData name="Daniel Velerdas Sedano" userId="235ccc08-5ab3-4cc5-b308-15beb5d13692" providerId="ADAL" clId="{608ACEA1-2FE5-4C30-AABC-1CD22C47565A}" dt="2022-11-10T12:54:04.855" v="46" actId="948"/>
          <ac:spMkLst>
            <pc:docMk/>
            <pc:sldMk cId="2787745040" sldId="368"/>
            <ac:spMk id="4" creationId="{3A2A29E2-3757-E5F0-9D3E-EFFDA07B8FBB}"/>
          </ac:spMkLst>
        </pc:spChg>
      </pc:sldChg>
      <pc:sldChg chg="modSp mod">
        <pc:chgData name="Daniel Velerdas Sedano" userId="235ccc08-5ab3-4cc5-b308-15beb5d13692" providerId="ADAL" clId="{608ACEA1-2FE5-4C30-AABC-1CD22C47565A}" dt="2022-11-10T12:52:58.682" v="25" actId="1076"/>
        <pc:sldMkLst>
          <pc:docMk/>
          <pc:sldMk cId="3342106445" sldId="371"/>
        </pc:sldMkLst>
        <pc:spChg chg="mod">
          <ac:chgData name="Daniel Velerdas Sedano" userId="235ccc08-5ab3-4cc5-b308-15beb5d13692" providerId="ADAL" clId="{608ACEA1-2FE5-4C30-AABC-1CD22C47565A}" dt="2022-11-10T12:52:58.682" v="25" actId="1076"/>
          <ac:spMkLst>
            <pc:docMk/>
            <pc:sldMk cId="3342106445" sldId="371"/>
            <ac:spMk id="6" creationId="{F12873BA-239A-DDF9-9056-02FC24655928}"/>
          </ac:spMkLst>
        </pc:spChg>
        <pc:picChg chg="mod">
          <ac:chgData name="Daniel Velerdas Sedano" userId="235ccc08-5ab3-4cc5-b308-15beb5d13692" providerId="ADAL" clId="{608ACEA1-2FE5-4C30-AABC-1CD22C47565A}" dt="2022-11-10T12:52:35.554" v="20" actId="1076"/>
          <ac:picMkLst>
            <pc:docMk/>
            <pc:sldMk cId="3342106445" sldId="371"/>
            <ac:picMk id="7" creationId="{91C7BA23-0823-8BE9-A14D-088D9B02B67C}"/>
          </ac:picMkLst>
        </pc:picChg>
      </pc:sldChg>
      <pc:sldChg chg="modSp mod">
        <pc:chgData name="Daniel Velerdas Sedano" userId="235ccc08-5ab3-4cc5-b308-15beb5d13692" providerId="ADAL" clId="{608ACEA1-2FE5-4C30-AABC-1CD22C47565A}" dt="2022-11-10T12:52:43.948" v="21" actId="948"/>
        <pc:sldMkLst>
          <pc:docMk/>
          <pc:sldMk cId="2009879411" sldId="375"/>
        </pc:sldMkLst>
        <pc:spChg chg="mod">
          <ac:chgData name="Daniel Velerdas Sedano" userId="235ccc08-5ab3-4cc5-b308-15beb5d13692" providerId="ADAL" clId="{608ACEA1-2FE5-4C30-AABC-1CD22C47565A}" dt="2022-11-10T12:52:43.948" v="21" actId="948"/>
          <ac:spMkLst>
            <pc:docMk/>
            <pc:sldMk cId="2009879411" sldId="375"/>
            <ac:spMk id="4" creationId="{8C4B10A5-F102-100C-7456-34F2F0CFE4A1}"/>
          </ac:spMkLst>
        </pc:spChg>
      </pc:sldChg>
      <pc:sldChg chg="modSp mod">
        <pc:chgData name="Daniel Velerdas Sedano" userId="235ccc08-5ab3-4cc5-b308-15beb5d13692" providerId="ADAL" clId="{608ACEA1-2FE5-4C30-AABC-1CD22C47565A}" dt="2022-11-10T12:55:11.500" v="66" actId="948"/>
        <pc:sldMkLst>
          <pc:docMk/>
          <pc:sldMk cId="2059785202" sldId="377"/>
        </pc:sldMkLst>
        <pc:spChg chg="mod">
          <ac:chgData name="Daniel Velerdas Sedano" userId="235ccc08-5ab3-4cc5-b308-15beb5d13692" providerId="ADAL" clId="{608ACEA1-2FE5-4C30-AABC-1CD22C47565A}" dt="2022-11-10T12:55:11.500" v="66" actId="948"/>
          <ac:spMkLst>
            <pc:docMk/>
            <pc:sldMk cId="2059785202" sldId="377"/>
            <ac:spMk id="4" creationId="{88DCA210-1C95-A16F-7B93-4B41FA4915B1}"/>
          </ac:spMkLst>
        </pc:spChg>
      </pc:sldChg>
      <pc:sldChg chg="modSp mod">
        <pc:chgData name="Daniel Velerdas Sedano" userId="235ccc08-5ab3-4cc5-b308-15beb5d13692" providerId="ADAL" clId="{608ACEA1-2FE5-4C30-AABC-1CD22C47565A}" dt="2022-11-10T12:55:22.934" v="69" actId="948"/>
        <pc:sldMkLst>
          <pc:docMk/>
          <pc:sldMk cId="1236121526" sldId="378"/>
        </pc:sldMkLst>
        <pc:spChg chg="mod">
          <ac:chgData name="Daniel Velerdas Sedano" userId="235ccc08-5ab3-4cc5-b308-15beb5d13692" providerId="ADAL" clId="{608ACEA1-2FE5-4C30-AABC-1CD22C47565A}" dt="2022-11-10T12:55:22.934" v="69" actId="948"/>
          <ac:spMkLst>
            <pc:docMk/>
            <pc:sldMk cId="1236121526" sldId="378"/>
            <ac:spMk id="4" creationId="{88DCA210-1C95-A16F-7B93-4B41FA4915B1}"/>
          </ac:spMkLst>
        </pc:spChg>
      </pc:sldChg>
      <pc:sldChg chg="modSp mod">
        <pc:chgData name="Daniel Velerdas Sedano" userId="235ccc08-5ab3-4cc5-b308-15beb5d13692" providerId="ADAL" clId="{608ACEA1-2FE5-4C30-AABC-1CD22C47565A}" dt="2022-11-10T12:55:28.218" v="70" actId="2711"/>
        <pc:sldMkLst>
          <pc:docMk/>
          <pc:sldMk cId="1022641584" sldId="2147347792"/>
        </pc:sldMkLst>
        <pc:spChg chg="mod">
          <ac:chgData name="Daniel Velerdas Sedano" userId="235ccc08-5ab3-4cc5-b308-15beb5d13692" providerId="ADAL" clId="{608ACEA1-2FE5-4C30-AABC-1CD22C47565A}" dt="2022-11-10T12:55:28.218" v="70" actId="2711"/>
          <ac:spMkLst>
            <pc:docMk/>
            <pc:sldMk cId="1022641584" sldId="2147347792"/>
            <ac:spMk id="11" creationId="{BD4C161A-C799-4F93-EC17-F8DA0873AC35}"/>
          </ac:spMkLst>
        </pc:spChg>
      </pc:sldChg>
      <pc:sldChg chg="modSp mod">
        <pc:chgData name="Daniel Velerdas Sedano" userId="235ccc08-5ab3-4cc5-b308-15beb5d13692" providerId="ADAL" clId="{608ACEA1-2FE5-4C30-AABC-1CD22C47565A}" dt="2022-11-10T12:53:04.951" v="27" actId="404"/>
        <pc:sldMkLst>
          <pc:docMk/>
          <pc:sldMk cId="2534790409" sldId="2147347793"/>
        </pc:sldMkLst>
        <pc:spChg chg="mod">
          <ac:chgData name="Daniel Velerdas Sedano" userId="235ccc08-5ab3-4cc5-b308-15beb5d13692" providerId="ADAL" clId="{608ACEA1-2FE5-4C30-AABC-1CD22C47565A}" dt="2022-11-10T12:53:04.951" v="27" actId="404"/>
          <ac:spMkLst>
            <pc:docMk/>
            <pc:sldMk cId="2534790409" sldId="2147347793"/>
            <ac:spMk id="5" creationId="{6B943095-18E9-32FE-CD79-9E2F849B1740}"/>
          </ac:spMkLst>
        </pc:spChg>
        <pc:spChg chg="mod">
          <ac:chgData name="Daniel Velerdas Sedano" userId="235ccc08-5ab3-4cc5-b308-15beb5d13692" providerId="ADAL" clId="{608ACEA1-2FE5-4C30-AABC-1CD22C47565A}" dt="2022-11-10T12:53:04.951" v="27" actId="404"/>
          <ac:spMkLst>
            <pc:docMk/>
            <pc:sldMk cId="2534790409" sldId="2147347793"/>
            <ac:spMk id="8" creationId="{1421E4AD-2F56-8E8C-CDFD-BB26AF14C2D2}"/>
          </ac:spMkLst>
        </pc:spChg>
      </pc:sldChg>
      <pc:sldChg chg="modSp mod">
        <pc:chgData name="Daniel Velerdas Sedano" userId="235ccc08-5ab3-4cc5-b308-15beb5d13692" providerId="ADAL" clId="{608ACEA1-2FE5-4C30-AABC-1CD22C47565A}" dt="2022-11-10T12:53:21.928" v="31" actId="1076"/>
        <pc:sldMkLst>
          <pc:docMk/>
          <pc:sldMk cId="785116065" sldId="2147347794"/>
        </pc:sldMkLst>
        <pc:spChg chg="mod">
          <ac:chgData name="Daniel Velerdas Sedano" userId="235ccc08-5ab3-4cc5-b308-15beb5d13692" providerId="ADAL" clId="{608ACEA1-2FE5-4C30-AABC-1CD22C47565A}" dt="2022-11-10T12:53:21.928" v="31" actId="1076"/>
          <ac:spMkLst>
            <pc:docMk/>
            <pc:sldMk cId="785116065" sldId="2147347794"/>
            <ac:spMk id="5" creationId="{6B943095-18E9-32FE-CD79-9E2F849B1740}"/>
          </ac:spMkLst>
        </pc:spChg>
      </pc:sldChg>
      <pc:sldChg chg="modSp mod">
        <pc:chgData name="Daniel Velerdas Sedano" userId="235ccc08-5ab3-4cc5-b308-15beb5d13692" providerId="ADAL" clId="{608ACEA1-2FE5-4C30-AABC-1CD22C47565A}" dt="2022-11-10T12:53:29.964" v="34" actId="1076"/>
        <pc:sldMkLst>
          <pc:docMk/>
          <pc:sldMk cId="4108334014" sldId="2147347795"/>
        </pc:sldMkLst>
        <pc:spChg chg="mod">
          <ac:chgData name="Daniel Velerdas Sedano" userId="235ccc08-5ab3-4cc5-b308-15beb5d13692" providerId="ADAL" clId="{608ACEA1-2FE5-4C30-AABC-1CD22C47565A}" dt="2022-11-10T12:53:29.964" v="34" actId="1076"/>
          <ac:spMkLst>
            <pc:docMk/>
            <pc:sldMk cId="4108334014" sldId="2147347795"/>
            <ac:spMk id="5" creationId="{6B943095-18E9-32FE-CD79-9E2F849B1740}"/>
          </ac:spMkLst>
        </pc:spChg>
      </pc:sldChg>
      <pc:sldChg chg="modSp mod">
        <pc:chgData name="Daniel Velerdas Sedano" userId="235ccc08-5ab3-4cc5-b308-15beb5d13692" providerId="ADAL" clId="{608ACEA1-2FE5-4C30-AABC-1CD22C47565A}" dt="2022-11-10T12:55:03.635" v="63" actId="948"/>
        <pc:sldMkLst>
          <pc:docMk/>
          <pc:sldMk cId="737050927" sldId="2147347796"/>
        </pc:sldMkLst>
        <pc:spChg chg="mod">
          <ac:chgData name="Daniel Velerdas Sedano" userId="235ccc08-5ab3-4cc5-b308-15beb5d13692" providerId="ADAL" clId="{608ACEA1-2FE5-4C30-AABC-1CD22C47565A}" dt="2022-11-10T12:55:03.635" v="63" actId="948"/>
          <ac:spMkLst>
            <pc:docMk/>
            <pc:sldMk cId="737050927" sldId="2147347796"/>
            <ac:spMk id="5" creationId="{DCFA0D20-DD94-F5B1-EFF0-F4D3BD7C7CC6}"/>
          </ac:spMkLst>
        </pc:spChg>
      </pc:sldChg>
      <pc:sldChg chg="modSp mod">
        <pc:chgData name="Daniel Velerdas Sedano" userId="235ccc08-5ab3-4cc5-b308-15beb5d13692" providerId="ADAL" clId="{608ACEA1-2FE5-4C30-AABC-1CD22C47565A}" dt="2022-11-10T12:54:20.859" v="49" actId="948"/>
        <pc:sldMkLst>
          <pc:docMk/>
          <pc:sldMk cId="1495629613" sldId="2147347797"/>
        </pc:sldMkLst>
        <pc:spChg chg="mod">
          <ac:chgData name="Daniel Velerdas Sedano" userId="235ccc08-5ab3-4cc5-b308-15beb5d13692" providerId="ADAL" clId="{608ACEA1-2FE5-4C30-AABC-1CD22C47565A}" dt="2022-11-10T12:54:20.859" v="49" actId="948"/>
          <ac:spMkLst>
            <pc:docMk/>
            <pc:sldMk cId="1495629613" sldId="2147347797"/>
            <ac:spMk id="5" creationId="{6B943095-18E9-32FE-CD79-9E2F849B1740}"/>
          </ac:spMkLst>
        </pc:spChg>
      </pc:sldChg>
      <pc:sldChg chg="modSp mod">
        <pc:chgData name="Daniel Velerdas Sedano" userId="235ccc08-5ab3-4cc5-b308-15beb5d13692" providerId="ADAL" clId="{608ACEA1-2FE5-4C30-AABC-1CD22C47565A}" dt="2022-11-10T12:54:14.683" v="48" actId="948"/>
        <pc:sldMkLst>
          <pc:docMk/>
          <pc:sldMk cId="3011286556" sldId="2147347798"/>
        </pc:sldMkLst>
        <pc:spChg chg="mod">
          <ac:chgData name="Daniel Velerdas Sedano" userId="235ccc08-5ab3-4cc5-b308-15beb5d13692" providerId="ADAL" clId="{608ACEA1-2FE5-4C30-AABC-1CD22C47565A}" dt="2022-11-10T12:54:14.683" v="48" actId="948"/>
          <ac:spMkLst>
            <pc:docMk/>
            <pc:sldMk cId="3011286556" sldId="2147347798"/>
            <ac:spMk id="5" creationId="{6B943095-18E9-32FE-CD79-9E2F849B1740}"/>
          </ac:spMkLst>
        </pc:spChg>
      </pc:sldChg>
      <pc:sldChg chg="modSp mod">
        <pc:chgData name="Daniel Velerdas Sedano" userId="235ccc08-5ab3-4cc5-b308-15beb5d13692" providerId="ADAL" clId="{608ACEA1-2FE5-4C30-AABC-1CD22C47565A}" dt="2022-11-10T12:54:10.462" v="47" actId="948"/>
        <pc:sldMkLst>
          <pc:docMk/>
          <pc:sldMk cId="2205498704" sldId="2147347799"/>
        </pc:sldMkLst>
        <pc:spChg chg="mod">
          <ac:chgData name="Daniel Velerdas Sedano" userId="235ccc08-5ab3-4cc5-b308-15beb5d13692" providerId="ADAL" clId="{608ACEA1-2FE5-4C30-AABC-1CD22C47565A}" dt="2022-11-10T12:54:10.462" v="47" actId="948"/>
          <ac:spMkLst>
            <pc:docMk/>
            <pc:sldMk cId="2205498704" sldId="2147347799"/>
            <ac:spMk id="5" creationId="{6B943095-18E9-32FE-CD79-9E2F849B1740}"/>
          </ac:spMkLst>
        </pc:spChg>
      </pc:sldChg>
      <pc:sldChg chg="modSp mod">
        <pc:chgData name="Daniel Velerdas Sedano" userId="235ccc08-5ab3-4cc5-b308-15beb5d13692" providerId="ADAL" clId="{608ACEA1-2FE5-4C30-AABC-1CD22C47565A}" dt="2022-11-10T12:53:55.058" v="43" actId="404"/>
        <pc:sldMkLst>
          <pc:docMk/>
          <pc:sldMk cId="2409787957" sldId="2147347800"/>
        </pc:sldMkLst>
        <pc:spChg chg="mod">
          <ac:chgData name="Daniel Velerdas Sedano" userId="235ccc08-5ab3-4cc5-b308-15beb5d13692" providerId="ADAL" clId="{608ACEA1-2FE5-4C30-AABC-1CD22C47565A}" dt="2022-11-10T12:53:55.058" v="43" actId="404"/>
          <ac:spMkLst>
            <pc:docMk/>
            <pc:sldMk cId="2409787957" sldId="2147347800"/>
            <ac:spMk id="5" creationId="{6B943095-18E9-32FE-CD79-9E2F849B1740}"/>
          </ac:spMkLst>
        </pc:spChg>
      </pc:sldChg>
      <pc:sldChg chg="modSp mod">
        <pc:chgData name="Daniel Velerdas Sedano" userId="235ccc08-5ab3-4cc5-b308-15beb5d13692" providerId="ADAL" clId="{608ACEA1-2FE5-4C30-AABC-1CD22C47565A}" dt="2022-11-10T12:54:46.682" v="57" actId="1076"/>
        <pc:sldMkLst>
          <pc:docMk/>
          <pc:sldMk cId="2989773200" sldId="2147347802"/>
        </pc:sldMkLst>
        <pc:spChg chg="mod">
          <ac:chgData name="Daniel Velerdas Sedano" userId="235ccc08-5ab3-4cc5-b308-15beb5d13692" providerId="ADAL" clId="{608ACEA1-2FE5-4C30-AABC-1CD22C47565A}" dt="2022-11-10T12:54:46.682" v="57" actId="1076"/>
          <ac:spMkLst>
            <pc:docMk/>
            <pc:sldMk cId="2989773200" sldId="2147347802"/>
            <ac:spMk id="4" creationId="{88DCA210-1C95-A16F-7B93-4B41FA4915B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C530F359-1853-4DFB-9457-7E3BAB453B0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CAD4E166-5129-4C23-9419-3F1009E6B6D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9C501E-DF51-409D-9F82-38A7EF519BAD}" type="datetimeFigureOut">
              <a:rPr lang="es-ES" smtClean="0"/>
              <a:t>11/11/2022</a:t>
            </a:fld>
            <a:endParaRPr lang="es-ES"/>
          </a:p>
        </p:txBody>
      </p:sp>
      <p:sp>
        <p:nvSpPr>
          <p:cNvPr id="4" name="Marcador de pie de página 3">
            <a:extLst>
              <a:ext uri="{FF2B5EF4-FFF2-40B4-BE49-F238E27FC236}">
                <a16:creationId xmlns:a16="http://schemas.microsoft.com/office/drawing/2014/main" id="{51681F5C-DC28-4044-9996-CE9139B2CB8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6BFB7DEF-30CA-4645-85E1-029ED260C3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1BE10E-A468-48AE-AB3C-56A459F98CBB}" type="slidenum">
              <a:rPr lang="es-ES" smtClean="0"/>
              <a:t>‹Nº›</a:t>
            </a:fld>
            <a:endParaRPr lang="es-ES"/>
          </a:p>
        </p:txBody>
      </p:sp>
    </p:spTree>
    <p:extLst>
      <p:ext uri="{BB962C8B-B14F-4D97-AF65-F5344CB8AC3E}">
        <p14:creationId xmlns:p14="http://schemas.microsoft.com/office/powerpoint/2010/main" val="3129390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84418123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
        <p:cNvGrpSpPr/>
        <p:nvPr/>
      </p:nvGrpSpPr>
      <p:grpSpPr>
        <a:xfrm>
          <a:off x="0" y="0"/>
          <a:ext cx="0" cy="0"/>
          <a:chOff x="0" y="0"/>
          <a:chExt cx="0" cy="0"/>
        </a:xfrm>
      </p:grpSpPr>
      <p:sp>
        <p:nvSpPr>
          <p:cNvPr id="12" name="Google Shape;1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 name="Google Shape;1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95173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sz="1100" b="0" i="0" u="none" strike="noStrike" cap="none">
              <a:solidFill>
                <a:srgbClr val="000000"/>
              </a:solidFill>
              <a:latin typeface="+mn-lt"/>
              <a:cs typeface="Arial"/>
              <a:sym typeface="Arial"/>
            </a:endParaRPr>
          </a:p>
        </p:txBody>
      </p:sp>
    </p:spTree>
    <p:extLst>
      <p:ext uri="{BB962C8B-B14F-4D97-AF65-F5344CB8AC3E}">
        <p14:creationId xmlns:p14="http://schemas.microsoft.com/office/powerpoint/2010/main" val="6586482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sz="1100" b="0" i="0" u="none" strike="noStrike" cap="none">
              <a:solidFill>
                <a:srgbClr val="000000"/>
              </a:solidFill>
              <a:latin typeface="+mn-lt"/>
              <a:cs typeface="Arial"/>
              <a:sym typeface="Arial"/>
            </a:endParaRPr>
          </a:p>
        </p:txBody>
      </p:sp>
    </p:spTree>
    <p:extLst>
      <p:ext uri="{BB962C8B-B14F-4D97-AF65-F5344CB8AC3E}">
        <p14:creationId xmlns:p14="http://schemas.microsoft.com/office/powerpoint/2010/main" val="5021054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sz="1100" b="0" i="0" u="none" strike="noStrike" cap="none">
              <a:solidFill>
                <a:srgbClr val="000000"/>
              </a:solidFill>
              <a:latin typeface="+mn-lt"/>
              <a:cs typeface="Arial"/>
              <a:sym typeface="Arial"/>
            </a:endParaRPr>
          </a:p>
        </p:txBody>
      </p:sp>
    </p:spTree>
    <p:extLst>
      <p:ext uri="{BB962C8B-B14F-4D97-AF65-F5344CB8AC3E}">
        <p14:creationId xmlns:p14="http://schemas.microsoft.com/office/powerpoint/2010/main" val="9790220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sz="1100" b="0" i="0" u="none" strike="noStrike" cap="none">
              <a:solidFill>
                <a:srgbClr val="000000"/>
              </a:solidFill>
              <a:latin typeface="+mn-lt"/>
              <a:cs typeface="Arial"/>
              <a:sym typeface="Arial"/>
            </a:endParaRPr>
          </a:p>
        </p:txBody>
      </p:sp>
    </p:spTree>
    <p:extLst>
      <p:ext uri="{BB962C8B-B14F-4D97-AF65-F5344CB8AC3E}">
        <p14:creationId xmlns:p14="http://schemas.microsoft.com/office/powerpoint/2010/main" val="9322826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sz="1100" b="0" i="0" u="none" strike="noStrike" cap="none">
              <a:solidFill>
                <a:srgbClr val="000000"/>
              </a:solidFill>
              <a:latin typeface="+mn-lt"/>
              <a:cs typeface="Arial"/>
              <a:sym typeface="Arial"/>
            </a:endParaRPr>
          </a:p>
        </p:txBody>
      </p:sp>
    </p:spTree>
    <p:extLst>
      <p:ext uri="{BB962C8B-B14F-4D97-AF65-F5344CB8AC3E}">
        <p14:creationId xmlns:p14="http://schemas.microsoft.com/office/powerpoint/2010/main" val="3428720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sz="1100" b="0" i="0" u="none" strike="noStrike" cap="none">
              <a:solidFill>
                <a:srgbClr val="000000"/>
              </a:solidFill>
              <a:latin typeface="+mn-lt"/>
              <a:cs typeface="Arial"/>
              <a:sym typeface="Arial"/>
            </a:endParaRPr>
          </a:p>
        </p:txBody>
      </p:sp>
    </p:spTree>
    <p:extLst>
      <p:ext uri="{BB962C8B-B14F-4D97-AF65-F5344CB8AC3E}">
        <p14:creationId xmlns:p14="http://schemas.microsoft.com/office/powerpoint/2010/main" val="11731140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10ff750e01d_0_1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10ff750e01d_0_1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latin typeface="+mn-lt"/>
            </a:endParaRPr>
          </a:p>
        </p:txBody>
      </p:sp>
    </p:spTree>
    <p:extLst>
      <p:ext uri="{BB962C8B-B14F-4D97-AF65-F5344CB8AC3E}">
        <p14:creationId xmlns:p14="http://schemas.microsoft.com/office/powerpoint/2010/main" val="20334271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marL="158750" indent="0">
              <a:buNone/>
            </a:pPr>
            <a:endParaRPr lang="es-ES" sz="1100" b="0" i="0" u="none" strike="noStrike" cap="none" dirty="0">
              <a:solidFill>
                <a:srgbClr val="000000"/>
              </a:solidFill>
              <a:latin typeface="+mn-lt"/>
              <a:cs typeface="Arial"/>
              <a:sym typeface="Arial"/>
            </a:endParaRPr>
          </a:p>
        </p:txBody>
      </p:sp>
    </p:spTree>
    <p:extLst>
      <p:ext uri="{BB962C8B-B14F-4D97-AF65-F5344CB8AC3E}">
        <p14:creationId xmlns:p14="http://schemas.microsoft.com/office/powerpoint/2010/main" val="36957383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10ff750e01d_0_1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10ff750e01d_0_1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100" b="0" i="0" u="none" strike="noStrike" cap="none">
              <a:solidFill>
                <a:srgbClr val="000000"/>
              </a:solidFill>
              <a:latin typeface="+mn-lt"/>
              <a:cs typeface="Arial"/>
              <a:sym typeface="Arial"/>
            </a:endParaRPr>
          </a:p>
        </p:txBody>
      </p:sp>
    </p:spTree>
    <p:extLst>
      <p:ext uri="{BB962C8B-B14F-4D97-AF65-F5344CB8AC3E}">
        <p14:creationId xmlns:p14="http://schemas.microsoft.com/office/powerpoint/2010/main" val="35250230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sz="1100" b="0" i="0" u="none" strike="noStrike" cap="none" dirty="0">
              <a:solidFill>
                <a:srgbClr val="000000"/>
              </a:solidFill>
              <a:latin typeface="+mn-lt"/>
              <a:cs typeface="Arial"/>
              <a:sym typeface="Arial"/>
            </a:endParaRPr>
          </a:p>
        </p:txBody>
      </p:sp>
    </p:spTree>
    <p:extLst>
      <p:ext uri="{BB962C8B-B14F-4D97-AF65-F5344CB8AC3E}">
        <p14:creationId xmlns:p14="http://schemas.microsoft.com/office/powerpoint/2010/main" val="3650339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11102a4fd1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11102a4fd1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buFont typeface="+mj-lt"/>
              <a:buAutoNum type="arabicPeriod"/>
            </a:pPr>
            <a:r>
              <a:rPr lang="es-ES" dirty="0"/>
              <a:t>Introducción</a:t>
            </a:r>
          </a:p>
          <a:p>
            <a:pPr marL="228600" lvl="0" indent="-228600" algn="l" rtl="0">
              <a:spcBef>
                <a:spcPts val="0"/>
              </a:spcBef>
              <a:spcAft>
                <a:spcPts val="0"/>
              </a:spcAft>
              <a:buFont typeface="+mj-lt"/>
              <a:buAutoNum type="arabicPeriod"/>
            </a:pPr>
            <a:r>
              <a:rPr lang="es-ES" dirty="0"/>
              <a:t>Definición y partes </a:t>
            </a:r>
            <a:r>
              <a:rPr lang="es-ES" dirty="0" err="1"/>
              <a:t>URLs</a:t>
            </a:r>
            <a:endParaRPr lang="es-ES"/>
          </a:p>
          <a:p>
            <a:pPr marL="228600" lvl="0" indent="-228600" algn="l" rtl="0">
              <a:spcBef>
                <a:spcPts val="0"/>
              </a:spcBef>
              <a:spcAft>
                <a:spcPts val="0"/>
              </a:spcAft>
              <a:buFont typeface="+mj-lt"/>
              <a:buAutoNum type="arabicPeriod"/>
            </a:pPr>
            <a:r>
              <a:rPr lang="es-ES" dirty="0"/>
              <a:t>Modelado de recursos</a:t>
            </a:r>
          </a:p>
          <a:p>
            <a:pPr marL="228600" lvl="0" indent="-228600" algn="l" rtl="0">
              <a:spcBef>
                <a:spcPts val="0"/>
              </a:spcBef>
              <a:spcAft>
                <a:spcPts val="0"/>
              </a:spcAft>
              <a:buFont typeface="+mj-lt"/>
              <a:buAutoNum type="arabicPeriod"/>
            </a:pPr>
            <a:r>
              <a:rPr lang="es-ES" dirty="0" err="1"/>
              <a:t>Path</a:t>
            </a:r>
            <a:r>
              <a:rPr lang="es-ES" dirty="0"/>
              <a:t> </a:t>
            </a:r>
            <a:r>
              <a:rPr lang="es-ES" dirty="0" err="1"/>
              <a:t>params</a:t>
            </a:r>
            <a:endParaRPr lang="es-ES"/>
          </a:p>
          <a:p>
            <a:pPr marL="228600" lvl="0" indent="-228600" algn="l" rtl="0">
              <a:spcBef>
                <a:spcPts val="0"/>
              </a:spcBef>
              <a:spcAft>
                <a:spcPts val="0"/>
              </a:spcAft>
              <a:buFont typeface="+mj-lt"/>
              <a:buAutoNum type="arabicPeriod"/>
            </a:pPr>
            <a:r>
              <a:rPr lang="es-ES" dirty="0" err="1"/>
              <a:t>Query</a:t>
            </a:r>
            <a:r>
              <a:rPr lang="es-ES" dirty="0"/>
              <a:t> </a:t>
            </a:r>
            <a:r>
              <a:rPr lang="es-ES" dirty="0" err="1"/>
              <a:t>params</a:t>
            </a:r>
            <a:endParaRPr lang="es-ES"/>
          </a:p>
          <a:p>
            <a:pPr marL="228600" lvl="0" indent="-228600" algn="l" rtl="0">
              <a:spcBef>
                <a:spcPts val="0"/>
              </a:spcBef>
              <a:spcAft>
                <a:spcPts val="0"/>
              </a:spcAft>
              <a:buFont typeface="+mj-lt"/>
              <a:buAutoNum type="arabicPeriod"/>
            </a:pPr>
            <a:r>
              <a:rPr lang="es-ES" dirty="0"/>
              <a:t>Nomenclatura</a:t>
            </a:r>
          </a:p>
          <a:p>
            <a:pPr marL="228600" lvl="0" indent="-228600" algn="l" rtl="0">
              <a:spcBef>
                <a:spcPts val="0"/>
              </a:spcBef>
              <a:spcAft>
                <a:spcPts val="0"/>
              </a:spcAft>
              <a:buFont typeface="+mj-lt"/>
              <a:buAutoNum type="arabicPeriod"/>
            </a:pPr>
            <a:r>
              <a:rPr lang="es-ES" dirty="0"/>
              <a:t>Métodos HTTP</a:t>
            </a:r>
          </a:p>
          <a:p>
            <a:pPr marL="228600" lvl="0" indent="-228600" algn="l" rtl="0">
              <a:spcBef>
                <a:spcPts val="0"/>
              </a:spcBef>
              <a:spcAft>
                <a:spcPts val="0"/>
              </a:spcAft>
              <a:buFont typeface="+mj-lt"/>
              <a:buAutoNum type="arabicPeriod"/>
            </a:pPr>
            <a:r>
              <a:rPr lang="es-ES" dirty="0"/>
              <a:t>Códigos de estado HTTP</a:t>
            </a:r>
          </a:p>
          <a:p>
            <a:pPr marL="228600" lvl="0" indent="-228600" algn="l" rtl="0">
              <a:spcBef>
                <a:spcPts val="0"/>
              </a:spcBef>
              <a:spcAft>
                <a:spcPts val="0"/>
              </a:spcAft>
              <a:buFont typeface="+mj-lt"/>
              <a:buAutoNum type="arabicPeriod"/>
            </a:pPr>
            <a:r>
              <a:rPr lang="es-ES" dirty="0"/>
              <a:t>Filtros</a:t>
            </a:r>
          </a:p>
          <a:p>
            <a:pPr marL="228600" lvl="0" indent="-228600" algn="l" rtl="0">
              <a:spcBef>
                <a:spcPts val="0"/>
              </a:spcBef>
              <a:spcAft>
                <a:spcPts val="0"/>
              </a:spcAft>
              <a:buFont typeface="+mj-lt"/>
              <a:buAutoNum type="arabicPeriod"/>
            </a:pPr>
            <a:r>
              <a:rPr lang="es-ES" dirty="0"/>
              <a:t>Paginación</a:t>
            </a:r>
          </a:p>
          <a:p>
            <a:pPr marL="228600" lvl="0" indent="-228600" algn="l" rtl="0">
              <a:spcBef>
                <a:spcPts val="0"/>
              </a:spcBef>
              <a:spcAft>
                <a:spcPts val="0"/>
              </a:spcAft>
              <a:buFont typeface="+mj-lt"/>
              <a:buAutoNum type="arabicPeriod"/>
            </a:pPr>
            <a:r>
              <a:rPr lang="es-ES" dirty="0"/>
              <a:t>Ordenación</a:t>
            </a:r>
          </a:p>
          <a:p>
            <a:pPr marL="228600" lvl="0" indent="-228600" algn="l" rtl="0">
              <a:spcBef>
                <a:spcPts val="0"/>
              </a:spcBef>
              <a:spcAft>
                <a:spcPts val="0"/>
              </a:spcAft>
              <a:buFont typeface="+mj-lt"/>
              <a:buAutoNum type="arabicPeriod"/>
            </a:pPr>
            <a:r>
              <a:rPr lang="es-ES" dirty="0"/>
              <a:t>Obtención de recursos</a:t>
            </a:r>
          </a:p>
          <a:p>
            <a:pPr marL="228600" lvl="0" indent="-228600" algn="l" rtl="0">
              <a:spcBef>
                <a:spcPts val="0"/>
              </a:spcBef>
              <a:spcAft>
                <a:spcPts val="0"/>
              </a:spcAft>
              <a:buFont typeface="+mj-lt"/>
              <a:buAutoNum type="arabicPeriod"/>
            </a:pPr>
            <a:r>
              <a:rPr lang="es-ES" dirty="0"/>
              <a:t>Mime-</a:t>
            </a:r>
            <a:r>
              <a:rPr lang="es-ES" dirty="0" err="1"/>
              <a:t>types</a:t>
            </a:r>
            <a:r>
              <a:rPr lang="es-ES" dirty="0"/>
              <a:t>?</a:t>
            </a:r>
          </a:p>
          <a:p>
            <a:pPr marL="228600" lvl="0" indent="-228600" algn="l" rtl="0">
              <a:spcBef>
                <a:spcPts val="0"/>
              </a:spcBef>
              <a:spcAft>
                <a:spcPts val="0"/>
              </a:spcAft>
              <a:buFont typeface="+mj-lt"/>
              <a:buAutoNum type="arabicPeriod"/>
            </a:pPr>
            <a:r>
              <a:rPr lang="es-ES" dirty="0"/>
              <a:t>Gestión de Errores API</a:t>
            </a:r>
          </a:p>
        </p:txBody>
      </p:sp>
    </p:spTree>
    <p:extLst>
      <p:ext uri="{BB962C8B-B14F-4D97-AF65-F5344CB8AC3E}">
        <p14:creationId xmlns:p14="http://schemas.microsoft.com/office/powerpoint/2010/main" val="41426259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10ff750e01d_0_1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10ff750e01d_0_1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100" b="0" i="0" u="none" strike="noStrike" cap="none">
              <a:solidFill>
                <a:srgbClr val="000000"/>
              </a:solidFill>
              <a:latin typeface="+mn-lt"/>
              <a:cs typeface="Arial"/>
              <a:sym typeface="Arial"/>
            </a:endParaRPr>
          </a:p>
        </p:txBody>
      </p:sp>
    </p:spTree>
    <p:extLst>
      <p:ext uri="{BB962C8B-B14F-4D97-AF65-F5344CB8AC3E}">
        <p14:creationId xmlns:p14="http://schemas.microsoft.com/office/powerpoint/2010/main" val="34071071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sz="1100" b="0" i="0" u="none" strike="noStrike" cap="none">
              <a:solidFill>
                <a:srgbClr val="000000"/>
              </a:solidFill>
              <a:latin typeface="+mn-lt"/>
              <a:cs typeface="Arial"/>
              <a:sym typeface="Arial"/>
            </a:endParaRPr>
          </a:p>
        </p:txBody>
      </p:sp>
    </p:spTree>
    <p:extLst>
      <p:ext uri="{BB962C8B-B14F-4D97-AF65-F5344CB8AC3E}">
        <p14:creationId xmlns:p14="http://schemas.microsoft.com/office/powerpoint/2010/main" val="27983376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10ff750e01d_0_1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10ff750e01d_0_1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100" b="0" i="0" u="none" strike="noStrike" cap="none">
              <a:solidFill>
                <a:srgbClr val="000000"/>
              </a:solidFill>
              <a:latin typeface="+mn-lt"/>
              <a:cs typeface="Arial"/>
              <a:sym typeface="Arial"/>
            </a:endParaRPr>
          </a:p>
        </p:txBody>
      </p:sp>
    </p:spTree>
    <p:extLst>
      <p:ext uri="{BB962C8B-B14F-4D97-AF65-F5344CB8AC3E}">
        <p14:creationId xmlns:p14="http://schemas.microsoft.com/office/powerpoint/2010/main" val="14675027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sz="1100" b="0" i="0" u="none" strike="noStrike" cap="none">
              <a:solidFill>
                <a:srgbClr val="000000"/>
              </a:solidFill>
              <a:latin typeface="+mn-lt"/>
              <a:cs typeface="Arial"/>
              <a:sym typeface="Arial"/>
            </a:endParaRPr>
          </a:p>
        </p:txBody>
      </p:sp>
    </p:spTree>
    <p:extLst>
      <p:ext uri="{BB962C8B-B14F-4D97-AF65-F5344CB8AC3E}">
        <p14:creationId xmlns:p14="http://schemas.microsoft.com/office/powerpoint/2010/main" val="28482882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sz="1100" b="0" i="0" u="none" strike="noStrike" cap="none">
              <a:solidFill>
                <a:srgbClr val="000000"/>
              </a:solidFill>
              <a:latin typeface="+mn-lt"/>
              <a:cs typeface="Arial"/>
              <a:sym typeface="Arial"/>
            </a:endParaRPr>
          </a:p>
        </p:txBody>
      </p:sp>
    </p:spTree>
    <p:extLst>
      <p:ext uri="{BB962C8B-B14F-4D97-AF65-F5344CB8AC3E}">
        <p14:creationId xmlns:p14="http://schemas.microsoft.com/office/powerpoint/2010/main" val="4060429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sz="1100" b="0" i="0" u="none" strike="noStrike" cap="none">
              <a:solidFill>
                <a:srgbClr val="000000"/>
              </a:solidFill>
              <a:latin typeface="+mn-lt"/>
              <a:cs typeface="Arial"/>
              <a:sym typeface="Arial"/>
            </a:endParaRPr>
          </a:p>
        </p:txBody>
      </p:sp>
    </p:spTree>
    <p:extLst>
      <p:ext uri="{BB962C8B-B14F-4D97-AF65-F5344CB8AC3E}">
        <p14:creationId xmlns:p14="http://schemas.microsoft.com/office/powerpoint/2010/main" val="19250454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sz="1100" b="0" i="0" u="none" strike="noStrike" cap="none">
              <a:solidFill>
                <a:srgbClr val="000000"/>
              </a:solidFill>
              <a:latin typeface="+mn-lt"/>
              <a:cs typeface="Arial"/>
              <a:sym typeface="Arial"/>
            </a:endParaRPr>
          </a:p>
        </p:txBody>
      </p:sp>
    </p:spTree>
    <p:extLst>
      <p:ext uri="{BB962C8B-B14F-4D97-AF65-F5344CB8AC3E}">
        <p14:creationId xmlns:p14="http://schemas.microsoft.com/office/powerpoint/2010/main" val="8521720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111909d5e64_1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111909d5e64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96089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111909d5e64_1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111909d5e64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0027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10ff750e01d_0_1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10ff750e01d_0_1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latin typeface="+mn-lt"/>
            </a:endParaRPr>
          </a:p>
        </p:txBody>
      </p:sp>
    </p:spTree>
    <p:extLst>
      <p:ext uri="{BB962C8B-B14F-4D97-AF65-F5344CB8AC3E}">
        <p14:creationId xmlns:p14="http://schemas.microsoft.com/office/powerpoint/2010/main" val="602929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marL="158750" indent="0">
              <a:buNone/>
            </a:pPr>
            <a:endParaRPr lang="es-ES">
              <a:latin typeface="+mn-lt"/>
            </a:endParaRPr>
          </a:p>
        </p:txBody>
      </p:sp>
    </p:spTree>
    <p:extLst>
      <p:ext uri="{BB962C8B-B14F-4D97-AF65-F5344CB8AC3E}">
        <p14:creationId xmlns:p14="http://schemas.microsoft.com/office/powerpoint/2010/main" val="2647384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10ff750e01d_0_1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10ff750e01d_0_1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100" b="0" i="0" u="none" strike="noStrike" cap="none">
              <a:solidFill>
                <a:srgbClr val="000000"/>
              </a:solidFill>
              <a:latin typeface="+mn-lt"/>
              <a:cs typeface="Arial"/>
              <a:sym typeface="Arial"/>
            </a:endParaRPr>
          </a:p>
        </p:txBody>
      </p:sp>
    </p:spTree>
    <p:extLst>
      <p:ext uri="{BB962C8B-B14F-4D97-AF65-F5344CB8AC3E}">
        <p14:creationId xmlns:p14="http://schemas.microsoft.com/office/powerpoint/2010/main" val="91063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sz="1100" b="0" i="0" u="none" strike="noStrike" cap="none">
              <a:solidFill>
                <a:srgbClr val="000000"/>
              </a:solidFill>
              <a:latin typeface="+mn-lt"/>
              <a:cs typeface="Arial"/>
              <a:sym typeface="Arial"/>
            </a:endParaRPr>
          </a:p>
        </p:txBody>
      </p:sp>
    </p:spTree>
    <p:extLst>
      <p:ext uri="{BB962C8B-B14F-4D97-AF65-F5344CB8AC3E}">
        <p14:creationId xmlns:p14="http://schemas.microsoft.com/office/powerpoint/2010/main" val="248477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10ff750e01d_0_1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10ff750e01d_0_1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latin typeface="+mn-lt"/>
            </a:endParaRPr>
          </a:p>
        </p:txBody>
      </p:sp>
    </p:spTree>
    <p:extLst>
      <p:ext uri="{BB962C8B-B14F-4D97-AF65-F5344CB8AC3E}">
        <p14:creationId xmlns:p14="http://schemas.microsoft.com/office/powerpoint/2010/main" val="37918439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marL="158750" indent="0">
              <a:buNone/>
            </a:pPr>
            <a:endParaRPr lang="es-ES">
              <a:latin typeface="+mn-lt"/>
            </a:endParaRPr>
          </a:p>
        </p:txBody>
      </p:sp>
    </p:spTree>
    <p:extLst>
      <p:ext uri="{BB962C8B-B14F-4D97-AF65-F5344CB8AC3E}">
        <p14:creationId xmlns:p14="http://schemas.microsoft.com/office/powerpoint/2010/main" val="1644232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sz="1100" b="0" i="0" u="none" strike="noStrike" cap="none">
              <a:solidFill>
                <a:srgbClr val="000000"/>
              </a:solidFill>
              <a:latin typeface="+mn-lt"/>
              <a:cs typeface="Arial"/>
              <a:sym typeface="Arial"/>
            </a:endParaRPr>
          </a:p>
        </p:txBody>
      </p:sp>
    </p:spTree>
    <p:extLst>
      <p:ext uri="{BB962C8B-B14F-4D97-AF65-F5344CB8AC3E}">
        <p14:creationId xmlns:p14="http://schemas.microsoft.com/office/powerpoint/2010/main" val="109014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4E8E7A-2E6B-49C4-807D-FC27B4C849E4}"/>
              </a:ext>
            </a:extLst>
          </p:cNvPr>
          <p:cNvSpPr>
            <a:spLocks noGrp="1"/>
          </p:cNvSpPr>
          <p:nvPr>
            <p:ph type="title"/>
          </p:nvPr>
        </p:nvSpPr>
        <p:spPr>
          <a:xfrm>
            <a:off x="630238" y="342900"/>
            <a:ext cx="2949575" cy="120015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6B76F08F-B71C-4D22-9AC4-7497F67F9879}"/>
              </a:ext>
            </a:extLst>
          </p:cNvPr>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075F568F-B577-4C59-9F68-0D3E4627CF9E}"/>
              </a:ext>
            </a:extLst>
          </p:cNvPr>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1737FEB-2C35-44CA-ACE2-5901C4180BC0}"/>
              </a:ext>
            </a:extLst>
          </p:cNvPr>
          <p:cNvSpPr>
            <a:spLocks noGrp="1"/>
          </p:cNvSpPr>
          <p:nvPr>
            <p:ph type="dt" sz="half" idx="10"/>
          </p:nvPr>
        </p:nvSpPr>
        <p:spPr/>
        <p:txBody>
          <a:bodyPr/>
          <a:lstStyle/>
          <a:p>
            <a:fld id="{CC60BE8E-B893-4DDA-88D0-2A2DC9A14C3E}" type="datetimeFigureOut">
              <a:rPr lang="es-ES" smtClean="0"/>
              <a:t>11/11/2022</a:t>
            </a:fld>
            <a:endParaRPr lang="es-ES"/>
          </a:p>
        </p:txBody>
      </p:sp>
      <p:sp>
        <p:nvSpPr>
          <p:cNvPr id="6" name="Marcador de pie de página 5">
            <a:extLst>
              <a:ext uri="{FF2B5EF4-FFF2-40B4-BE49-F238E27FC236}">
                <a16:creationId xmlns:a16="http://schemas.microsoft.com/office/drawing/2014/main" id="{AF519A48-18F8-44AD-8C18-40B7772C1C9E}"/>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96A7CC82-CB9D-4F2D-9BFF-05C19A605C38}"/>
              </a:ext>
            </a:extLst>
          </p:cNvPr>
          <p:cNvSpPr>
            <a:spLocks noGrp="1"/>
          </p:cNvSpPr>
          <p:nvPr>
            <p:ph type="sldNum" sz="quarter" idx="12"/>
          </p:nvPr>
        </p:nvSpPr>
        <p:spPr/>
        <p:txBody>
          <a:bodyPr/>
          <a:lstStyle/>
          <a:p>
            <a:fld id="{6174D536-77F2-47F4-916C-DFD85745F682}" type="slidenum">
              <a:rPr lang="es-ES" smtClean="0"/>
              <a:t>‹Nº›</a:t>
            </a:fld>
            <a:endParaRPr lang="es-ES"/>
          </a:p>
        </p:txBody>
      </p:sp>
    </p:spTree>
    <p:extLst>
      <p:ext uri="{BB962C8B-B14F-4D97-AF65-F5344CB8AC3E}">
        <p14:creationId xmlns:p14="http://schemas.microsoft.com/office/powerpoint/2010/main" val="3666601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90144C-B047-4E8C-A942-64379B38213D}"/>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02A10FFA-D248-43D6-99BA-40BDC824CFA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2BD4934-E7E2-408C-AF00-6B49EAAFF430}"/>
              </a:ext>
            </a:extLst>
          </p:cNvPr>
          <p:cNvSpPr>
            <a:spLocks noGrp="1"/>
          </p:cNvSpPr>
          <p:nvPr>
            <p:ph type="dt" sz="half" idx="10"/>
          </p:nvPr>
        </p:nvSpPr>
        <p:spPr/>
        <p:txBody>
          <a:bodyPr/>
          <a:lstStyle/>
          <a:p>
            <a:fld id="{CC60BE8E-B893-4DDA-88D0-2A2DC9A14C3E}" type="datetimeFigureOut">
              <a:rPr lang="es-ES" smtClean="0"/>
              <a:t>11/11/2022</a:t>
            </a:fld>
            <a:endParaRPr lang="es-ES"/>
          </a:p>
        </p:txBody>
      </p:sp>
      <p:sp>
        <p:nvSpPr>
          <p:cNvPr id="5" name="Marcador de pie de página 4">
            <a:extLst>
              <a:ext uri="{FF2B5EF4-FFF2-40B4-BE49-F238E27FC236}">
                <a16:creationId xmlns:a16="http://schemas.microsoft.com/office/drawing/2014/main" id="{D8073BD2-CADC-481B-B1F6-26551D45A73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43CB8F2-770F-471A-839B-D1AA88E1673B}"/>
              </a:ext>
            </a:extLst>
          </p:cNvPr>
          <p:cNvSpPr>
            <a:spLocks noGrp="1"/>
          </p:cNvSpPr>
          <p:nvPr>
            <p:ph type="sldNum" sz="quarter" idx="12"/>
          </p:nvPr>
        </p:nvSpPr>
        <p:spPr/>
        <p:txBody>
          <a:bodyPr/>
          <a:lstStyle/>
          <a:p>
            <a:fld id="{6174D536-77F2-47F4-916C-DFD85745F682}" type="slidenum">
              <a:rPr lang="es-ES" smtClean="0"/>
              <a:t>‹Nº›</a:t>
            </a:fld>
            <a:endParaRPr lang="es-ES"/>
          </a:p>
        </p:txBody>
      </p:sp>
    </p:spTree>
    <p:extLst>
      <p:ext uri="{BB962C8B-B14F-4D97-AF65-F5344CB8AC3E}">
        <p14:creationId xmlns:p14="http://schemas.microsoft.com/office/powerpoint/2010/main" val="9255352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EE23729-1300-4645-87D4-CAD72158382D}"/>
              </a:ext>
            </a:extLst>
          </p:cNvPr>
          <p:cNvSpPr>
            <a:spLocks noGrp="1"/>
          </p:cNvSpPr>
          <p:nvPr>
            <p:ph type="title" orient="vert"/>
          </p:nvPr>
        </p:nvSpPr>
        <p:spPr>
          <a:xfrm>
            <a:off x="6543675" y="274638"/>
            <a:ext cx="1971675" cy="4357687"/>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4840CE1B-594E-4DCF-AFCA-AA8970E54E90}"/>
              </a:ext>
            </a:extLst>
          </p:cNvPr>
          <p:cNvSpPr>
            <a:spLocks noGrp="1"/>
          </p:cNvSpPr>
          <p:nvPr>
            <p:ph type="body" orient="vert" idx="1"/>
          </p:nvPr>
        </p:nvSpPr>
        <p:spPr>
          <a:xfrm>
            <a:off x="628650" y="274638"/>
            <a:ext cx="5762625" cy="435768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CC88495-16D6-4DF8-8DD1-20AFBA5AC4F9}"/>
              </a:ext>
            </a:extLst>
          </p:cNvPr>
          <p:cNvSpPr>
            <a:spLocks noGrp="1"/>
          </p:cNvSpPr>
          <p:nvPr>
            <p:ph type="dt" sz="half" idx="10"/>
          </p:nvPr>
        </p:nvSpPr>
        <p:spPr/>
        <p:txBody>
          <a:bodyPr/>
          <a:lstStyle/>
          <a:p>
            <a:fld id="{CC60BE8E-B893-4DDA-88D0-2A2DC9A14C3E}" type="datetimeFigureOut">
              <a:rPr lang="es-ES" smtClean="0"/>
              <a:t>11/11/2022</a:t>
            </a:fld>
            <a:endParaRPr lang="es-ES"/>
          </a:p>
        </p:txBody>
      </p:sp>
      <p:sp>
        <p:nvSpPr>
          <p:cNvPr id="5" name="Marcador de pie de página 4">
            <a:extLst>
              <a:ext uri="{FF2B5EF4-FFF2-40B4-BE49-F238E27FC236}">
                <a16:creationId xmlns:a16="http://schemas.microsoft.com/office/drawing/2014/main" id="{27F59178-88A6-4E6F-8AE2-1888BD4A536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AF2FF3D-91B8-4089-8246-7C0B9586BE30}"/>
              </a:ext>
            </a:extLst>
          </p:cNvPr>
          <p:cNvSpPr>
            <a:spLocks noGrp="1"/>
          </p:cNvSpPr>
          <p:nvPr>
            <p:ph type="sldNum" sz="quarter" idx="12"/>
          </p:nvPr>
        </p:nvSpPr>
        <p:spPr/>
        <p:txBody>
          <a:bodyPr/>
          <a:lstStyle/>
          <a:p>
            <a:fld id="{6174D536-77F2-47F4-916C-DFD85745F682}" type="slidenum">
              <a:rPr lang="es-ES" smtClean="0"/>
              <a:t>‹Nº›</a:t>
            </a:fld>
            <a:endParaRPr lang="es-ES"/>
          </a:p>
        </p:txBody>
      </p:sp>
    </p:spTree>
    <p:extLst>
      <p:ext uri="{BB962C8B-B14F-4D97-AF65-F5344CB8AC3E}">
        <p14:creationId xmlns:p14="http://schemas.microsoft.com/office/powerpoint/2010/main" val="19546494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2912BB-7825-4066-99D3-75F80AB30A71}"/>
              </a:ext>
            </a:extLst>
          </p:cNvPr>
          <p:cNvSpPr>
            <a:spLocks noGrp="1"/>
          </p:cNvSpPr>
          <p:nvPr>
            <p:ph type="ctrTitle"/>
          </p:nvPr>
        </p:nvSpPr>
        <p:spPr>
          <a:xfrm>
            <a:off x="1143000" y="841375"/>
            <a:ext cx="6858000" cy="17907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D9D4D348-318F-4ACC-A36F-733EB14EBD40}"/>
              </a:ext>
            </a:extLst>
          </p:cNvPr>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AF974077-C5ED-40F7-8002-627E22BFE215}"/>
              </a:ext>
            </a:extLst>
          </p:cNvPr>
          <p:cNvSpPr>
            <a:spLocks noGrp="1"/>
          </p:cNvSpPr>
          <p:nvPr>
            <p:ph type="dt" sz="half" idx="10"/>
          </p:nvPr>
        </p:nvSpPr>
        <p:spPr/>
        <p:txBody>
          <a:bodyPr/>
          <a:lstStyle/>
          <a:p>
            <a:fld id="{B52D1B8E-F055-4986-8C4D-EA6073139B85}" type="datetimeFigureOut">
              <a:rPr lang="es-ES" smtClean="0"/>
              <a:t>11/11/2022</a:t>
            </a:fld>
            <a:endParaRPr lang="es-ES"/>
          </a:p>
        </p:txBody>
      </p:sp>
      <p:sp>
        <p:nvSpPr>
          <p:cNvPr id="5" name="Marcador de pie de página 4">
            <a:extLst>
              <a:ext uri="{FF2B5EF4-FFF2-40B4-BE49-F238E27FC236}">
                <a16:creationId xmlns:a16="http://schemas.microsoft.com/office/drawing/2014/main" id="{C9EC3B3A-39BC-4AA7-9DE4-9E835AD13E7B}"/>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513AE8C-E810-47DB-AD44-6E8F59EE371C}"/>
              </a:ext>
            </a:extLst>
          </p:cNvPr>
          <p:cNvSpPr>
            <a:spLocks noGrp="1"/>
          </p:cNvSpPr>
          <p:nvPr>
            <p:ph type="sldNum" sz="quarter" idx="12"/>
          </p:nvPr>
        </p:nvSpPr>
        <p:spPr/>
        <p:txBody>
          <a:bodyPr/>
          <a:lstStyle/>
          <a:p>
            <a:fld id="{08CC5543-19E3-41F3-B94B-AE88461EB146}" type="slidenum">
              <a:rPr lang="es-ES" smtClean="0"/>
              <a:t>‹Nº›</a:t>
            </a:fld>
            <a:endParaRPr lang="es-ES"/>
          </a:p>
        </p:txBody>
      </p:sp>
    </p:spTree>
    <p:extLst>
      <p:ext uri="{BB962C8B-B14F-4D97-AF65-F5344CB8AC3E}">
        <p14:creationId xmlns:p14="http://schemas.microsoft.com/office/powerpoint/2010/main" val="31641477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124677-272F-49DE-9C4D-E2E9B5A36775}"/>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A997CCE1-76D5-4BA1-BB84-2DDD6D2E30AF}"/>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09B3927-2D99-4826-9CA1-02307CF1A542}"/>
              </a:ext>
            </a:extLst>
          </p:cNvPr>
          <p:cNvSpPr>
            <a:spLocks noGrp="1"/>
          </p:cNvSpPr>
          <p:nvPr>
            <p:ph type="dt" sz="half" idx="10"/>
          </p:nvPr>
        </p:nvSpPr>
        <p:spPr/>
        <p:txBody>
          <a:bodyPr/>
          <a:lstStyle/>
          <a:p>
            <a:fld id="{B52D1B8E-F055-4986-8C4D-EA6073139B85}" type="datetimeFigureOut">
              <a:rPr lang="es-ES" smtClean="0"/>
              <a:t>11/11/2022</a:t>
            </a:fld>
            <a:endParaRPr lang="es-ES"/>
          </a:p>
        </p:txBody>
      </p:sp>
      <p:sp>
        <p:nvSpPr>
          <p:cNvPr id="5" name="Marcador de pie de página 4">
            <a:extLst>
              <a:ext uri="{FF2B5EF4-FFF2-40B4-BE49-F238E27FC236}">
                <a16:creationId xmlns:a16="http://schemas.microsoft.com/office/drawing/2014/main" id="{C3DDA09B-666A-4E4A-95FE-66D74101E43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A193DEA-A776-4245-B0F4-AE43B4451BB9}"/>
              </a:ext>
            </a:extLst>
          </p:cNvPr>
          <p:cNvSpPr>
            <a:spLocks noGrp="1"/>
          </p:cNvSpPr>
          <p:nvPr>
            <p:ph type="sldNum" sz="quarter" idx="12"/>
          </p:nvPr>
        </p:nvSpPr>
        <p:spPr/>
        <p:txBody>
          <a:bodyPr/>
          <a:lstStyle/>
          <a:p>
            <a:fld id="{08CC5543-19E3-41F3-B94B-AE88461EB146}" type="slidenum">
              <a:rPr lang="es-ES" smtClean="0"/>
              <a:t>‹Nº›</a:t>
            </a:fld>
            <a:endParaRPr lang="es-ES"/>
          </a:p>
        </p:txBody>
      </p:sp>
    </p:spTree>
    <p:extLst>
      <p:ext uri="{BB962C8B-B14F-4D97-AF65-F5344CB8AC3E}">
        <p14:creationId xmlns:p14="http://schemas.microsoft.com/office/powerpoint/2010/main" val="21950491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E7BAE6-522F-4638-BF0F-444D28317642}"/>
              </a:ext>
            </a:extLst>
          </p:cNvPr>
          <p:cNvSpPr>
            <a:spLocks noGrp="1"/>
          </p:cNvSpPr>
          <p:nvPr>
            <p:ph type="title"/>
          </p:nvPr>
        </p:nvSpPr>
        <p:spPr>
          <a:xfrm>
            <a:off x="623888" y="1282700"/>
            <a:ext cx="7886700" cy="2139950"/>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E0F1076D-6AC8-49BF-A30A-98568F3B0127}"/>
              </a:ext>
            </a:extLst>
          </p:cNvPr>
          <p:cNvSpPr>
            <a:spLocks noGrp="1"/>
          </p:cNvSpPr>
          <p:nvPr>
            <p:ph type="body" idx="1"/>
          </p:nvPr>
        </p:nvSpPr>
        <p:spPr>
          <a:xfrm>
            <a:off x="623888" y="3441700"/>
            <a:ext cx="7886700"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3B2173D4-20D6-4E00-815C-F47E6CEAB9FD}"/>
              </a:ext>
            </a:extLst>
          </p:cNvPr>
          <p:cNvSpPr>
            <a:spLocks noGrp="1"/>
          </p:cNvSpPr>
          <p:nvPr>
            <p:ph type="dt" sz="half" idx="10"/>
          </p:nvPr>
        </p:nvSpPr>
        <p:spPr/>
        <p:txBody>
          <a:bodyPr/>
          <a:lstStyle/>
          <a:p>
            <a:fld id="{B52D1B8E-F055-4986-8C4D-EA6073139B85}" type="datetimeFigureOut">
              <a:rPr lang="es-ES" smtClean="0"/>
              <a:t>11/11/2022</a:t>
            </a:fld>
            <a:endParaRPr lang="es-ES"/>
          </a:p>
        </p:txBody>
      </p:sp>
      <p:sp>
        <p:nvSpPr>
          <p:cNvPr id="5" name="Marcador de pie de página 4">
            <a:extLst>
              <a:ext uri="{FF2B5EF4-FFF2-40B4-BE49-F238E27FC236}">
                <a16:creationId xmlns:a16="http://schemas.microsoft.com/office/drawing/2014/main" id="{B21F068A-F543-4D72-92F4-2A7A8067FBD6}"/>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F4A5DBF-2576-4232-819E-EBBDB62E0C82}"/>
              </a:ext>
            </a:extLst>
          </p:cNvPr>
          <p:cNvSpPr>
            <a:spLocks noGrp="1"/>
          </p:cNvSpPr>
          <p:nvPr>
            <p:ph type="sldNum" sz="quarter" idx="12"/>
          </p:nvPr>
        </p:nvSpPr>
        <p:spPr/>
        <p:txBody>
          <a:bodyPr/>
          <a:lstStyle/>
          <a:p>
            <a:fld id="{08CC5543-19E3-41F3-B94B-AE88461EB146}" type="slidenum">
              <a:rPr lang="es-ES" smtClean="0"/>
              <a:t>‹Nº›</a:t>
            </a:fld>
            <a:endParaRPr lang="es-ES"/>
          </a:p>
        </p:txBody>
      </p:sp>
    </p:spTree>
    <p:extLst>
      <p:ext uri="{BB962C8B-B14F-4D97-AF65-F5344CB8AC3E}">
        <p14:creationId xmlns:p14="http://schemas.microsoft.com/office/powerpoint/2010/main" val="2989807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6FA94B-6C11-4C65-84DC-3993A8819C96}"/>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E7FEABF-DCE4-40DF-BA62-1EB0A137C14A}"/>
              </a:ext>
            </a:extLst>
          </p:cNvPr>
          <p:cNvSpPr>
            <a:spLocks noGrp="1"/>
          </p:cNvSpPr>
          <p:nvPr>
            <p:ph sz="half" idx="1"/>
          </p:nvPr>
        </p:nvSpPr>
        <p:spPr>
          <a:xfrm>
            <a:off x="628650" y="1370013"/>
            <a:ext cx="3867150" cy="326231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94A44FC9-E142-4722-97ED-FDFDA8844C76}"/>
              </a:ext>
            </a:extLst>
          </p:cNvPr>
          <p:cNvSpPr>
            <a:spLocks noGrp="1"/>
          </p:cNvSpPr>
          <p:nvPr>
            <p:ph sz="half" idx="2"/>
          </p:nvPr>
        </p:nvSpPr>
        <p:spPr>
          <a:xfrm>
            <a:off x="4648200" y="1370013"/>
            <a:ext cx="3867150" cy="326231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6DC58EA3-2E1C-4BE3-83E9-BBB8F7BD5F09}"/>
              </a:ext>
            </a:extLst>
          </p:cNvPr>
          <p:cNvSpPr>
            <a:spLocks noGrp="1"/>
          </p:cNvSpPr>
          <p:nvPr>
            <p:ph type="dt" sz="half" idx="10"/>
          </p:nvPr>
        </p:nvSpPr>
        <p:spPr/>
        <p:txBody>
          <a:bodyPr/>
          <a:lstStyle/>
          <a:p>
            <a:fld id="{B52D1B8E-F055-4986-8C4D-EA6073139B85}" type="datetimeFigureOut">
              <a:rPr lang="es-ES" smtClean="0"/>
              <a:t>11/11/2022</a:t>
            </a:fld>
            <a:endParaRPr lang="es-ES"/>
          </a:p>
        </p:txBody>
      </p:sp>
      <p:sp>
        <p:nvSpPr>
          <p:cNvPr id="6" name="Marcador de pie de página 5">
            <a:extLst>
              <a:ext uri="{FF2B5EF4-FFF2-40B4-BE49-F238E27FC236}">
                <a16:creationId xmlns:a16="http://schemas.microsoft.com/office/drawing/2014/main" id="{5599B057-6E45-4EC0-98D2-BA94AECEAA7C}"/>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5D4046C8-DDB7-4BE5-814A-00D79E21E9C0}"/>
              </a:ext>
            </a:extLst>
          </p:cNvPr>
          <p:cNvSpPr>
            <a:spLocks noGrp="1"/>
          </p:cNvSpPr>
          <p:nvPr>
            <p:ph type="sldNum" sz="quarter" idx="12"/>
          </p:nvPr>
        </p:nvSpPr>
        <p:spPr/>
        <p:txBody>
          <a:bodyPr/>
          <a:lstStyle/>
          <a:p>
            <a:fld id="{08CC5543-19E3-41F3-B94B-AE88461EB146}" type="slidenum">
              <a:rPr lang="es-ES" smtClean="0"/>
              <a:t>‹Nº›</a:t>
            </a:fld>
            <a:endParaRPr lang="es-ES"/>
          </a:p>
        </p:txBody>
      </p:sp>
    </p:spTree>
    <p:extLst>
      <p:ext uri="{BB962C8B-B14F-4D97-AF65-F5344CB8AC3E}">
        <p14:creationId xmlns:p14="http://schemas.microsoft.com/office/powerpoint/2010/main" val="11296150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1BDD3C-A6FF-446F-B21F-AF11BD269356}"/>
              </a:ext>
            </a:extLst>
          </p:cNvPr>
          <p:cNvSpPr>
            <a:spLocks noGrp="1"/>
          </p:cNvSpPr>
          <p:nvPr>
            <p:ph type="title"/>
          </p:nvPr>
        </p:nvSpPr>
        <p:spPr>
          <a:xfrm>
            <a:off x="630238" y="274638"/>
            <a:ext cx="7886700" cy="993775"/>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108B52A1-443D-4408-AB0C-B53C63F252AE}"/>
              </a:ext>
            </a:extLst>
          </p:cNvPr>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005C336C-0750-4D7D-8653-8B1CEBEA6AD1}"/>
              </a:ext>
            </a:extLst>
          </p:cNvPr>
          <p:cNvSpPr>
            <a:spLocks noGrp="1"/>
          </p:cNvSpPr>
          <p:nvPr>
            <p:ph sz="half" idx="2"/>
          </p:nvPr>
        </p:nvSpPr>
        <p:spPr>
          <a:xfrm>
            <a:off x="630238" y="1879600"/>
            <a:ext cx="3868737" cy="276225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CBFF53BB-F949-476F-B771-D53B067DD4A2}"/>
              </a:ext>
            </a:extLst>
          </p:cNvPr>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6ECC57BD-BF36-48C1-901F-05020B1C1C00}"/>
              </a:ext>
            </a:extLst>
          </p:cNvPr>
          <p:cNvSpPr>
            <a:spLocks noGrp="1"/>
          </p:cNvSpPr>
          <p:nvPr>
            <p:ph sz="quarter" idx="4"/>
          </p:nvPr>
        </p:nvSpPr>
        <p:spPr>
          <a:xfrm>
            <a:off x="4629150" y="1879600"/>
            <a:ext cx="3887788" cy="276225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923BCC08-0226-4F31-8E53-49EC7506ED91}"/>
              </a:ext>
            </a:extLst>
          </p:cNvPr>
          <p:cNvSpPr>
            <a:spLocks noGrp="1"/>
          </p:cNvSpPr>
          <p:nvPr>
            <p:ph type="dt" sz="half" idx="10"/>
          </p:nvPr>
        </p:nvSpPr>
        <p:spPr/>
        <p:txBody>
          <a:bodyPr/>
          <a:lstStyle/>
          <a:p>
            <a:fld id="{B52D1B8E-F055-4986-8C4D-EA6073139B85}" type="datetimeFigureOut">
              <a:rPr lang="es-ES" smtClean="0"/>
              <a:t>11/11/2022</a:t>
            </a:fld>
            <a:endParaRPr lang="es-ES"/>
          </a:p>
        </p:txBody>
      </p:sp>
      <p:sp>
        <p:nvSpPr>
          <p:cNvPr id="8" name="Marcador de pie de página 7">
            <a:extLst>
              <a:ext uri="{FF2B5EF4-FFF2-40B4-BE49-F238E27FC236}">
                <a16:creationId xmlns:a16="http://schemas.microsoft.com/office/drawing/2014/main" id="{8EB811B3-6017-43D9-BB21-313FB55653E3}"/>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A1201987-F1FF-41AF-AB0B-75E3FC137006}"/>
              </a:ext>
            </a:extLst>
          </p:cNvPr>
          <p:cNvSpPr>
            <a:spLocks noGrp="1"/>
          </p:cNvSpPr>
          <p:nvPr>
            <p:ph type="sldNum" sz="quarter" idx="12"/>
          </p:nvPr>
        </p:nvSpPr>
        <p:spPr/>
        <p:txBody>
          <a:bodyPr/>
          <a:lstStyle/>
          <a:p>
            <a:fld id="{08CC5543-19E3-41F3-B94B-AE88461EB146}" type="slidenum">
              <a:rPr lang="es-ES" smtClean="0"/>
              <a:t>‹Nº›</a:t>
            </a:fld>
            <a:endParaRPr lang="es-ES"/>
          </a:p>
        </p:txBody>
      </p:sp>
    </p:spTree>
    <p:extLst>
      <p:ext uri="{BB962C8B-B14F-4D97-AF65-F5344CB8AC3E}">
        <p14:creationId xmlns:p14="http://schemas.microsoft.com/office/powerpoint/2010/main" val="26798142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696B26-84A0-41AD-85C7-EFFEE7845AA2}"/>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C3F5B85F-A508-437D-8FE9-B02290A8E89C}"/>
              </a:ext>
            </a:extLst>
          </p:cNvPr>
          <p:cNvSpPr>
            <a:spLocks noGrp="1"/>
          </p:cNvSpPr>
          <p:nvPr>
            <p:ph type="dt" sz="half" idx="10"/>
          </p:nvPr>
        </p:nvSpPr>
        <p:spPr/>
        <p:txBody>
          <a:bodyPr/>
          <a:lstStyle/>
          <a:p>
            <a:fld id="{B52D1B8E-F055-4986-8C4D-EA6073139B85}" type="datetimeFigureOut">
              <a:rPr lang="es-ES" smtClean="0"/>
              <a:t>11/11/2022</a:t>
            </a:fld>
            <a:endParaRPr lang="es-ES"/>
          </a:p>
        </p:txBody>
      </p:sp>
      <p:sp>
        <p:nvSpPr>
          <p:cNvPr id="4" name="Marcador de pie de página 3">
            <a:extLst>
              <a:ext uri="{FF2B5EF4-FFF2-40B4-BE49-F238E27FC236}">
                <a16:creationId xmlns:a16="http://schemas.microsoft.com/office/drawing/2014/main" id="{9FBDEBD7-2607-4A22-932A-305373A18C4D}"/>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47003F52-C65E-4589-AAF6-AC00974D6C76}"/>
              </a:ext>
            </a:extLst>
          </p:cNvPr>
          <p:cNvSpPr>
            <a:spLocks noGrp="1"/>
          </p:cNvSpPr>
          <p:nvPr>
            <p:ph type="sldNum" sz="quarter" idx="12"/>
          </p:nvPr>
        </p:nvSpPr>
        <p:spPr/>
        <p:txBody>
          <a:bodyPr/>
          <a:lstStyle/>
          <a:p>
            <a:fld id="{08CC5543-19E3-41F3-B94B-AE88461EB146}" type="slidenum">
              <a:rPr lang="es-ES" smtClean="0"/>
              <a:t>‹Nº›</a:t>
            </a:fld>
            <a:endParaRPr lang="es-ES"/>
          </a:p>
        </p:txBody>
      </p:sp>
    </p:spTree>
    <p:extLst>
      <p:ext uri="{BB962C8B-B14F-4D97-AF65-F5344CB8AC3E}">
        <p14:creationId xmlns:p14="http://schemas.microsoft.com/office/powerpoint/2010/main" val="34145970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90E8FB71-869C-4054-9E31-AB035A8DCD4F}"/>
              </a:ext>
            </a:extLst>
          </p:cNvPr>
          <p:cNvSpPr>
            <a:spLocks noGrp="1"/>
          </p:cNvSpPr>
          <p:nvPr>
            <p:ph type="dt" sz="half" idx="10"/>
          </p:nvPr>
        </p:nvSpPr>
        <p:spPr/>
        <p:txBody>
          <a:bodyPr/>
          <a:lstStyle/>
          <a:p>
            <a:fld id="{B52D1B8E-F055-4986-8C4D-EA6073139B85}" type="datetimeFigureOut">
              <a:rPr lang="es-ES" smtClean="0"/>
              <a:t>11/11/2022</a:t>
            </a:fld>
            <a:endParaRPr lang="es-ES"/>
          </a:p>
        </p:txBody>
      </p:sp>
      <p:sp>
        <p:nvSpPr>
          <p:cNvPr id="3" name="Marcador de pie de página 2">
            <a:extLst>
              <a:ext uri="{FF2B5EF4-FFF2-40B4-BE49-F238E27FC236}">
                <a16:creationId xmlns:a16="http://schemas.microsoft.com/office/drawing/2014/main" id="{4BC8379A-639E-4D8F-8C03-7055BB2FC1A1}"/>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D3F432A1-523C-431B-9E8C-156B1A4533DB}"/>
              </a:ext>
            </a:extLst>
          </p:cNvPr>
          <p:cNvSpPr>
            <a:spLocks noGrp="1"/>
          </p:cNvSpPr>
          <p:nvPr>
            <p:ph type="sldNum" sz="quarter" idx="12"/>
          </p:nvPr>
        </p:nvSpPr>
        <p:spPr/>
        <p:txBody>
          <a:bodyPr/>
          <a:lstStyle/>
          <a:p>
            <a:fld id="{08CC5543-19E3-41F3-B94B-AE88461EB146}" type="slidenum">
              <a:rPr lang="es-ES" smtClean="0"/>
              <a:t>‹Nº›</a:t>
            </a:fld>
            <a:endParaRPr lang="es-ES"/>
          </a:p>
        </p:txBody>
      </p:sp>
    </p:spTree>
    <p:extLst>
      <p:ext uri="{BB962C8B-B14F-4D97-AF65-F5344CB8AC3E}">
        <p14:creationId xmlns:p14="http://schemas.microsoft.com/office/powerpoint/2010/main" val="2719848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124EA2-030A-4FA6-A5E6-630915DAFFD1}"/>
              </a:ext>
            </a:extLst>
          </p:cNvPr>
          <p:cNvSpPr>
            <a:spLocks noGrp="1"/>
          </p:cNvSpPr>
          <p:nvPr>
            <p:ph type="ctrTitle"/>
          </p:nvPr>
        </p:nvSpPr>
        <p:spPr>
          <a:xfrm>
            <a:off x="1143000" y="841375"/>
            <a:ext cx="6858000" cy="17907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644F53B1-B9B5-40DA-864D-372B8A7C4190}"/>
              </a:ext>
            </a:extLst>
          </p:cNvPr>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7DB7C06F-B86A-4053-9841-463DA2FA1689}"/>
              </a:ext>
            </a:extLst>
          </p:cNvPr>
          <p:cNvSpPr>
            <a:spLocks noGrp="1"/>
          </p:cNvSpPr>
          <p:nvPr>
            <p:ph type="dt" sz="half" idx="10"/>
          </p:nvPr>
        </p:nvSpPr>
        <p:spPr/>
        <p:txBody>
          <a:bodyPr/>
          <a:lstStyle/>
          <a:p>
            <a:fld id="{CC60BE8E-B893-4DDA-88D0-2A2DC9A14C3E}" type="datetimeFigureOut">
              <a:rPr lang="es-ES" smtClean="0"/>
              <a:t>11/11/2022</a:t>
            </a:fld>
            <a:endParaRPr lang="es-ES"/>
          </a:p>
        </p:txBody>
      </p:sp>
      <p:sp>
        <p:nvSpPr>
          <p:cNvPr id="5" name="Marcador de pie de página 4">
            <a:extLst>
              <a:ext uri="{FF2B5EF4-FFF2-40B4-BE49-F238E27FC236}">
                <a16:creationId xmlns:a16="http://schemas.microsoft.com/office/drawing/2014/main" id="{11BE14EB-31AE-41CF-BD43-EDC7E7A3162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769EECF-C7FD-4101-800C-92F395A0B50E}"/>
              </a:ext>
            </a:extLst>
          </p:cNvPr>
          <p:cNvSpPr>
            <a:spLocks noGrp="1"/>
          </p:cNvSpPr>
          <p:nvPr>
            <p:ph type="sldNum" sz="quarter" idx="12"/>
          </p:nvPr>
        </p:nvSpPr>
        <p:spPr/>
        <p:txBody>
          <a:bodyPr/>
          <a:lstStyle/>
          <a:p>
            <a:fld id="{6174D536-77F2-47F4-916C-DFD85745F682}" type="slidenum">
              <a:rPr lang="es-ES" smtClean="0"/>
              <a:t>‹Nº›</a:t>
            </a:fld>
            <a:endParaRPr lang="es-ES"/>
          </a:p>
        </p:txBody>
      </p:sp>
    </p:spTree>
    <p:extLst>
      <p:ext uri="{BB962C8B-B14F-4D97-AF65-F5344CB8AC3E}">
        <p14:creationId xmlns:p14="http://schemas.microsoft.com/office/powerpoint/2010/main" val="24588825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887ED0-8B8E-4155-980C-030D9EC0C0D0}"/>
              </a:ext>
            </a:extLst>
          </p:cNvPr>
          <p:cNvSpPr>
            <a:spLocks noGrp="1"/>
          </p:cNvSpPr>
          <p:nvPr>
            <p:ph type="title"/>
          </p:nvPr>
        </p:nvSpPr>
        <p:spPr>
          <a:xfrm>
            <a:off x="630238" y="342900"/>
            <a:ext cx="2949575" cy="120015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5E719034-1212-4D9E-8101-96E20AC0263B}"/>
              </a:ext>
            </a:extLst>
          </p:cNvPr>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56A4A2AA-3ECA-4165-9D0E-93FFCF0D3732}"/>
              </a:ext>
            </a:extLst>
          </p:cNvPr>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3CFC496-7EDA-4402-BA5E-E159BCE0530F}"/>
              </a:ext>
            </a:extLst>
          </p:cNvPr>
          <p:cNvSpPr>
            <a:spLocks noGrp="1"/>
          </p:cNvSpPr>
          <p:nvPr>
            <p:ph type="dt" sz="half" idx="10"/>
          </p:nvPr>
        </p:nvSpPr>
        <p:spPr/>
        <p:txBody>
          <a:bodyPr/>
          <a:lstStyle/>
          <a:p>
            <a:fld id="{B52D1B8E-F055-4986-8C4D-EA6073139B85}" type="datetimeFigureOut">
              <a:rPr lang="es-ES" smtClean="0"/>
              <a:t>11/11/2022</a:t>
            </a:fld>
            <a:endParaRPr lang="es-ES"/>
          </a:p>
        </p:txBody>
      </p:sp>
      <p:sp>
        <p:nvSpPr>
          <p:cNvPr id="6" name="Marcador de pie de página 5">
            <a:extLst>
              <a:ext uri="{FF2B5EF4-FFF2-40B4-BE49-F238E27FC236}">
                <a16:creationId xmlns:a16="http://schemas.microsoft.com/office/drawing/2014/main" id="{A8BD7506-01B3-4615-BB03-CCF8EB6D64CA}"/>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51F2025F-C3F9-4B87-B9CF-56D8587DC47E}"/>
              </a:ext>
            </a:extLst>
          </p:cNvPr>
          <p:cNvSpPr>
            <a:spLocks noGrp="1"/>
          </p:cNvSpPr>
          <p:nvPr>
            <p:ph type="sldNum" sz="quarter" idx="12"/>
          </p:nvPr>
        </p:nvSpPr>
        <p:spPr/>
        <p:txBody>
          <a:bodyPr/>
          <a:lstStyle/>
          <a:p>
            <a:fld id="{08CC5543-19E3-41F3-B94B-AE88461EB146}" type="slidenum">
              <a:rPr lang="es-ES" smtClean="0"/>
              <a:t>‹Nº›</a:t>
            </a:fld>
            <a:endParaRPr lang="es-ES"/>
          </a:p>
        </p:txBody>
      </p:sp>
    </p:spTree>
    <p:extLst>
      <p:ext uri="{BB962C8B-B14F-4D97-AF65-F5344CB8AC3E}">
        <p14:creationId xmlns:p14="http://schemas.microsoft.com/office/powerpoint/2010/main" val="3128075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6EF168-1BA6-4DDE-94EA-094BECC6E982}"/>
              </a:ext>
            </a:extLst>
          </p:cNvPr>
          <p:cNvSpPr>
            <a:spLocks noGrp="1"/>
          </p:cNvSpPr>
          <p:nvPr>
            <p:ph type="title"/>
          </p:nvPr>
        </p:nvSpPr>
        <p:spPr>
          <a:xfrm>
            <a:off x="630238" y="342900"/>
            <a:ext cx="2949575" cy="120015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CE182F24-60E7-4D49-8CF5-B4EE709301F2}"/>
              </a:ext>
            </a:extLst>
          </p:cNvPr>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1910A70B-51DC-4B84-BEF5-DCE5C1FDE448}"/>
              </a:ext>
            </a:extLst>
          </p:cNvPr>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9E19F11-CD58-4C7B-A128-2FB87C399608}"/>
              </a:ext>
            </a:extLst>
          </p:cNvPr>
          <p:cNvSpPr>
            <a:spLocks noGrp="1"/>
          </p:cNvSpPr>
          <p:nvPr>
            <p:ph type="dt" sz="half" idx="10"/>
          </p:nvPr>
        </p:nvSpPr>
        <p:spPr/>
        <p:txBody>
          <a:bodyPr/>
          <a:lstStyle/>
          <a:p>
            <a:fld id="{B52D1B8E-F055-4986-8C4D-EA6073139B85}" type="datetimeFigureOut">
              <a:rPr lang="es-ES" smtClean="0"/>
              <a:t>11/11/2022</a:t>
            </a:fld>
            <a:endParaRPr lang="es-ES"/>
          </a:p>
        </p:txBody>
      </p:sp>
      <p:sp>
        <p:nvSpPr>
          <p:cNvPr id="6" name="Marcador de pie de página 5">
            <a:extLst>
              <a:ext uri="{FF2B5EF4-FFF2-40B4-BE49-F238E27FC236}">
                <a16:creationId xmlns:a16="http://schemas.microsoft.com/office/drawing/2014/main" id="{EDBA61CE-D87F-47D5-962B-C7044AF5DC9F}"/>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12366854-1725-4124-B62B-EFF2600AA5AA}"/>
              </a:ext>
            </a:extLst>
          </p:cNvPr>
          <p:cNvSpPr>
            <a:spLocks noGrp="1"/>
          </p:cNvSpPr>
          <p:nvPr>
            <p:ph type="sldNum" sz="quarter" idx="12"/>
          </p:nvPr>
        </p:nvSpPr>
        <p:spPr/>
        <p:txBody>
          <a:bodyPr/>
          <a:lstStyle/>
          <a:p>
            <a:fld id="{08CC5543-19E3-41F3-B94B-AE88461EB146}" type="slidenum">
              <a:rPr lang="es-ES" smtClean="0"/>
              <a:t>‹Nº›</a:t>
            </a:fld>
            <a:endParaRPr lang="es-ES"/>
          </a:p>
        </p:txBody>
      </p:sp>
    </p:spTree>
    <p:extLst>
      <p:ext uri="{BB962C8B-B14F-4D97-AF65-F5344CB8AC3E}">
        <p14:creationId xmlns:p14="http://schemas.microsoft.com/office/powerpoint/2010/main" val="1951324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C1A621-1042-48DE-A297-4B5B4750B935}"/>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C8E0B844-A5E3-4143-BD72-B5FF9B261139}"/>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30626560-8FF7-48D1-A5C3-F8DA9B45AACD}"/>
              </a:ext>
            </a:extLst>
          </p:cNvPr>
          <p:cNvSpPr>
            <a:spLocks noGrp="1"/>
          </p:cNvSpPr>
          <p:nvPr>
            <p:ph type="dt" sz="half" idx="10"/>
          </p:nvPr>
        </p:nvSpPr>
        <p:spPr/>
        <p:txBody>
          <a:bodyPr/>
          <a:lstStyle/>
          <a:p>
            <a:fld id="{B52D1B8E-F055-4986-8C4D-EA6073139B85}" type="datetimeFigureOut">
              <a:rPr lang="es-ES" smtClean="0"/>
              <a:t>11/11/2022</a:t>
            </a:fld>
            <a:endParaRPr lang="es-ES"/>
          </a:p>
        </p:txBody>
      </p:sp>
      <p:sp>
        <p:nvSpPr>
          <p:cNvPr id="5" name="Marcador de pie de página 4">
            <a:extLst>
              <a:ext uri="{FF2B5EF4-FFF2-40B4-BE49-F238E27FC236}">
                <a16:creationId xmlns:a16="http://schemas.microsoft.com/office/drawing/2014/main" id="{20D19DBA-DA19-4A0A-9C4A-239C99055C6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0E758FB-844E-44A3-A53C-879E7698E5DE}"/>
              </a:ext>
            </a:extLst>
          </p:cNvPr>
          <p:cNvSpPr>
            <a:spLocks noGrp="1"/>
          </p:cNvSpPr>
          <p:nvPr>
            <p:ph type="sldNum" sz="quarter" idx="12"/>
          </p:nvPr>
        </p:nvSpPr>
        <p:spPr/>
        <p:txBody>
          <a:bodyPr/>
          <a:lstStyle/>
          <a:p>
            <a:fld id="{08CC5543-19E3-41F3-B94B-AE88461EB146}" type="slidenum">
              <a:rPr lang="es-ES" smtClean="0"/>
              <a:t>‹Nº›</a:t>
            </a:fld>
            <a:endParaRPr lang="es-ES"/>
          </a:p>
        </p:txBody>
      </p:sp>
    </p:spTree>
    <p:extLst>
      <p:ext uri="{BB962C8B-B14F-4D97-AF65-F5344CB8AC3E}">
        <p14:creationId xmlns:p14="http://schemas.microsoft.com/office/powerpoint/2010/main" val="28107772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673A87B-8C74-4E14-AEC7-887F73EA3AEA}"/>
              </a:ext>
            </a:extLst>
          </p:cNvPr>
          <p:cNvSpPr>
            <a:spLocks noGrp="1"/>
          </p:cNvSpPr>
          <p:nvPr>
            <p:ph type="title" orient="vert"/>
          </p:nvPr>
        </p:nvSpPr>
        <p:spPr>
          <a:xfrm>
            <a:off x="6543675" y="274638"/>
            <a:ext cx="1971675" cy="4357687"/>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708037D5-C5B8-4D72-80D2-DC7DAAE66009}"/>
              </a:ext>
            </a:extLst>
          </p:cNvPr>
          <p:cNvSpPr>
            <a:spLocks noGrp="1"/>
          </p:cNvSpPr>
          <p:nvPr>
            <p:ph type="body" orient="vert" idx="1"/>
          </p:nvPr>
        </p:nvSpPr>
        <p:spPr>
          <a:xfrm>
            <a:off x="628650" y="274638"/>
            <a:ext cx="5762625" cy="435768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7E36B6E-9779-4C36-B3D5-9684B1090F4C}"/>
              </a:ext>
            </a:extLst>
          </p:cNvPr>
          <p:cNvSpPr>
            <a:spLocks noGrp="1"/>
          </p:cNvSpPr>
          <p:nvPr>
            <p:ph type="dt" sz="half" idx="10"/>
          </p:nvPr>
        </p:nvSpPr>
        <p:spPr/>
        <p:txBody>
          <a:bodyPr/>
          <a:lstStyle/>
          <a:p>
            <a:fld id="{B52D1B8E-F055-4986-8C4D-EA6073139B85}" type="datetimeFigureOut">
              <a:rPr lang="es-ES" smtClean="0"/>
              <a:t>11/11/2022</a:t>
            </a:fld>
            <a:endParaRPr lang="es-ES"/>
          </a:p>
        </p:txBody>
      </p:sp>
      <p:sp>
        <p:nvSpPr>
          <p:cNvPr id="5" name="Marcador de pie de página 4">
            <a:extLst>
              <a:ext uri="{FF2B5EF4-FFF2-40B4-BE49-F238E27FC236}">
                <a16:creationId xmlns:a16="http://schemas.microsoft.com/office/drawing/2014/main" id="{397A51F3-8589-47CA-BC50-6E5922DD6D6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D09EFAB-2D56-4F6F-8FB4-B5E27B44F847}"/>
              </a:ext>
            </a:extLst>
          </p:cNvPr>
          <p:cNvSpPr>
            <a:spLocks noGrp="1"/>
          </p:cNvSpPr>
          <p:nvPr>
            <p:ph type="sldNum" sz="quarter" idx="12"/>
          </p:nvPr>
        </p:nvSpPr>
        <p:spPr/>
        <p:txBody>
          <a:bodyPr/>
          <a:lstStyle/>
          <a:p>
            <a:fld id="{08CC5543-19E3-41F3-B94B-AE88461EB146}" type="slidenum">
              <a:rPr lang="es-ES" smtClean="0"/>
              <a:t>‹Nº›</a:t>
            </a:fld>
            <a:endParaRPr lang="es-ES"/>
          </a:p>
        </p:txBody>
      </p:sp>
    </p:spTree>
    <p:extLst>
      <p:ext uri="{BB962C8B-B14F-4D97-AF65-F5344CB8AC3E}">
        <p14:creationId xmlns:p14="http://schemas.microsoft.com/office/powerpoint/2010/main" val="9127064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extLst>
      <p:ext uri="{BB962C8B-B14F-4D97-AF65-F5344CB8AC3E}">
        <p14:creationId xmlns:p14="http://schemas.microsoft.com/office/powerpoint/2010/main" val="854680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extLst>
      <p:ext uri="{BB962C8B-B14F-4D97-AF65-F5344CB8AC3E}">
        <p14:creationId xmlns:p14="http://schemas.microsoft.com/office/powerpoint/2010/main" val="387814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extLst>
      <p:ext uri="{BB962C8B-B14F-4D97-AF65-F5344CB8AC3E}">
        <p14:creationId xmlns:p14="http://schemas.microsoft.com/office/powerpoint/2010/main" val="39999211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extLst>
      <p:ext uri="{BB962C8B-B14F-4D97-AF65-F5344CB8AC3E}">
        <p14:creationId xmlns:p14="http://schemas.microsoft.com/office/powerpoint/2010/main" val="304840645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extLst>
      <p:ext uri="{BB962C8B-B14F-4D97-AF65-F5344CB8AC3E}">
        <p14:creationId xmlns:p14="http://schemas.microsoft.com/office/powerpoint/2010/main" val="389857284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extLst>
      <p:ext uri="{BB962C8B-B14F-4D97-AF65-F5344CB8AC3E}">
        <p14:creationId xmlns:p14="http://schemas.microsoft.com/office/powerpoint/2010/main" val="2789520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FB6FC6-52E1-455C-9B67-0C8AC5834047}"/>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F402AA4-5700-4981-9594-89FC8C5C1BDD}"/>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B730DFA-D26E-40A1-8609-C892D1D01E13}"/>
              </a:ext>
            </a:extLst>
          </p:cNvPr>
          <p:cNvSpPr>
            <a:spLocks noGrp="1"/>
          </p:cNvSpPr>
          <p:nvPr>
            <p:ph type="dt" sz="half" idx="10"/>
          </p:nvPr>
        </p:nvSpPr>
        <p:spPr/>
        <p:txBody>
          <a:bodyPr/>
          <a:lstStyle/>
          <a:p>
            <a:fld id="{CC60BE8E-B893-4DDA-88D0-2A2DC9A14C3E}" type="datetimeFigureOut">
              <a:rPr lang="es-ES" smtClean="0"/>
              <a:t>11/11/2022</a:t>
            </a:fld>
            <a:endParaRPr lang="es-ES"/>
          </a:p>
        </p:txBody>
      </p:sp>
      <p:sp>
        <p:nvSpPr>
          <p:cNvPr id="5" name="Marcador de pie de página 4">
            <a:extLst>
              <a:ext uri="{FF2B5EF4-FFF2-40B4-BE49-F238E27FC236}">
                <a16:creationId xmlns:a16="http://schemas.microsoft.com/office/drawing/2014/main" id="{54A6AE57-D5AF-4020-9328-A6A7D149A0BD}"/>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B738CA8-2FC6-48DD-BC48-41D78C1F3309}"/>
              </a:ext>
            </a:extLst>
          </p:cNvPr>
          <p:cNvSpPr>
            <a:spLocks noGrp="1"/>
          </p:cNvSpPr>
          <p:nvPr>
            <p:ph type="sldNum" sz="quarter" idx="12"/>
          </p:nvPr>
        </p:nvSpPr>
        <p:spPr/>
        <p:txBody>
          <a:bodyPr/>
          <a:lstStyle/>
          <a:p>
            <a:fld id="{6174D536-77F2-47F4-916C-DFD85745F682}" type="slidenum">
              <a:rPr lang="es-ES" smtClean="0"/>
              <a:t>‹Nº›</a:t>
            </a:fld>
            <a:endParaRPr lang="es-ES"/>
          </a:p>
        </p:txBody>
      </p:sp>
    </p:spTree>
    <p:extLst>
      <p:ext uri="{BB962C8B-B14F-4D97-AF65-F5344CB8AC3E}">
        <p14:creationId xmlns:p14="http://schemas.microsoft.com/office/powerpoint/2010/main" val="399745900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extLst>
      <p:ext uri="{BB962C8B-B14F-4D97-AF65-F5344CB8AC3E}">
        <p14:creationId xmlns:p14="http://schemas.microsoft.com/office/powerpoint/2010/main" val="38700558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hasCustomPrompt="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r>
              <a:rPr lang="es-ES"/>
              <a:t>Inditex &lt;&gt; Axpe</a:t>
            </a:r>
          </a:p>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extLst>
      <p:ext uri="{BB962C8B-B14F-4D97-AF65-F5344CB8AC3E}">
        <p14:creationId xmlns:p14="http://schemas.microsoft.com/office/powerpoint/2010/main" val="18760455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extLst>
      <p:ext uri="{BB962C8B-B14F-4D97-AF65-F5344CB8AC3E}">
        <p14:creationId xmlns:p14="http://schemas.microsoft.com/office/powerpoint/2010/main" val="23701454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1EDC27-E437-45E5-A09F-2ABDC487AC81}"/>
              </a:ext>
            </a:extLst>
          </p:cNvPr>
          <p:cNvSpPr>
            <a:spLocks noGrp="1"/>
          </p:cNvSpPr>
          <p:nvPr>
            <p:ph type="ctrTitle"/>
          </p:nvPr>
        </p:nvSpPr>
        <p:spPr>
          <a:xfrm>
            <a:off x="1143000" y="841375"/>
            <a:ext cx="6858000" cy="17907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F89CD2B7-EEF8-4F01-9DBF-49D34BBFD690}"/>
              </a:ext>
            </a:extLst>
          </p:cNvPr>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43783BEC-1AA5-488A-9830-54CA5EFC5758}"/>
              </a:ext>
            </a:extLst>
          </p:cNvPr>
          <p:cNvSpPr>
            <a:spLocks noGrp="1"/>
          </p:cNvSpPr>
          <p:nvPr>
            <p:ph type="dt" sz="half" idx="10"/>
          </p:nvPr>
        </p:nvSpPr>
        <p:spPr/>
        <p:txBody>
          <a:bodyPr/>
          <a:lstStyle/>
          <a:p>
            <a:fld id="{67A944A8-15CA-4332-8749-C36AB5403649}" type="datetimeFigureOut">
              <a:rPr lang="es-ES" smtClean="0"/>
              <a:t>11/11/2022</a:t>
            </a:fld>
            <a:endParaRPr lang="es-ES"/>
          </a:p>
        </p:txBody>
      </p:sp>
      <p:sp>
        <p:nvSpPr>
          <p:cNvPr id="5" name="Marcador de pie de página 4">
            <a:extLst>
              <a:ext uri="{FF2B5EF4-FFF2-40B4-BE49-F238E27FC236}">
                <a16:creationId xmlns:a16="http://schemas.microsoft.com/office/drawing/2014/main" id="{39BA731B-B012-4F77-9809-78A7E54F9C1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6E60CFC-DFF6-4F13-A070-9D25239CA808}"/>
              </a:ext>
            </a:extLst>
          </p:cNvPr>
          <p:cNvSpPr>
            <a:spLocks noGrp="1"/>
          </p:cNvSpPr>
          <p:nvPr>
            <p:ph type="sldNum" sz="quarter" idx="12"/>
          </p:nvPr>
        </p:nvSpPr>
        <p:spPr/>
        <p:txBody>
          <a:bodyPr/>
          <a:lstStyle/>
          <a:p>
            <a:fld id="{53EFDDAC-D0E3-45EF-B035-6C7A4538491F}" type="slidenum">
              <a:rPr lang="es-ES" smtClean="0"/>
              <a:t>‹Nº›</a:t>
            </a:fld>
            <a:endParaRPr lang="es-ES"/>
          </a:p>
        </p:txBody>
      </p:sp>
    </p:spTree>
    <p:extLst>
      <p:ext uri="{BB962C8B-B14F-4D97-AF65-F5344CB8AC3E}">
        <p14:creationId xmlns:p14="http://schemas.microsoft.com/office/powerpoint/2010/main" val="128416632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F74827-CABF-454B-AD82-E663356C65F8}"/>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D76CB39E-C8A7-4505-8C2A-881F2CC763E6}"/>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F64F4C6-74BA-4234-8750-6BA3F1160621}"/>
              </a:ext>
            </a:extLst>
          </p:cNvPr>
          <p:cNvSpPr>
            <a:spLocks noGrp="1"/>
          </p:cNvSpPr>
          <p:nvPr>
            <p:ph type="dt" sz="half" idx="10"/>
          </p:nvPr>
        </p:nvSpPr>
        <p:spPr/>
        <p:txBody>
          <a:bodyPr/>
          <a:lstStyle/>
          <a:p>
            <a:fld id="{67A944A8-15CA-4332-8749-C36AB5403649}" type="datetimeFigureOut">
              <a:rPr lang="es-ES" smtClean="0"/>
              <a:t>11/11/2022</a:t>
            </a:fld>
            <a:endParaRPr lang="es-ES"/>
          </a:p>
        </p:txBody>
      </p:sp>
      <p:sp>
        <p:nvSpPr>
          <p:cNvPr id="5" name="Marcador de pie de página 4">
            <a:extLst>
              <a:ext uri="{FF2B5EF4-FFF2-40B4-BE49-F238E27FC236}">
                <a16:creationId xmlns:a16="http://schemas.microsoft.com/office/drawing/2014/main" id="{4CACBCCE-7C41-40CE-9250-3558DB3C9AB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3C6FAD0-CFC9-4C81-AEE9-59D8E7E44011}"/>
              </a:ext>
            </a:extLst>
          </p:cNvPr>
          <p:cNvSpPr>
            <a:spLocks noGrp="1"/>
          </p:cNvSpPr>
          <p:nvPr>
            <p:ph type="sldNum" sz="quarter" idx="12"/>
          </p:nvPr>
        </p:nvSpPr>
        <p:spPr/>
        <p:txBody>
          <a:bodyPr/>
          <a:lstStyle/>
          <a:p>
            <a:fld id="{53EFDDAC-D0E3-45EF-B035-6C7A4538491F}" type="slidenum">
              <a:rPr lang="es-ES" smtClean="0"/>
              <a:t>‹Nº›</a:t>
            </a:fld>
            <a:endParaRPr lang="es-ES"/>
          </a:p>
        </p:txBody>
      </p:sp>
    </p:spTree>
    <p:extLst>
      <p:ext uri="{BB962C8B-B14F-4D97-AF65-F5344CB8AC3E}">
        <p14:creationId xmlns:p14="http://schemas.microsoft.com/office/powerpoint/2010/main" val="328054503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307D85-D75C-41CB-9230-73A608D4A757}"/>
              </a:ext>
            </a:extLst>
          </p:cNvPr>
          <p:cNvSpPr>
            <a:spLocks noGrp="1"/>
          </p:cNvSpPr>
          <p:nvPr>
            <p:ph type="title"/>
          </p:nvPr>
        </p:nvSpPr>
        <p:spPr>
          <a:xfrm>
            <a:off x="623888" y="1282700"/>
            <a:ext cx="7886700" cy="2139950"/>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BD6C997B-A7C9-4193-81A6-4DE3C97F13CB}"/>
              </a:ext>
            </a:extLst>
          </p:cNvPr>
          <p:cNvSpPr>
            <a:spLocks noGrp="1"/>
          </p:cNvSpPr>
          <p:nvPr>
            <p:ph type="body" idx="1"/>
          </p:nvPr>
        </p:nvSpPr>
        <p:spPr>
          <a:xfrm>
            <a:off x="623888" y="3441700"/>
            <a:ext cx="7886700"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A425CFB7-4D08-4DCA-ADF5-ACF893FE2CFD}"/>
              </a:ext>
            </a:extLst>
          </p:cNvPr>
          <p:cNvSpPr>
            <a:spLocks noGrp="1"/>
          </p:cNvSpPr>
          <p:nvPr>
            <p:ph type="dt" sz="half" idx="10"/>
          </p:nvPr>
        </p:nvSpPr>
        <p:spPr/>
        <p:txBody>
          <a:bodyPr/>
          <a:lstStyle/>
          <a:p>
            <a:fld id="{67A944A8-15CA-4332-8749-C36AB5403649}" type="datetimeFigureOut">
              <a:rPr lang="es-ES" smtClean="0"/>
              <a:t>11/11/2022</a:t>
            </a:fld>
            <a:endParaRPr lang="es-ES"/>
          </a:p>
        </p:txBody>
      </p:sp>
      <p:sp>
        <p:nvSpPr>
          <p:cNvPr id="5" name="Marcador de pie de página 4">
            <a:extLst>
              <a:ext uri="{FF2B5EF4-FFF2-40B4-BE49-F238E27FC236}">
                <a16:creationId xmlns:a16="http://schemas.microsoft.com/office/drawing/2014/main" id="{B623E672-9838-4CDD-80EB-A138FAEA1C9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7EFF2EE-8875-46DF-A4F3-B5A1DE40129C}"/>
              </a:ext>
            </a:extLst>
          </p:cNvPr>
          <p:cNvSpPr>
            <a:spLocks noGrp="1"/>
          </p:cNvSpPr>
          <p:nvPr>
            <p:ph type="sldNum" sz="quarter" idx="12"/>
          </p:nvPr>
        </p:nvSpPr>
        <p:spPr/>
        <p:txBody>
          <a:bodyPr/>
          <a:lstStyle/>
          <a:p>
            <a:fld id="{53EFDDAC-D0E3-45EF-B035-6C7A4538491F}" type="slidenum">
              <a:rPr lang="es-ES" smtClean="0"/>
              <a:t>‹Nº›</a:t>
            </a:fld>
            <a:endParaRPr lang="es-ES"/>
          </a:p>
        </p:txBody>
      </p:sp>
    </p:spTree>
    <p:extLst>
      <p:ext uri="{BB962C8B-B14F-4D97-AF65-F5344CB8AC3E}">
        <p14:creationId xmlns:p14="http://schemas.microsoft.com/office/powerpoint/2010/main" val="135767861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2A73BB-68DC-4B92-9DCF-700977B2515D}"/>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5D49DEA-53F1-4205-B791-41BF1278E393}"/>
              </a:ext>
            </a:extLst>
          </p:cNvPr>
          <p:cNvSpPr>
            <a:spLocks noGrp="1"/>
          </p:cNvSpPr>
          <p:nvPr>
            <p:ph sz="half" idx="1"/>
          </p:nvPr>
        </p:nvSpPr>
        <p:spPr>
          <a:xfrm>
            <a:off x="628650" y="1370013"/>
            <a:ext cx="3867150" cy="326231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20DC1284-DE0F-4132-A916-43FA10F8AB14}"/>
              </a:ext>
            </a:extLst>
          </p:cNvPr>
          <p:cNvSpPr>
            <a:spLocks noGrp="1"/>
          </p:cNvSpPr>
          <p:nvPr>
            <p:ph sz="half" idx="2"/>
          </p:nvPr>
        </p:nvSpPr>
        <p:spPr>
          <a:xfrm>
            <a:off x="4648200" y="1370013"/>
            <a:ext cx="3867150" cy="326231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C2242F18-4576-40EF-A3AE-F6CF51ADC532}"/>
              </a:ext>
            </a:extLst>
          </p:cNvPr>
          <p:cNvSpPr>
            <a:spLocks noGrp="1"/>
          </p:cNvSpPr>
          <p:nvPr>
            <p:ph type="dt" sz="half" idx="10"/>
          </p:nvPr>
        </p:nvSpPr>
        <p:spPr/>
        <p:txBody>
          <a:bodyPr/>
          <a:lstStyle/>
          <a:p>
            <a:fld id="{67A944A8-15CA-4332-8749-C36AB5403649}" type="datetimeFigureOut">
              <a:rPr lang="es-ES" smtClean="0"/>
              <a:t>11/11/2022</a:t>
            </a:fld>
            <a:endParaRPr lang="es-ES"/>
          </a:p>
        </p:txBody>
      </p:sp>
      <p:sp>
        <p:nvSpPr>
          <p:cNvPr id="6" name="Marcador de pie de página 5">
            <a:extLst>
              <a:ext uri="{FF2B5EF4-FFF2-40B4-BE49-F238E27FC236}">
                <a16:creationId xmlns:a16="http://schemas.microsoft.com/office/drawing/2014/main" id="{85A55F26-6126-4F64-A874-E5FBA81904AC}"/>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E0D9BAD1-2A19-4F57-BBC2-CE56A2B1057A}"/>
              </a:ext>
            </a:extLst>
          </p:cNvPr>
          <p:cNvSpPr>
            <a:spLocks noGrp="1"/>
          </p:cNvSpPr>
          <p:nvPr>
            <p:ph type="sldNum" sz="quarter" idx="12"/>
          </p:nvPr>
        </p:nvSpPr>
        <p:spPr/>
        <p:txBody>
          <a:bodyPr/>
          <a:lstStyle/>
          <a:p>
            <a:fld id="{53EFDDAC-D0E3-45EF-B035-6C7A4538491F}" type="slidenum">
              <a:rPr lang="es-ES" smtClean="0"/>
              <a:t>‹Nº›</a:t>
            </a:fld>
            <a:endParaRPr lang="es-ES"/>
          </a:p>
        </p:txBody>
      </p:sp>
    </p:spTree>
    <p:extLst>
      <p:ext uri="{BB962C8B-B14F-4D97-AF65-F5344CB8AC3E}">
        <p14:creationId xmlns:p14="http://schemas.microsoft.com/office/powerpoint/2010/main" val="144347318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57DE2C-5B68-47F8-80F5-A9A40EC95AA5}"/>
              </a:ext>
            </a:extLst>
          </p:cNvPr>
          <p:cNvSpPr>
            <a:spLocks noGrp="1"/>
          </p:cNvSpPr>
          <p:nvPr>
            <p:ph type="title"/>
          </p:nvPr>
        </p:nvSpPr>
        <p:spPr>
          <a:xfrm>
            <a:off x="630238" y="274638"/>
            <a:ext cx="7886700" cy="993775"/>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54B26762-FFDA-4821-832D-8B0DF1818C3D}"/>
              </a:ext>
            </a:extLst>
          </p:cNvPr>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9A9D1259-6884-4DEE-AD50-9129DEFEB596}"/>
              </a:ext>
            </a:extLst>
          </p:cNvPr>
          <p:cNvSpPr>
            <a:spLocks noGrp="1"/>
          </p:cNvSpPr>
          <p:nvPr>
            <p:ph sz="half" idx="2"/>
          </p:nvPr>
        </p:nvSpPr>
        <p:spPr>
          <a:xfrm>
            <a:off x="630238" y="1879600"/>
            <a:ext cx="3868737" cy="276225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2370C027-5CCE-453F-B139-7ED39A2716F1}"/>
              </a:ext>
            </a:extLst>
          </p:cNvPr>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1AA88E11-4250-4FB0-B97E-EBE14C7B80B2}"/>
              </a:ext>
            </a:extLst>
          </p:cNvPr>
          <p:cNvSpPr>
            <a:spLocks noGrp="1"/>
          </p:cNvSpPr>
          <p:nvPr>
            <p:ph sz="quarter" idx="4"/>
          </p:nvPr>
        </p:nvSpPr>
        <p:spPr>
          <a:xfrm>
            <a:off x="4629150" y="1879600"/>
            <a:ext cx="3887788" cy="276225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AC414EEC-C4E7-4EB0-A6EB-46D93CF1A239}"/>
              </a:ext>
            </a:extLst>
          </p:cNvPr>
          <p:cNvSpPr>
            <a:spLocks noGrp="1"/>
          </p:cNvSpPr>
          <p:nvPr>
            <p:ph type="dt" sz="half" idx="10"/>
          </p:nvPr>
        </p:nvSpPr>
        <p:spPr/>
        <p:txBody>
          <a:bodyPr/>
          <a:lstStyle/>
          <a:p>
            <a:fld id="{67A944A8-15CA-4332-8749-C36AB5403649}" type="datetimeFigureOut">
              <a:rPr lang="es-ES" smtClean="0"/>
              <a:t>11/11/2022</a:t>
            </a:fld>
            <a:endParaRPr lang="es-ES"/>
          </a:p>
        </p:txBody>
      </p:sp>
      <p:sp>
        <p:nvSpPr>
          <p:cNvPr id="8" name="Marcador de pie de página 7">
            <a:extLst>
              <a:ext uri="{FF2B5EF4-FFF2-40B4-BE49-F238E27FC236}">
                <a16:creationId xmlns:a16="http://schemas.microsoft.com/office/drawing/2014/main" id="{9773F497-7AD7-42B7-8458-819CA29BBA2C}"/>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FEFF4E0E-3346-4CD0-ADD5-52785F247D18}"/>
              </a:ext>
            </a:extLst>
          </p:cNvPr>
          <p:cNvSpPr>
            <a:spLocks noGrp="1"/>
          </p:cNvSpPr>
          <p:nvPr>
            <p:ph type="sldNum" sz="quarter" idx="12"/>
          </p:nvPr>
        </p:nvSpPr>
        <p:spPr/>
        <p:txBody>
          <a:bodyPr/>
          <a:lstStyle/>
          <a:p>
            <a:fld id="{53EFDDAC-D0E3-45EF-B035-6C7A4538491F}" type="slidenum">
              <a:rPr lang="es-ES" smtClean="0"/>
              <a:t>‹Nº›</a:t>
            </a:fld>
            <a:endParaRPr lang="es-ES"/>
          </a:p>
        </p:txBody>
      </p:sp>
    </p:spTree>
    <p:extLst>
      <p:ext uri="{BB962C8B-B14F-4D97-AF65-F5344CB8AC3E}">
        <p14:creationId xmlns:p14="http://schemas.microsoft.com/office/powerpoint/2010/main" val="215218711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484A9D-5A16-4603-A894-3504ED8F7639}"/>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D9B246EB-DEFD-4A84-ACA8-CB8DD52D4CA1}"/>
              </a:ext>
            </a:extLst>
          </p:cNvPr>
          <p:cNvSpPr>
            <a:spLocks noGrp="1"/>
          </p:cNvSpPr>
          <p:nvPr>
            <p:ph type="dt" sz="half" idx="10"/>
          </p:nvPr>
        </p:nvSpPr>
        <p:spPr/>
        <p:txBody>
          <a:bodyPr/>
          <a:lstStyle/>
          <a:p>
            <a:fld id="{67A944A8-15CA-4332-8749-C36AB5403649}" type="datetimeFigureOut">
              <a:rPr lang="es-ES" smtClean="0"/>
              <a:t>11/11/2022</a:t>
            </a:fld>
            <a:endParaRPr lang="es-ES"/>
          </a:p>
        </p:txBody>
      </p:sp>
      <p:sp>
        <p:nvSpPr>
          <p:cNvPr id="4" name="Marcador de pie de página 3">
            <a:extLst>
              <a:ext uri="{FF2B5EF4-FFF2-40B4-BE49-F238E27FC236}">
                <a16:creationId xmlns:a16="http://schemas.microsoft.com/office/drawing/2014/main" id="{2AC8E8CF-B6B6-4BC4-9F1B-69D173E6CAA1}"/>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8E726D12-46B8-4495-A2E8-7A0D56078A7E}"/>
              </a:ext>
            </a:extLst>
          </p:cNvPr>
          <p:cNvSpPr>
            <a:spLocks noGrp="1"/>
          </p:cNvSpPr>
          <p:nvPr>
            <p:ph type="sldNum" sz="quarter" idx="12"/>
          </p:nvPr>
        </p:nvSpPr>
        <p:spPr/>
        <p:txBody>
          <a:bodyPr/>
          <a:lstStyle/>
          <a:p>
            <a:fld id="{53EFDDAC-D0E3-45EF-B035-6C7A4538491F}" type="slidenum">
              <a:rPr lang="es-ES" smtClean="0"/>
              <a:t>‹Nº›</a:t>
            </a:fld>
            <a:endParaRPr lang="es-ES"/>
          </a:p>
        </p:txBody>
      </p:sp>
    </p:spTree>
    <p:extLst>
      <p:ext uri="{BB962C8B-B14F-4D97-AF65-F5344CB8AC3E}">
        <p14:creationId xmlns:p14="http://schemas.microsoft.com/office/powerpoint/2010/main" val="347130762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1E1F75CB-0EC8-46E9-ADFF-AC58263F72AB}"/>
              </a:ext>
            </a:extLst>
          </p:cNvPr>
          <p:cNvSpPr>
            <a:spLocks noGrp="1"/>
          </p:cNvSpPr>
          <p:nvPr>
            <p:ph type="dt" sz="half" idx="10"/>
          </p:nvPr>
        </p:nvSpPr>
        <p:spPr/>
        <p:txBody>
          <a:bodyPr/>
          <a:lstStyle/>
          <a:p>
            <a:fld id="{67A944A8-15CA-4332-8749-C36AB5403649}" type="datetimeFigureOut">
              <a:rPr lang="es-ES" smtClean="0"/>
              <a:t>11/11/2022</a:t>
            </a:fld>
            <a:endParaRPr lang="es-ES"/>
          </a:p>
        </p:txBody>
      </p:sp>
      <p:sp>
        <p:nvSpPr>
          <p:cNvPr id="3" name="Marcador de pie de página 2">
            <a:extLst>
              <a:ext uri="{FF2B5EF4-FFF2-40B4-BE49-F238E27FC236}">
                <a16:creationId xmlns:a16="http://schemas.microsoft.com/office/drawing/2014/main" id="{3A6F4F9F-09F3-4DBB-ACC9-D098291F5E46}"/>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08C9CBCB-885D-4393-9E19-5BD4B3236C25}"/>
              </a:ext>
            </a:extLst>
          </p:cNvPr>
          <p:cNvSpPr>
            <a:spLocks noGrp="1"/>
          </p:cNvSpPr>
          <p:nvPr>
            <p:ph type="sldNum" sz="quarter" idx="12"/>
          </p:nvPr>
        </p:nvSpPr>
        <p:spPr/>
        <p:txBody>
          <a:bodyPr/>
          <a:lstStyle/>
          <a:p>
            <a:fld id="{53EFDDAC-D0E3-45EF-B035-6C7A4538491F}" type="slidenum">
              <a:rPr lang="es-ES" smtClean="0"/>
              <a:t>‹Nº›</a:t>
            </a:fld>
            <a:endParaRPr lang="es-ES"/>
          </a:p>
        </p:txBody>
      </p:sp>
    </p:spTree>
    <p:extLst>
      <p:ext uri="{BB962C8B-B14F-4D97-AF65-F5344CB8AC3E}">
        <p14:creationId xmlns:p14="http://schemas.microsoft.com/office/powerpoint/2010/main" val="111244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5C2765-C23A-47FE-9049-63F8DBE400C0}"/>
              </a:ext>
            </a:extLst>
          </p:cNvPr>
          <p:cNvSpPr>
            <a:spLocks noGrp="1"/>
          </p:cNvSpPr>
          <p:nvPr>
            <p:ph type="title"/>
          </p:nvPr>
        </p:nvSpPr>
        <p:spPr>
          <a:xfrm>
            <a:off x="623888" y="1282700"/>
            <a:ext cx="7886700" cy="2139950"/>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587D1813-78CB-49BD-9D90-2FE036E054E1}"/>
              </a:ext>
            </a:extLst>
          </p:cNvPr>
          <p:cNvSpPr>
            <a:spLocks noGrp="1"/>
          </p:cNvSpPr>
          <p:nvPr>
            <p:ph type="body" idx="1"/>
          </p:nvPr>
        </p:nvSpPr>
        <p:spPr>
          <a:xfrm>
            <a:off x="623888" y="3441700"/>
            <a:ext cx="7886700"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6A099A6B-4CF4-4202-8CF2-C851C8E7957B}"/>
              </a:ext>
            </a:extLst>
          </p:cNvPr>
          <p:cNvSpPr>
            <a:spLocks noGrp="1"/>
          </p:cNvSpPr>
          <p:nvPr>
            <p:ph type="dt" sz="half" idx="10"/>
          </p:nvPr>
        </p:nvSpPr>
        <p:spPr/>
        <p:txBody>
          <a:bodyPr/>
          <a:lstStyle/>
          <a:p>
            <a:fld id="{CC60BE8E-B893-4DDA-88D0-2A2DC9A14C3E}" type="datetimeFigureOut">
              <a:rPr lang="es-ES" smtClean="0"/>
              <a:t>11/11/2022</a:t>
            </a:fld>
            <a:endParaRPr lang="es-ES"/>
          </a:p>
        </p:txBody>
      </p:sp>
      <p:sp>
        <p:nvSpPr>
          <p:cNvPr id="5" name="Marcador de pie de página 4">
            <a:extLst>
              <a:ext uri="{FF2B5EF4-FFF2-40B4-BE49-F238E27FC236}">
                <a16:creationId xmlns:a16="http://schemas.microsoft.com/office/drawing/2014/main" id="{32F33759-5947-463B-AA7C-ED7584AEB75D}"/>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9C9EE14-ADE6-47D5-99C3-2A3C7566BAF4}"/>
              </a:ext>
            </a:extLst>
          </p:cNvPr>
          <p:cNvSpPr>
            <a:spLocks noGrp="1"/>
          </p:cNvSpPr>
          <p:nvPr>
            <p:ph type="sldNum" sz="quarter" idx="12"/>
          </p:nvPr>
        </p:nvSpPr>
        <p:spPr/>
        <p:txBody>
          <a:bodyPr/>
          <a:lstStyle/>
          <a:p>
            <a:fld id="{6174D536-77F2-47F4-916C-DFD85745F682}" type="slidenum">
              <a:rPr lang="es-ES" smtClean="0"/>
              <a:t>‹Nº›</a:t>
            </a:fld>
            <a:endParaRPr lang="es-ES"/>
          </a:p>
        </p:txBody>
      </p:sp>
    </p:spTree>
    <p:extLst>
      <p:ext uri="{BB962C8B-B14F-4D97-AF65-F5344CB8AC3E}">
        <p14:creationId xmlns:p14="http://schemas.microsoft.com/office/powerpoint/2010/main" val="37424519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85FCC8-8AF0-4269-9CF4-5F9C06354BE3}"/>
              </a:ext>
            </a:extLst>
          </p:cNvPr>
          <p:cNvSpPr>
            <a:spLocks noGrp="1"/>
          </p:cNvSpPr>
          <p:nvPr>
            <p:ph type="title"/>
          </p:nvPr>
        </p:nvSpPr>
        <p:spPr>
          <a:xfrm>
            <a:off x="630238" y="342900"/>
            <a:ext cx="2949575" cy="120015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77FAE2A9-979C-48E0-A72E-22A8A3CD3D2D}"/>
              </a:ext>
            </a:extLst>
          </p:cNvPr>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71077B5E-D2FE-45C0-B9AB-BB242BDF76A2}"/>
              </a:ext>
            </a:extLst>
          </p:cNvPr>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6166444-5E67-4B51-A0DD-6EFC10EC1895}"/>
              </a:ext>
            </a:extLst>
          </p:cNvPr>
          <p:cNvSpPr>
            <a:spLocks noGrp="1"/>
          </p:cNvSpPr>
          <p:nvPr>
            <p:ph type="dt" sz="half" idx="10"/>
          </p:nvPr>
        </p:nvSpPr>
        <p:spPr/>
        <p:txBody>
          <a:bodyPr/>
          <a:lstStyle/>
          <a:p>
            <a:fld id="{67A944A8-15CA-4332-8749-C36AB5403649}" type="datetimeFigureOut">
              <a:rPr lang="es-ES" smtClean="0"/>
              <a:t>11/11/2022</a:t>
            </a:fld>
            <a:endParaRPr lang="es-ES"/>
          </a:p>
        </p:txBody>
      </p:sp>
      <p:sp>
        <p:nvSpPr>
          <p:cNvPr id="6" name="Marcador de pie de página 5">
            <a:extLst>
              <a:ext uri="{FF2B5EF4-FFF2-40B4-BE49-F238E27FC236}">
                <a16:creationId xmlns:a16="http://schemas.microsoft.com/office/drawing/2014/main" id="{EAAB029B-3299-4836-9E09-F6F6F34BDA03}"/>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176DEBB7-4798-4938-90E7-28FB6624AC22}"/>
              </a:ext>
            </a:extLst>
          </p:cNvPr>
          <p:cNvSpPr>
            <a:spLocks noGrp="1"/>
          </p:cNvSpPr>
          <p:nvPr>
            <p:ph type="sldNum" sz="quarter" idx="12"/>
          </p:nvPr>
        </p:nvSpPr>
        <p:spPr/>
        <p:txBody>
          <a:bodyPr/>
          <a:lstStyle/>
          <a:p>
            <a:fld id="{53EFDDAC-D0E3-45EF-B035-6C7A4538491F}" type="slidenum">
              <a:rPr lang="es-ES" smtClean="0"/>
              <a:t>‹Nº›</a:t>
            </a:fld>
            <a:endParaRPr lang="es-ES"/>
          </a:p>
        </p:txBody>
      </p:sp>
    </p:spTree>
    <p:extLst>
      <p:ext uri="{BB962C8B-B14F-4D97-AF65-F5344CB8AC3E}">
        <p14:creationId xmlns:p14="http://schemas.microsoft.com/office/powerpoint/2010/main" val="120577112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6DF797-83BF-4E67-AC54-692896FE71DD}"/>
              </a:ext>
            </a:extLst>
          </p:cNvPr>
          <p:cNvSpPr>
            <a:spLocks noGrp="1"/>
          </p:cNvSpPr>
          <p:nvPr>
            <p:ph type="title"/>
          </p:nvPr>
        </p:nvSpPr>
        <p:spPr>
          <a:xfrm>
            <a:off x="630238" y="342900"/>
            <a:ext cx="2949575" cy="120015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D0416C69-165E-4473-98F4-2D21FDA8FBD9}"/>
              </a:ext>
            </a:extLst>
          </p:cNvPr>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0AA3930A-0DDE-458B-9A9E-68486A2E5EDE}"/>
              </a:ext>
            </a:extLst>
          </p:cNvPr>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1A44E4D-0247-4C08-874B-5F92FE2B666A}"/>
              </a:ext>
            </a:extLst>
          </p:cNvPr>
          <p:cNvSpPr>
            <a:spLocks noGrp="1"/>
          </p:cNvSpPr>
          <p:nvPr>
            <p:ph type="dt" sz="half" idx="10"/>
          </p:nvPr>
        </p:nvSpPr>
        <p:spPr/>
        <p:txBody>
          <a:bodyPr/>
          <a:lstStyle/>
          <a:p>
            <a:fld id="{67A944A8-15CA-4332-8749-C36AB5403649}" type="datetimeFigureOut">
              <a:rPr lang="es-ES" smtClean="0"/>
              <a:t>11/11/2022</a:t>
            </a:fld>
            <a:endParaRPr lang="es-ES"/>
          </a:p>
        </p:txBody>
      </p:sp>
      <p:sp>
        <p:nvSpPr>
          <p:cNvPr id="6" name="Marcador de pie de página 5">
            <a:extLst>
              <a:ext uri="{FF2B5EF4-FFF2-40B4-BE49-F238E27FC236}">
                <a16:creationId xmlns:a16="http://schemas.microsoft.com/office/drawing/2014/main" id="{7BF79C23-24B3-4A76-B733-EE62061FDF7A}"/>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BF6D624E-2FC7-402D-8257-BF89C1111583}"/>
              </a:ext>
            </a:extLst>
          </p:cNvPr>
          <p:cNvSpPr>
            <a:spLocks noGrp="1"/>
          </p:cNvSpPr>
          <p:nvPr>
            <p:ph type="sldNum" sz="quarter" idx="12"/>
          </p:nvPr>
        </p:nvSpPr>
        <p:spPr/>
        <p:txBody>
          <a:bodyPr/>
          <a:lstStyle/>
          <a:p>
            <a:fld id="{53EFDDAC-D0E3-45EF-B035-6C7A4538491F}" type="slidenum">
              <a:rPr lang="es-ES" smtClean="0"/>
              <a:t>‹Nº›</a:t>
            </a:fld>
            <a:endParaRPr lang="es-ES"/>
          </a:p>
        </p:txBody>
      </p:sp>
    </p:spTree>
    <p:extLst>
      <p:ext uri="{BB962C8B-B14F-4D97-AF65-F5344CB8AC3E}">
        <p14:creationId xmlns:p14="http://schemas.microsoft.com/office/powerpoint/2010/main" val="388421310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02BA12-297B-4182-BD11-47DCFB8C6488}"/>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A27CA724-F4B0-476C-ABB2-48669257F518}"/>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4315AB7-F0C2-4837-958F-A4E93343EC2D}"/>
              </a:ext>
            </a:extLst>
          </p:cNvPr>
          <p:cNvSpPr>
            <a:spLocks noGrp="1"/>
          </p:cNvSpPr>
          <p:nvPr>
            <p:ph type="dt" sz="half" idx="10"/>
          </p:nvPr>
        </p:nvSpPr>
        <p:spPr/>
        <p:txBody>
          <a:bodyPr/>
          <a:lstStyle/>
          <a:p>
            <a:fld id="{67A944A8-15CA-4332-8749-C36AB5403649}" type="datetimeFigureOut">
              <a:rPr lang="es-ES" smtClean="0"/>
              <a:t>11/11/2022</a:t>
            </a:fld>
            <a:endParaRPr lang="es-ES"/>
          </a:p>
        </p:txBody>
      </p:sp>
      <p:sp>
        <p:nvSpPr>
          <p:cNvPr id="5" name="Marcador de pie de página 4">
            <a:extLst>
              <a:ext uri="{FF2B5EF4-FFF2-40B4-BE49-F238E27FC236}">
                <a16:creationId xmlns:a16="http://schemas.microsoft.com/office/drawing/2014/main" id="{BE335E96-9C99-4385-BE73-1D40BBB8981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30663DCB-BF0A-4CFF-8A75-A47E52EBB5DE}"/>
              </a:ext>
            </a:extLst>
          </p:cNvPr>
          <p:cNvSpPr>
            <a:spLocks noGrp="1"/>
          </p:cNvSpPr>
          <p:nvPr>
            <p:ph type="sldNum" sz="quarter" idx="12"/>
          </p:nvPr>
        </p:nvSpPr>
        <p:spPr/>
        <p:txBody>
          <a:bodyPr/>
          <a:lstStyle/>
          <a:p>
            <a:fld id="{53EFDDAC-D0E3-45EF-B035-6C7A4538491F}" type="slidenum">
              <a:rPr lang="es-ES" smtClean="0"/>
              <a:t>‹Nº›</a:t>
            </a:fld>
            <a:endParaRPr lang="es-ES"/>
          </a:p>
        </p:txBody>
      </p:sp>
    </p:spTree>
    <p:extLst>
      <p:ext uri="{BB962C8B-B14F-4D97-AF65-F5344CB8AC3E}">
        <p14:creationId xmlns:p14="http://schemas.microsoft.com/office/powerpoint/2010/main" val="338257498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95C87F3-FBFE-4A9F-91A6-EB591C35E93B}"/>
              </a:ext>
            </a:extLst>
          </p:cNvPr>
          <p:cNvSpPr>
            <a:spLocks noGrp="1"/>
          </p:cNvSpPr>
          <p:nvPr>
            <p:ph type="title" orient="vert"/>
          </p:nvPr>
        </p:nvSpPr>
        <p:spPr>
          <a:xfrm>
            <a:off x="6543675" y="274638"/>
            <a:ext cx="1971675" cy="4357687"/>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A2F2FFB7-84CE-41E0-A753-064E2837E110}"/>
              </a:ext>
            </a:extLst>
          </p:cNvPr>
          <p:cNvSpPr>
            <a:spLocks noGrp="1"/>
          </p:cNvSpPr>
          <p:nvPr>
            <p:ph type="body" orient="vert" idx="1"/>
          </p:nvPr>
        </p:nvSpPr>
        <p:spPr>
          <a:xfrm>
            <a:off x="628650" y="274638"/>
            <a:ext cx="5762625" cy="435768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7B2AE95-3184-472B-8CB4-EAEAAC1399EB}"/>
              </a:ext>
            </a:extLst>
          </p:cNvPr>
          <p:cNvSpPr>
            <a:spLocks noGrp="1"/>
          </p:cNvSpPr>
          <p:nvPr>
            <p:ph type="dt" sz="half" idx="10"/>
          </p:nvPr>
        </p:nvSpPr>
        <p:spPr/>
        <p:txBody>
          <a:bodyPr/>
          <a:lstStyle/>
          <a:p>
            <a:fld id="{67A944A8-15CA-4332-8749-C36AB5403649}" type="datetimeFigureOut">
              <a:rPr lang="es-ES" smtClean="0"/>
              <a:t>11/11/2022</a:t>
            </a:fld>
            <a:endParaRPr lang="es-ES"/>
          </a:p>
        </p:txBody>
      </p:sp>
      <p:sp>
        <p:nvSpPr>
          <p:cNvPr id="5" name="Marcador de pie de página 4">
            <a:extLst>
              <a:ext uri="{FF2B5EF4-FFF2-40B4-BE49-F238E27FC236}">
                <a16:creationId xmlns:a16="http://schemas.microsoft.com/office/drawing/2014/main" id="{1110244F-D79B-4EF1-BA4C-C7719564574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317AEE03-A63C-4634-9A8A-D6B2BF06C24A}"/>
              </a:ext>
            </a:extLst>
          </p:cNvPr>
          <p:cNvSpPr>
            <a:spLocks noGrp="1"/>
          </p:cNvSpPr>
          <p:nvPr>
            <p:ph type="sldNum" sz="quarter" idx="12"/>
          </p:nvPr>
        </p:nvSpPr>
        <p:spPr/>
        <p:txBody>
          <a:bodyPr/>
          <a:lstStyle/>
          <a:p>
            <a:fld id="{53EFDDAC-D0E3-45EF-B035-6C7A4538491F}" type="slidenum">
              <a:rPr lang="es-ES" smtClean="0"/>
              <a:t>‹Nº›</a:t>
            </a:fld>
            <a:endParaRPr lang="es-ES"/>
          </a:p>
        </p:txBody>
      </p:sp>
    </p:spTree>
    <p:extLst>
      <p:ext uri="{BB962C8B-B14F-4D97-AF65-F5344CB8AC3E}">
        <p14:creationId xmlns:p14="http://schemas.microsoft.com/office/powerpoint/2010/main" val="202331935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extLst>
      <p:ext uri="{BB962C8B-B14F-4D97-AF65-F5344CB8AC3E}">
        <p14:creationId xmlns:p14="http://schemas.microsoft.com/office/powerpoint/2010/main" val="274316960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extLst>
      <p:ext uri="{BB962C8B-B14F-4D97-AF65-F5344CB8AC3E}">
        <p14:creationId xmlns:p14="http://schemas.microsoft.com/office/powerpoint/2010/main" val="206988120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extLst>
      <p:ext uri="{BB962C8B-B14F-4D97-AF65-F5344CB8AC3E}">
        <p14:creationId xmlns:p14="http://schemas.microsoft.com/office/powerpoint/2010/main" val="422932580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extLst>
      <p:ext uri="{BB962C8B-B14F-4D97-AF65-F5344CB8AC3E}">
        <p14:creationId xmlns:p14="http://schemas.microsoft.com/office/powerpoint/2010/main" val="31209887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extLst>
      <p:ext uri="{BB962C8B-B14F-4D97-AF65-F5344CB8AC3E}">
        <p14:creationId xmlns:p14="http://schemas.microsoft.com/office/powerpoint/2010/main" val="237496706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extLst>
      <p:ext uri="{BB962C8B-B14F-4D97-AF65-F5344CB8AC3E}">
        <p14:creationId xmlns:p14="http://schemas.microsoft.com/office/powerpoint/2010/main" val="2530540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2C691E-A771-42E5-AD3A-F1BFA88D27F9}"/>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3944003-35CF-49E3-AEE3-8AB91A0140DC}"/>
              </a:ext>
            </a:extLst>
          </p:cNvPr>
          <p:cNvSpPr>
            <a:spLocks noGrp="1"/>
          </p:cNvSpPr>
          <p:nvPr>
            <p:ph sz="half" idx="1"/>
          </p:nvPr>
        </p:nvSpPr>
        <p:spPr>
          <a:xfrm>
            <a:off x="628650" y="1370013"/>
            <a:ext cx="3867150" cy="326231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383E5612-2EBD-4E51-B6BA-10940473CBF2}"/>
              </a:ext>
            </a:extLst>
          </p:cNvPr>
          <p:cNvSpPr>
            <a:spLocks noGrp="1"/>
          </p:cNvSpPr>
          <p:nvPr>
            <p:ph sz="half" idx="2"/>
          </p:nvPr>
        </p:nvSpPr>
        <p:spPr>
          <a:xfrm>
            <a:off x="4648200" y="1370013"/>
            <a:ext cx="3867150" cy="326231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D94C182B-FF9D-4C2A-9DFD-6E453BD68075}"/>
              </a:ext>
            </a:extLst>
          </p:cNvPr>
          <p:cNvSpPr>
            <a:spLocks noGrp="1"/>
          </p:cNvSpPr>
          <p:nvPr>
            <p:ph type="dt" sz="half" idx="10"/>
          </p:nvPr>
        </p:nvSpPr>
        <p:spPr/>
        <p:txBody>
          <a:bodyPr/>
          <a:lstStyle/>
          <a:p>
            <a:fld id="{CC60BE8E-B893-4DDA-88D0-2A2DC9A14C3E}" type="datetimeFigureOut">
              <a:rPr lang="es-ES" smtClean="0"/>
              <a:t>11/11/2022</a:t>
            </a:fld>
            <a:endParaRPr lang="es-ES"/>
          </a:p>
        </p:txBody>
      </p:sp>
      <p:sp>
        <p:nvSpPr>
          <p:cNvPr id="6" name="Marcador de pie de página 5">
            <a:extLst>
              <a:ext uri="{FF2B5EF4-FFF2-40B4-BE49-F238E27FC236}">
                <a16:creationId xmlns:a16="http://schemas.microsoft.com/office/drawing/2014/main" id="{BF71B189-F582-4EB9-914B-C98BDACF048E}"/>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6CBA2FC2-8CB7-4FC5-97F7-9183A87356DD}"/>
              </a:ext>
            </a:extLst>
          </p:cNvPr>
          <p:cNvSpPr>
            <a:spLocks noGrp="1"/>
          </p:cNvSpPr>
          <p:nvPr>
            <p:ph type="sldNum" sz="quarter" idx="12"/>
          </p:nvPr>
        </p:nvSpPr>
        <p:spPr/>
        <p:txBody>
          <a:bodyPr/>
          <a:lstStyle/>
          <a:p>
            <a:fld id="{6174D536-77F2-47F4-916C-DFD85745F682}" type="slidenum">
              <a:rPr lang="es-ES" smtClean="0"/>
              <a:t>‹Nº›</a:t>
            </a:fld>
            <a:endParaRPr lang="es-ES"/>
          </a:p>
        </p:txBody>
      </p:sp>
    </p:spTree>
    <p:extLst>
      <p:ext uri="{BB962C8B-B14F-4D97-AF65-F5344CB8AC3E}">
        <p14:creationId xmlns:p14="http://schemas.microsoft.com/office/powerpoint/2010/main" val="419793691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extLst>
      <p:ext uri="{BB962C8B-B14F-4D97-AF65-F5344CB8AC3E}">
        <p14:creationId xmlns:p14="http://schemas.microsoft.com/office/powerpoint/2010/main" val="4918930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hasCustomPrompt="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r>
              <a:rPr lang="es-ES"/>
              <a:t>Inditex &lt;&gt; Axpe</a:t>
            </a:r>
          </a:p>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extLst>
      <p:ext uri="{BB962C8B-B14F-4D97-AF65-F5344CB8AC3E}">
        <p14:creationId xmlns:p14="http://schemas.microsoft.com/office/powerpoint/2010/main" val="70930778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extLst>
      <p:ext uri="{BB962C8B-B14F-4D97-AF65-F5344CB8AC3E}">
        <p14:creationId xmlns:p14="http://schemas.microsoft.com/office/powerpoint/2010/main" val="244054042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r>
              <a:rPr lang="es-ES"/>
              <a:t>Axpe &lt;&lt;</a:t>
            </a:r>
          </a:p>
        </p:txBody>
      </p:sp>
    </p:spTree>
    <p:extLst>
      <p:ext uri="{BB962C8B-B14F-4D97-AF65-F5344CB8AC3E}">
        <p14:creationId xmlns:p14="http://schemas.microsoft.com/office/powerpoint/2010/main" val="118901994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Tree>
    <p:extLst>
      <p:ext uri="{BB962C8B-B14F-4D97-AF65-F5344CB8AC3E}">
        <p14:creationId xmlns:p14="http://schemas.microsoft.com/office/powerpoint/2010/main" val="3126154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Tree>
    <p:extLst>
      <p:ext uri="{BB962C8B-B14F-4D97-AF65-F5344CB8AC3E}">
        <p14:creationId xmlns:p14="http://schemas.microsoft.com/office/powerpoint/2010/main" val="171327524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
        <p:cNvGrpSpPr/>
        <p:nvPr/>
      </p:nvGrpSpPr>
      <p:grpSpPr>
        <a:xfrm>
          <a:off x="0" y="0"/>
          <a:ext cx="0" cy="0"/>
          <a:chOff x="0" y="0"/>
          <a:chExt cx="0" cy="0"/>
        </a:xfrm>
      </p:grpSpPr>
    </p:spTree>
    <p:extLst>
      <p:ext uri="{BB962C8B-B14F-4D97-AF65-F5344CB8AC3E}">
        <p14:creationId xmlns:p14="http://schemas.microsoft.com/office/powerpoint/2010/main" val="3362142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B41D3-5C45-475A-A531-1F38CCEB1DEF}"/>
              </a:ext>
            </a:extLst>
          </p:cNvPr>
          <p:cNvSpPr>
            <a:spLocks noGrp="1"/>
          </p:cNvSpPr>
          <p:nvPr>
            <p:ph type="title"/>
          </p:nvPr>
        </p:nvSpPr>
        <p:spPr>
          <a:xfrm>
            <a:off x="630238" y="274638"/>
            <a:ext cx="7886700" cy="993775"/>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76FA607D-B5E2-4A44-A2B5-487E65888DAA}"/>
              </a:ext>
            </a:extLst>
          </p:cNvPr>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145B62C6-288D-49EA-8746-6044E409B7D1}"/>
              </a:ext>
            </a:extLst>
          </p:cNvPr>
          <p:cNvSpPr>
            <a:spLocks noGrp="1"/>
          </p:cNvSpPr>
          <p:nvPr>
            <p:ph sz="half" idx="2"/>
          </p:nvPr>
        </p:nvSpPr>
        <p:spPr>
          <a:xfrm>
            <a:off x="630238" y="1879600"/>
            <a:ext cx="3868737" cy="276225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763967E6-3056-43D0-893B-BD98D213C187}"/>
              </a:ext>
            </a:extLst>
          </p:cNvPr>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0168CBB9-EE71-49D9-86EC-1357EAF60786}"/>
              </a:ext>
            </a:extLst>
          </p:cNvPr>
          <p:cNvSpPr>
            <a:spLocks noGrp="1"/>
          </p:cNvSpPr>
          <p:nvPr>
            <p:ph sz="quarter" idx="4"/>
          </p:nvPr>
        </p:nvSpPr>
        <p:spPr>
          <a:xfrm>
            <a:off x="4629150" y="1879600"/>
            <a:ext cx="3887788" cy="276225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3563DA4D-8711-462B-AFBB-9408E73CEE83}"/>
              </a:ext>
            </a:extLst>
          </p:cNvPr>
          <p:cNvSpPr>
            <a:spLocks noGrp="1"/>
          </p:cNvSpPr>
          <p:nvPr>
            <p:ph type="dt" sz="half" idx="10"/>
          </p:nvPr>
        </p:nvSpPr>
        <p:spPr/>
        <p:txBody>
          <a:bodyPr/>
          <a:lstStyle/>
          <a:p>
            <a:fld id="{CC60BE8E-B893-4DDA-88D0-2A2DC9A14C3E}" type="datetimeFigureOut">
              <a:rPr lang="es-ES" smtClean="0"/>
              <a:t>11/11/2022</a:t>
            </a:fld>
            <a:endParaRPr lang="es-ES"/>
          </a:p>
        </p:txBody>
      </p:sp>
      <p:sp>
        <p:nvSpPr>
          <p:cNvPr id="8" name="Marcador de pie de página 7">
            <a:extLst>
              <a:ext uri="{FF2B5EF4-FFF2-40B4-BE49-F238E27FC236}">
                <a16:creationId xmlns:a16="http://schemas.microsoft.com/office/drawing/2014/main" id="{4163A15C-3446-4002-AC7F-7B81FC960005}"/>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72F5A2F7-F92F-43E4-8289-5AEC7A2A81CB}"/>
              </a:ext>
            </a:extLst>
          </p:cNvPr>
          <p:cNvSpPr>
            <a:spLocks noGrp="1"/>
          </p:cNvSpPr>
          <p:nvPr>
            <p:ph type="sldNum" sz="quarter" idx="12"/>
          </p:nvPr>
        </p:nvSpPr>
        <p:spPr/>
        <p:txBody>
          <a:bodyPr/>
          <a:lstStyle/>
          <a:p>
            <a:fld id="{6174D536-77F2-47F4-916C-DFD85745F682}" type="slidenum">
              <a:rPr lang="es-ES" smtClean="0"/>
              <a:t>‹Nº›</a:t>
            </a:fld>
            <a:endParaRPr lang="es-ES"/>
          </a:p>
        </p:txBody>
      </p:sp>
    </p:spTree>
    <p:extLst>
      <p:ext uri="{BB962C8B-B14F-4D97-AF65-F5344CB8AC3E}">
        <p14:creationId xmlns:p14="http://schemas.microsoft.com/office/powerpoint/2010/main" val="1412784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25A5FA-CDFB-4FE7-9D0D-CF31C68FD8DD}"/>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7BDEB5A1-4130-429D-A928-0F8F55FC62D3}"/>
              </a:ext>
            </a:extLst>
          </p:cNvPr>
          <p:cNvSpPr>
            <a:spLocks noGrp="1"/>
          </p:cNvSpPr>
          <p:nvPr>
            <p:ph type="dt" sz="half" idx="10"/>
          </p:nvPr>
        </p:nvSpPr>
        <p:spPr/>
        <p:txBody>
          <a:bodyPr/>
          <a:lstStyle/>
          <a:p>
            <a:fld id="{CC60BE8E-B893-4DDA-88D0-2A2DC9A14C3E}" type="datetimeFigureOut">
              <a:rPr lang="es-ES" smtClean="0"/>
              <a:t>11/11/2022</a:t>
            </a:fld>
            <a:endParaRPr lang="es-ES"/>
          </a:p>
        </p:txBody>
      </p:sp>
      <p:sp>
        <p:nvSpPr>
          <p:cNvPr id="4" name="Marcador de pie de página 3">
            <a:extLst>
              <a:ext uri="{FF2B5EF4-FFF2-40B4-BE49-F238E27FC236}">
                <a16:creationId xmlns:a16="http://schemas.microsoft.com/office/drawing/2014/main" id="{7FBE89B7-EAC0-4C32-9178-E0CD28A1F271}"/>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05DB3B1E-7F8E-450B-8A89-096E781F9D4A}"/>
              </a:ext>
            </a:extLst>
          </p:cNvPr>
          <p:cNvSpPr>
            <a:spLocks noGrp="1"/>
          </p:cNvSpPr>
          <p:nvPr>
            <p:ph type="sldNum" sz="quarter" idx="12"/>
          </p:nvPr>
        </p:nvSpPr>
        <p:spPr/>
        <p:txBody>
          <a:bodyPr/>
          <a:lstStyle/>
          <a:p>
            <a:fld id="{6174D536-77F2-47F4-916C-DFD85745F682}" type="slidenum">
              <a:rPr lang="es-ES" smtClean="0"/>
              <a:t>‹Nº›</a:t>
            </a:fld>
            <a:endParaRPr lang="es-ES"/>
          </a:p>
        </p:txBody>
      </p:sp>
    </p:spTree>
    <p:extLst>
      <p:ext uri="{BB962C8B-B14F-4D97-AF65-F5344CB8AC3E}">
        <p14:creationId xmlns:p14="http://schemas.microsoft.com/office/powerpoint/2010/main" val="1171345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4A736C1A-124A-4315-8CDF-AC44BFD11819}"/>
              </a:ext>
            </a:extLst>
          </p:cNvPr>
          <p:cNvSpPr>
            <a:spLocks noGrp="1"/>
          </p:cNvSpPr>
          <p:nvPr>
            <p:ph type="dt" sz="half" idx="10"/>
          </p:nvPr>
        </p:nvSpPr>
        <p:spPr/>
        <p:txBody>
          <a:bodyPr/>
          <a:lstStyle/>
          <a:p>
            <a:fld id="{CC60BE8E-B893-4DDA-88D0-2A2DC9A14C3E}" type="datetimeFigureOut">
              <a:rPr lang="es-ES" smtClean="0"/>
              <a:t>11/11/2022</a:t>
            </a:fld>
            <a:endParaRPr lang="es-ES"/>
          </a:p>
        </p:txBody>
      </p:sp>
      <p:sp>
        <p:nvSpPr>
          <p:cNvPr id="3" name="Marcador de pie de página 2">
            <a:extLst>
              <a:ext uri="{FF2B5EF4-FFF2-40B4-BE49-F238E27FC236}">
                <a16:creationId xmlns:a16="http://schemas.microsoft.com/office/drawing/2014/main" id="{BEB17229-4D91-45A7-8FBE-A081927733BA}"/>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939222BC-AE0F-4799-A503-D90E8BADFD3D}"/>
              </a:ext>
            </a:extLst>
          </p:cNvPr>
          <p:cNvSpPr>
            <a:spLocks noGrp="1"/>
          </p:cNvSpPr>
          <p:nvPr>
            <p:ph type="sldNum" sz="quarter" idx="12"/>
          </p:nvPr>
        </p:nvSpPr>
        <p:spPr/>
        <p:txBody>
          <a:bodyPr/>
          <a:lstStyle/>
          <a:p>
            <a:fld id="{6174D536-77F2-47F4-916C-DFD85745F682}" type="slidenum">
              <a:rPr lang="es-ES" smtClean="0"/>
              <a:t>‹Nº›</a:t>
            </a:fld>
            <a:endParaRPr lang="es-ES"/>
          </a:p>
        </p:txBody>
      </p:sp>
    </p:spTree>
    <p:extLst>
      <p:ext uri="{BB962C8B-B14F-4D97-AF65-F5344CB8AC3E}">
        <p14:creationId xmlns:p14="http://schemas.microsoft.com/office/powerpoint/2010/main" val="2828732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0ACE20-CF5E-4AC2-A86B-533F79DFCB17}"/>
              </a:ext>
            </a:extLst>
          </p:cNvPr>
          <p:cNvSpPr>
            <a:spLocks noGrp="1"/>
          </p:cNvSpPr>
          <p:nvPr>
            <p:ph type="title"/>
          </p:nvPr>
        </p:nvSpPr>
        <p:spPr>
          <a:xfrm>
            <a:off x="630238" y="342900"/>
            <a:ext cx="2949575" cy="120015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36AF6AFB-26EC-4C95-9EBD-796594519CA8}"/>
              </a:ext>
            </a:extLst>
          </p:cNvPr>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B0C8FB2E-B594-4380-9F94-D80B0BEE8ACF}"/>
              </a:ext>
            </a:extLst>
          </p:cNvPr>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5FC172A-ACC7-456D-80B2-D4C19A74AE3D}"/>
              </a:ext>
            </a:extLst>
          </p:cNvPr>
          <p:cNvSpPr>
            <a:spLocks noGrp="1"/>
          </p:cNvSpPr>
          <p:nvPr>
            <p:ph type="dt" sz="half" idx="10"/>
          </p:nvPr>
        </p:nvSpPr>
        <p:spPr/>
        <p:txBody>
          <a:bodyPr/>
          <a:lstStyle/>
          <a:p>
            <a:fld id="{CC60BE8E-B893-4DDA-88D0-2A2DC9A14C3E}" type="datetimeFigureOut">
              <a:rPr lang="es-ES" smtClean="0"/>
              <a:t>11/11/2022</a:t>
            </a:fld>
            <a:endParaRPr lang="es-ES"/>
          </a:p>
        </p:txBody>
      </p:sp>
      <p:sp>
        <p:nvSpPr>
          <p:cNvPr id="6" name="Marcador de pie de página 5">
            <a:extLst>
              <a:ext uri="{FF2B5EF4-FFF2-40B4-BE49-F238E27FC236}">
                <a16:creationId xmlns:a16="http://schemas.microsoft.com/office/drawing/2014/main" id="{9DB740A1-B21E-4295-A301-D3247F8960C5}"/>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9DB19BFD-F453-4DC1-B2D6-D0365E2F6A41}"/>
              </a:ext>
            </a:extLst>
          </p:cNvPr>
          <p:cNvSpPr>
            <a:spLocks noGrp="1"/>
          </p:cNvSpPr>
          <p:nvPr>
            <p:ph type="sldNum" sz="quarter" idx="12"/>
          </p:nvPr>
        </p:nvSpPr>
        <p:spPr/>
        <p:txBody>
          <a:bodyPr/>
          <a:lstStyle/>
          <a:p>
            <a:fld id="{6174D536-77F2-47F4-916C-DFD85745F682}" type="slidenum">
              <a:rPr lang="es-ES" smtClean="0"/>
              <a:t>‹Nº›</a:t>
            </a:fld>
            <a:endParaRPr lang="es-ES"/>
          </a:p>
        </p:txBody>
      </p:sp>
    </p:spTree>
    <p:extLst>
      <p:ext uri="{BB962C8B-B14F-4D97-AF65-F5344CB8AC3E}">
        <p14:creationId xmlns:p14="http://schemas.microsoft.com/office/powerpoint/2010/main" val="11411261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5" Type="http://schemas.openxmlformats.org/officeDocument/2006/relationships/slideLayout" Target="../slideLayouts/slideLayout28.xml"/><Relationship Id="rId10" Type="http://schemas.openxmlformats.org/officeDocument/2006/relationships/theme" Target="../theme/theme4.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0.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theme" Target="../theme/theme5.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1.xml"/><Relationship Id="rId3" Type="http://schemas.openxmlformats.org/officeDocument/2006/relationships/slideLayout" Target="../slideLayouts/slideLayout46.xml"/><Relationship Id="rId7" Type="http://schemas.openxmlformats.org/officeDocument/2006/relationships/slideLayout" Target="../slideLayouts/slideLayout50.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theme" Target="../theme/theme6.xml"/><Relationship Id="rId5" Type="http://schemas.openxmlformats.org/officeDocument/2006/relationships/slideLayout" Target="../slideLayouts/slideLayout48.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7.xml"/><Relationship Id="rId1" Type="http://schemas.openxmlformats.org/officeDocument/2006/relationships/slideLayout" Target="../slideLayouts/slideLayout54.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56.xml"/><Relationship Id="rId1" Type="http://schemas.openxmlformats.org/officeDocument/2006/relationships/slideLayout" Target="../slideLayouts/slideLayout55.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3" name="Google Shape;7;p1">
            <a:extLst>
              <a:ext uri="{FF2B5EF4-FFF2-40B4-BE49-F238E27FC236}">
                <a16:creationId xmlns:a16="http://schemas.microsoft.com/office/drawing/2014/main" id="{8CD2ACAE-306C-4230-9813-F06E2E6E5BAF}"/>
              </a:ext>
            </a:extLst>
          </p:cNvPr>
          <p:cNvPicPr preferRelativeResize="0"/>
          <p:nvPr userDrawn="1"/>
        </p:nvPicPr>
        <p:blipFill>
          <a:blip r:embed="rId3">
            <a:alphaModFix/>
          </a:blip>
          <a:stretch>
            <a:fillRect/>
          </a:stretch>
        </p:blipFill>
        <p:spPr>
          <a:xfrm>
            <a:off x="7668325" y="245100"/>
            <a:ext cx="1158748" cy="4417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53FE979-AAC3-4E6E-88DD-D42A4FAF6D78}"/>
              </a:ext>
            </a:extLst>
          </p:cNvPr>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92E09204-3036-4045-8501-A42454E3975F}"/>
              </a:ext>
            </a:extLst>
          </p:cNvPr>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57C02BF-87E9-4FF2-BC0D-09E47D88AB45}"/>
              </a:ext>
            </a:extLst>
          </p:cNvPr>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CC60BE8E-B893-4DDA-88D0-2A2DC9A14C3E}" type="datetimeFigureOut">
              <a:rPr lang="es-ES" smtClean="0"/>
              <a:t>11/11/2022</a:t>
            </a:fld>
            <a:endParaRPr lang="es-ES"/>
          </a:p>
        </p:txBody>
      </p:sp>
      <p:sp>
        <p:nvSpPr>
          <p:cNvPr id="5" name="Marcador de pie de página 4">
            <a:extLst>
              <a:ext uri="{FF2B5EF4-FFF2-40B4-BE49-F238E27FC236}">
                <a16:creationId xmlns:a16="http://schemas.microsoft.com/office/drawing/2014/main" id="{3B7CFAA9-ECA1-4643-AE62-D58E5D1FF4F4}"/>
              </a:ext>
            </a:extLst>
          </p:cNvPr>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DB336FCE-5220-4C27-BD3C-D75EE57FDC7A}"/>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6174D536-77F2-47F4-916C-DFD85745F682}" type="slidenum">
              <a:rPr lang="es-ES" smtClean="0"/>
              <a:t>‹Nº›</a:t>
            </a:fld>
            <a:endParaRPr lang="es-ES"/>
          </a:p>
        </p:txBody>
      </p:sp>
    </p:spTree>
    <p:extLst>
      <p:ext uri="{BB962C8B-B14F-4D97-AF65-F5344CB8AC3E}">
        <p14:creationId xmlns:p14="http://schemas.microsoft.com/office/powerpoint/2010/main" val="1633683717"/>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C0DC16E-6E7F-4A67-94E9-877DF2FE6DA6}"/>
              </a:ext>
            </a:extLst>
          </p:cNvPr>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DB65C67B-7FAC-41F2-878B-72BB2A5A4691}"/>
              </a:ext>
            </a:extLst>
          </p:cNvPr>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5AC9756-7696-4710-930F-5E40FC30945A}"/>
              </a:ext>
            </a:extLst>
          </p:cNvPr>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B52D1B8E-F055-4986-8C4D-EA6073139B85}" type="datetimeFigureOut">
              <a:rPr lang="es-ES" smtClean="0"/>
              <a:t>11/11/2022</a:t>
            </a:fld>
            <a:endParaRPr lang="es-ES"/>
          </a:p>
        </p:txBody>
      </p:sp>
      <p:sp>
        <p:nvSpPr>
          <p:cNvPr id="5" name="Marcador de pie de página 4">
            <a:extLst>
              <a:ext uri="{FF2B5EF4-FFF2-40B4-BE49-F238E27FC236}">
                <a16:creationId xmlns:a16="http://schemas.microsoft.com/office/drawing/2014/main" id="{0DFE90DC-527D-49BE-B682-E83680974464}"/>
              </a:ext>
            </a:extLst>
          </p:cNvPr>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74FFA2D3-73F1-4775-9592-E812B69691A3}"/>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8CC5543-19E3-41F3-B94B-AE88461EB146}" type="slidenum">
              <a:rPr lang="es-ES" smtClean="0"/>
              <a:t>‹Nº›</a:t>
            </a:fld>
            <a:endParaRPr lang="es-ES"/>
          </a:p>
        </p:txBody>
      </p:sp>
    </p:spTree>
    <p:extLst>
      <p:ext uri="{BB962C8B-B14F-4D97-AF65-F5344CB8AC3E}">
        <p14:creationId xmlns:p14="http://schemas.microsoft.com/office/powerpoint/2010/main" val="982970102"/>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r>
              <a:rPr lang="es-ES"/>
              <a:t>Inditex </a:t>
            </a:r>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
        <p:nvSpPr>
          <p:cNvPr id="2" name="Marcador de fecha 1">
            <a:extLst>
              <a:ext uri="{FF2B5EF4-FFF2-40B4-BE49-F238E27FC236}">
                <a16:creationId xmlns:a16="http://schemas.microsoft.com/office/drawing/2014/main" id="{11595ACA-1C60-4FDA-8E6C-FA56B2DCED37}"/>
              </a:ext>
            </a:extLst>
          </p:cNvPr>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45FBE635-9F5C-4340-9D5D-C6D5C93955DD}" type="datetimeFigureOut">
              <a:rPr lang="es-ES" smtClean="0"/>
              <a:t>11/11/2022</a:t>
            </a:fld>
            <a:endParaRPr lang="es-ES"/>
          </a:p>
        </p:txBody>
      </p:sp>
      <p:sp>
        <p:nvSpPr>
          <p:cNvPr id="3" name="Marcador de pie de página 2">
            <a:extLst>
              <a:ext uri="{FF2B5EF4-FFF2-40B4-BE49-F238E27FC236}">
                <a16:creationId xmlns:a16="http://schemas.microsoft.com/office/drawing/2014/main" id="{1E0BBFD2-3ECE-43BB-BFC7-BE133E47DF17}"/>
              </a:ext>
            </a:extLst>
          </p:cNvPr>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Tree>
    <p:extLst>
      <p:ext uri="{BB962C8B-B14F-4D97-AF65-F5344CB8AC3E}">
        <p14:creationId xmlns:p14="http://schemas.microsoft.com/office/powerpoint/2010/main" val="927914020"/>
      </p:ext>
    </p:extLst>
  </p:cSld>
  <p:clrMap bg1="lt1" tx1="dk1" bg2="dk2" tx2="lt2" accent1="accent1" accent2="accent2" accent3="accent3" accent4="accent4" accent5="accent5" accent6="accent6" hlink="hlink" folHlink="folHlink"/>
  <p:sldLayoutIdLst>
    <p:sldLayoutId id="2147483665" r:id="rId1"/>
    <p:sldLayoutId id="2147483666" r:id="rId2"/>
    <p:sldLayoutId id="2147483668" r:id="rId3"/>
    <p:sldLayoutId id="2147483669" r:id="rId4"/>
    <p:sldLayoutId id="2147483670" r:id="rId5"/>
    <p:sldLayoutId id="2147483671" r:id="rId6"/>
    <p:sldLayoutId id="2147483672" r:id="rId7"/>
    <p:sldLayoutId id="2147483673" r:id="rId8"/>
    <p:sldLayoutId id="2147483674" r:id="rId9"/>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4F6316C-5E06-4623-B202-ED81D3DB5187}"/>
              </a:ext>
            </a:extLst>
          </p:cNvPr>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F2CC99F0-A214-4545-B24F-6A6BF9756F08}"/>
              </a:ext>
            </a:extLst>
          </p:cNvPr>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3F8989D7-DECF-4A4C-A5B0-FA39B7DE2BBE}"/>
              </a:ext>
            </a:extLst>
          </p:cNvPr>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7A944A8-15CA-4332-8749-C36AB5403649}" type="datetimeFigureOut">
              <a:rPr lang="es-ES" smtClean="0"/>
              <a:t>11/11/2022</a:t>
            </a:fld>
            <a:endParaRPr lang="es-ES"/>
          </a:p>
        </p:txBody>
      </p:sp>
      <p:sp>
        <p:nvSpPr>
          <p:cNvPr id="5" name="Marcador de pie de página 4">
            <a:extLst>
              <a:ext uri="{FF2B5EF4-FFF2-40B4-BE49-F238E27FC236}">
                <a16:creationId xmlns:a16="http://schemas.microsoft.com/office/drawing/2014/main" id="{AE2581ED-6B11-42BB-AAC7-53E0AA27D258}"/>
              </a:ext>
            </a:extLst>
          </p:cNvPr>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7FAA4ECA-CAAD-4B96-8639-6EAF00C67E8A}"/>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53EFDDAC-D0E3-45EF-B035-6C7A4538491F}" type="slidenum">
              <a:rPr lang="es-ES" smtClean="0"/>
              <a:t>‹Nº›</a:t>
            </a:fld>
            <a:endParaRPr lang="es-ES"/>
          </a:p>
        </p:txBody>
      </p:sp>
    </p:spTree>
    <p:extLst>
      <p:ext uri="{BB962C8B-B14F-4D97-AF65-F5344CB8AC3E}">
        <p14:creationId xmlns:p14="http://schemas.microsoft.com/office/powerpoint/2010/main" val="405312284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r>
              <a:rPr lang="es-ES"/>
              <a:t>Inditex </a:t>
            </a:r>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
        <p:nvSpPr>
          <p:cNvPr id="2" name="Marcador de fecha 1">
            <a:extLst>
              <a:ext uri="{FF2B5EF4-FFF2-40B4-BE49-F238E27FC236}">
                <a16:creationId xmlns:a16="http://schemas.microsoft.com/office/drawing/2014/main" id="{11595ACA-1C60-4FDA-8E6C-FA56B2DCED37}"/>
              </a:ext>
            </a:extLst>
          </p:cNvPr>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45FBE635-9F5C-4340-9D5D-C6D5C93955DD}" type="datetimeFigureOut">
              <a:rPr lang="es-ES" smtClean="0"/>
              <a:t>11/11/2022</a:t>
            </a:fld>
            <a:endParaRPr lang="es-ES"/>
          </a:p>
        </p:txBody>
      </p:sp>
      <p:sp>
        <p:nvSpPr>
          <p:cNvPr id="3" name="Marcador de pie de página 2">
            <a:extLst>
              <a:ext uri="{FF2B5EF4-FFF2-40B4-BE49-F238E27FC236}">
                <a16:creationId xmlns:a16="http://schemas.microsoft.com/office/drawing/2014/main" id="{1E0BBFD2-3ECE-43BB-BFC7-BE133E47DF17}"/>
              </a:ext>
            </a:extLst>
          </p:cNvPr>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Tree>
    <p:extLst>
      <p:ext uri="{BB962C8B-B14F-4D97-AF65-F5344CB8AC3E}">
        <p14:creationId xmlns:p14="http://schemas.microsoft.com/office/powerpoint/2010/main" val="3448463300"/>
      </p:ext>
    </p:extLst>
  </p:cSld>
  <p:clrMap bg1="lt1" tx1="dk1" bg2="dk2" tx2="lt2" accent1="accent1" accent2="accent2" accent3="accent3" accent4="accent4" accent5="accent5" accent6="accent6" hlink="hlink" folHlink="folHlink"/>
  <p:sldLayoutIdLst>
    <p:sldLayoutId id="2147483678" r:id="rId1"/>
    <p:sldLayoutId id="2147483679"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7" name="Google Shape;7;p1"/>
          <p:cNvPicPr preferRelativeResize="0"/>
          <p:nvPr userDrawn="1"/>
        </p:nvPicPr>
        <p:blipFill>
          <a:blip r:embed="rId3">
            <a:alphaModFix/>
          </a:blip>
          <a:stretch>
            <a:fillRect/>
          </a:stretch>
        </p:blipFill>
        <p:spPr>
          <a:xfrm>
            <a:off x="7668325" y="245100"/>
            <a:ext cx="1158748" cy="441725"/>
          </a:xfrm>
          <a:prstGeom prst="rect">
            <a:avLst/>
          </a:prstGeom>
          <a:noFill/>
          <a:ln>
            <a:noFill/>
          </a:ln>
        </p:spPr>
      </p:pic>
    </p:spTree>
    <p:extLst>
      <p:ext uri="{BB962C8B-B14F-4D97-AF65-F5344CB8AC3E}">
        <p14:creationId xmlns:p14="http://schemas.microsoft.com/office/powerpoint/2010/main" val="3431807589"/>
      </p:ext>
    </p:extLst>
  </p:cSld>
  <p:clrMap bg1="lt1" tx1="dk1" bg2="dk2" tx2="lt2" accent1="accent1" accent2="accent2" accent3="accent3" accent4="accent4" accent5="accent5" accent6="accent6" hlink="hlink" folHlink="folHlink"/>
  <p:sldLayoutIdLst>
    <p:sldLayoutId id="214748371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7" name="Google Shape;7;p1"/>
          <p:cNvPicPr preferRelativeResize="0"/>
          <p:nvPr userDrawn="1"/>
        </p:nvPicPr>
        <p:blipFill>
          <a:blip r:embed="rId4">
            <a:alphaModFix/>
          </a:blip>
          <a:stretch>
            <a:fillRect/>
          </a:stretch>
        </p:blipFill>
        <p:spPr>
          <a:xfrm>
            <a:off x="7668325" y="245100"/>
            <a:ext cx="1158748" cy="441725"/>
          </a:xfrm>
          <a:prstGeom prst="rect">
            <a:avLst/>
          </a:prstGeom>
          <a:noFill/>
          <a:ln>
            <a:noFill/>
          </a:ln>
        </p:spPr>
      </p:pic>
    </p:spTree>
    <p:extLst>
      <p:ext uri="{BB962C8B-B14F-4D97-AF65-F5344CB8AC3E}">
        <p14:creationId xmlns:p14="http://schemas.microsoft.com/office/powerpoint/2010/main" val="738442711"/>
      </p:ext>
    </p:extLst>
  </p:cSld>
  <p:clrMap bg1="lt1" tx1="dk1" bg2="dk2" tx2="lt2" accent1="accent1" accent2="accent2" accent3="accent3" accent4="accent4" accent5="accent5" accent6="accent6" hlink="hlink" folHlink="folHlink"/>
  <p:sldLayoutIdLst>
    <p:sldLayoutId id="2147483716" r:id="rId1"/>
    <p:sldLayoutId id="2147483717"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54.xml"/></Relationships>
</file>

<file path=ppt/slides/_rels/slide10.xml.rels><?xml version="1.0" encoding="UTF-8" standalone="yes"?>
<Relationships xmlns="http://schemas.openxmlformats.org/package/2006/relationships"><Relationship Id="rId3" Type="http://schemas.openxmlformats.org/officeDocument/2006/relationships/hyperlink" Target="https://docs.konghq.com/gateway/3.0.x/admin-api/#route-object"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hyperlink" Target="https://docs.konghq.com/gateway/3.0.x/admin-api/#plugin-object"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hyperlink" Target="https://docs.konghq.com/hub/"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docs.konghq.com/gateway/latest/admin-api/#consumer-object"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hyperlink" Target="https://docs.konghq.com/gateway/latest/admin-api/#upstream-object"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docs.konghq.com/gateway/3.0.x/admin-api/#certificate-object"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docs.konghq.com/gateway/3.0.x/admin-api/#sni-object"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docs.konghq.com/gateway/latest/kong-enterprise/analytics/"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docs.konghq.com/gateway/3.0.x/kong-enterprise/dev-portal/"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8" Type="http://schemas.openxmlformats.org/officeDocument/2006/relationships/slide" Target="slide5.xml"/><Relationship Id="rId3" Type="http://schemas.openxmlformats.org/officeDocument/2006/relationships/slide" Target="slide3.xml"/><Relationship Id="rId7" Type="http://schemas.openxmlformats.org/officeDocument/2006/relationships/slide" Target="slide7.xml"/><Relationship Id="rId2" Type="http://schemas.openxmlformats.org/officeDocument/2006/relationships/notesSlide" Target="../notesSlides/notesSlide2.xml"/><Relationship Id="rId1" Type="http://schemas.openxmlformats.org/officeDocument/2006/relationships/slideLayout" Target="../slideLayouts/slideLayout53.xml"/><Relationship Id="rId6" Type="http://schemas.openxmlformats.org/officeDocument/2006/relationships/slide" Target="slide18.xml"/><Relationship Id="rId11" Type="http://schemas.openxmlformats.org/officeDocument/2006/relationships/slide" Target="slide20.xml"/><Relationship Id="rId5" Type="http://schemas.openxmlformats.org/officeDocument/2006/relationships/slide" Target="slide16.xml"/><Relationship Id="rId10" Type="http://schemas.openxmlformats.org/officeDocument/2006/relationships/slide" Target="slide27.xml"/><Relationship Id="rId4" Type="http://schemas.openxmlformats.org/officeDocument/2006/relationships/image" Target="../media/image1.png"/><Relationship Id="rId9" Type="http://schemas.openxmlformats.org/officeDocument/2006/relationships/slide" Target="slide2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docs.konghq.com/gateway/latest/install/"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Kong/insomnia/tree/develop/packages/openapi-2-kong" TargetMode="External"/><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56.xml"/></Relationships>
</file>

<file path=ppt/slides/_rels/slide28.xml.rels><?xml version="1.0" encoding="UTF-8" standalone="yes"?>
<Relationships xmlns="http://schemas.openxmlformats.org/package/2006/relationships"><Relationship Id="rId3" Type="http://schemas.openxmlformats.org/officeDocument/2006/relationships/hyperlink" Target="https://docs.insomnia.rest/inso-cli/introduction" TargetMode="External"/><Relationship Id="rId2" Type="http://schemas.openxmlformats.org/officeDocument/2006/relationships/hyperlink" Target="https://docs.konghq.com/gateway/latest/" TargetMode="External"/><Relationship Id="rId1" Type="http://schemas.openxmlformats.org/officeDocument/2006/relationships/slideLayout" Target="../slideLayouts/slideLayout1.xml"/><Relationship Id="rId5" Type="http://schemas.openxmlformats.org/officeDocument/2006/relationships/hyperlink" Target="https://docs.konghq.com/gateway/latest/kong-enterprise/dev-portal/cli/" TargetMode="External"/><Relationship Id="rId4" Type="http://schemas.openxmlformats.org/officeDocument/2006/relationships/hyperlink" Target="https://docs.konghq.com/deck/latest/"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docs.konghq.com/gateway/3.0.x/"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docs.konghq.com/gateway/latest/admin-api/"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docs.konghq.com/gateway/latest/kong-manager/"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hyperlink" Target="https://docs.konghq.com/gateway/3.0.x/admin-api/#service-object"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
        <p:cNvGrpSpPr/>
        <p:nvPr/>
      </p:nvGrpSpPr>
      <p:grpSpPr>
        <a:xfrm>
          <a:off x="0" y="0"/>
          <a:ext cx="0" cy="0"/>
          <a:chOff x="0" y="0"/>
          <a:chExt cx="0" cy="0"/>
        </a:xfrm>
      </p:grpSpPr>
      <p:sp>
        <p:nvSpPr>
          <p:cNvPr id="15" name="Google Shape;15;p5"/>
          <p:cNvSpPr txBox="1">
            <a:spLocks noGrp="1"/>
          </p:cNvSpPr>
          <p:nvPr>
            <p:ph type="ctrTitle" idx="4294967295"/>
          </p:nvPr>
        </p:nvSpPr>
        <p:spPr>
          <a:xfrm>
            <a:off x="560300" y="500453"/>
            <a:ext cx="6955197" cy="677078"/>
          </a:xfrm>
          <a:prstGeom prst="rect">
            <a:avLst/>
          </a:prstGeom>
          <a:noFill/>
          <a:ln>
            <a:noFill/>
          </a:ln>
        </p:spPr>
        <p:txBody>
          <a:bodyPr spcFirstLastPara="1" wrap="square" lIns="91425" tIns="91425" rIns="91425" bIns="91425" anchor="ctr" anchorCtr="0">
            <a:spAutoFit/>
          </a:bodyPr>
          <a:lstStyle/>
          <a:p>
            <a:r>
              <a:rPr lang="es" sz="3200" b="1" dirty="0">
                <a:latin typeface="Montserrat"/>
                <a:ea typeface="Montserrat"/>
                <a:cs typeface="Montserrat"/>
              </a:rPr>
              <a:t>Kong API Manager</a:t>
            </a:r>
          </a:p>
        </p:txBody>
      </p:sp>
      <p:sp>
        <p:nvSpPr>
          <p:cNvPr id="17" name="Google Shape;17;p5"/>
          <p:cNvSpPr txBox="1">
            <a:spLocks noGrp="1"/>
          </p:cNvSpPr>
          <p:nvPr>
            <p:ph type="subTitle" idx="4294967295"/>
          </p:nvPr>
        </p:nvSpPr>
        <p:spPr>
          <a:xfrm>
            <a:off x="649950" y="1492492"/>
            <a:ext cx="3585900" cy="52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sz="1200" b="1" dirty="0">
                <a:latin typeface="Montserrat"/>
                <a:ea typeface="Montserrat"/>
                <a:cs typeface="Montserrat"/>
                <a:sym typeface="Montserrat"/>
              </a:rPr>
              <a:t>1</a:t>
            </a:r>
            <a:r>
              <a:rPr lang="es" sz="1200" b="1">
                <a:solidFill>
                  <a:srgbClr val="000000"/>
                </a:solidFill>
                <a:latin typeface="Montserrat"/>
                <a:ea typeface="Montserrat"/>
                <a:cs typeface="Montserrat"/>
                <a:sym typeface="Montserrat"/>
              </a:rPr>
              <a:t>4 </a:t>
            </a:r>
            <a:r>
              <a:rPr lang="es" sz="1200" b="1" dirty="0">
                <a:solidFill>
                  <a:srgbClr val="000000"/>
                </a:solidFill>
                <a:latin typeface="Montserrat"/>
                <a:ea typeface="Montserrat"/>
                <a:cs typeface="Montserrat"/>
                <a:sym typeface="Montserrat"/>
              </a:rPr>
              <a:t>de Noviembre 2022</a:t>
            </a:r>
            <a:endParaRPr sz="1200" b="1" dirty="0">
              <a:solidFill>
                <a:srgbClr val="000000"/>
              </a:solidFill>
              <a:latin typeface="Montserrat"/>
              <a:ea typeface="Montserrat"/>
              <a:cs typeface="Montserrat"/>
              <a:sym typeface="Montserrat"/>
            </a:endParaRPr>
          </a:p>
        </p:txBody>
      </p:sp>
      <p:cxnSp>
        <p:nvCxnSpPr>
          <p:cNvPr id="18" name="Google Shape;18;p5"/>
          <p:cNvCxnSpPr/>
          <p:nvPr/>
        </p:nvCxnSpPr>
        <p:spPr>
          <a:xfrm>
            <a:off x="730891" y="1431532"/>
            <a:ext cx="1899900" cy="0"/>
          </a:xfrm>
          <a:prstGeom prst="straightConnector1">
            <a:avLst/>
          </a:prstGeom>
          <a:noFill/>
          <a:ln w="38100" cap="flat" cmpd="sng">
            <a:solidFill>
              <a:schemeClr val="dk1"/>
            </a:solidFill>
            <a:prstDash val="solid"/>
            <a:round/>
            <a:headEnd type="none" w="med" len="med"/>
            <a:tailEnd type="none" w="med" len="med"/>
          </a:ln>
        </p:spPr>
      </p:cxnSp>
      <p:sp>
        <p:nvSpPr>
          <p:cNvPr id="21" name="Google Shape;21;p5"/>
          <p:cNvSpPr txBox="1"/>
          <p:nvPr/>
        </p:nvSpPr>
        <p:spPr>
          <a:xfrm>
            <a:off x="649950" y="3419875"/>
            <a:ext cx="3585900" cy="538579"/>
          </a:xfrm>
          <a:prstGeom prst="rect">
            <a:avLst/>
          </a:prstGeom>
          <a:noFill/>
          <a:ln>
            <a:noFill/>
          </a:ln>
        </p:spPr>
        <p:txBody>
          <a:bodyPr spcFirstLastPara="1" wrap="square" lIns="91425" tIns="91425" rIns="91425" bIns="91425" anchor="t" anchorCtr="0">
            <a:spAutoFit/>
          </a:bodyPr>
          <a:lstStyle/>
          <a:p>
            <a:pPr>
              <a:lnSpc>
                <a:spcPct val="115000"/>
              </a:lnSpc>
            </a:pPr>
            <a:r>
              <a:rPr lang="es" sz="1000">
                <a:latin typeface="Montserrat Medium"/>
                <a:ea typeface="Montserrat Medium"/>
                <a:cs typeface="Montserrat Medium"/>
                <a:sym typeface="Montserrat Medium"/>
              </a:rPr>
              <a:t>Crecemos juntos con Innovación I</a:t>
            </a:r>
          </a:p>
          <a:p>
            <a:pPr>
              <a:lnSpc>
                <a:spcPct val="115000"/>
              </a:lnSpc>
            </a:pPr>
            <a:r>
              <a:rPr lang="es" sz="1000">
                <a:latin typeface="Montserrat Medium"/>
                <a:ea typeface="Montserrat Medium"/>
                <a:cs typeface="Montserrat Medium"/>
                <a:sym typeface="Montserrat Medium"/>
              </a:rPr>
              <a:t>Orientación de producto | Valor de negocio</a:t>
            </a:r>
            <a:endParaRPr sz="1000">
              <a:latin typeface="Montserrat Medium"/>
              <a:ea typeface="Montserrat Medium"/>
              <a:cs typeface="Montserrat Medium"/>
              <a:sym typeface="Montserrat Medium"/>
            </a:endParaRPr>
          </a:p>
        </p:txBody>
      </p:sp>
      <p:sp>
        <p:nvSpPr>
          <p:cNvPr id="2" name="Google Shape;16;p5">
            <a:extLst>
              <a:ext uri="{FF2B5EF4-FFF2-40B4-BE49-F238E27FC236}">
                <a16:creationId xmlns:a16="http://schemas.microsoft.com/office/drawing/2014/main" id="{C5673E46-7C8F-15A9-B249-6E2725963B00}"/>
              </a:ext>
            </a:extLst>
          </p:cNvPr>
          <p:cNvSpPr txBox="1"/>
          <p:nvPr/>
        </p:nvSpPr>
        <p:spPr>
          <a:xfrm>
            <a:off x="649950" y="2095500"/>
            <a:ext cx="3267300" cy="895600"/>
          </a:xfrm>
          <a:prstGeom prst="rect">
            <a:avLst/>
          </a:prstGeom>
          <a:noFill/>
          <a:ln>
            <a:noFill/>
          </a:ln>
        </p:spPr>
        <p:txBody>
          <a:bodyPr spcFirstLastPara="1" wrap="square" lIns="91425" tIns="91425" rIns="91425" bIns="91425" anchor="t" anchorCtr="0">
            <a:spAutoFit/>
          </a:bodyPr>
          <a:lstStyle/>
          <a:p>
            <a:pPr>
              <a:lnSpc>
                <a:spcPct val="115000"/>
              </a:lnSpc>
              <a:buSzPts val="1100"/>
            </a:pPr>
            <a:r>
              <a:rPr lang="es-ES" b="1" dirty="0">
                <a:latin typeface="Montserrat"/>
                <a:ea typeface="Montserrat"/>
                <a:cs typeface="Montserrat"/>
                <a:sym typeface="Montserrat"/>
              </a:rPr>
              <a:t>Introducción a Kong API Manager</a:t>
            </a:r>
            <a:endParaRPr b="1" dirty="0">
              <a:latin typeface="Montserrat"/>
              <a:ea typeface="Montserrat"/>
              <a:cs typeface="Montserrat"/>
              <a:sym typeface="Montserrat"/>
            </a:endParaRPr>
          </a:p>
          <a:p>
            <a:endParaRPr dirty="0"/>
          </a:p>
        </p:txBody>
      </p:sp>
    </p:spTree>
    <p:extLst>
      <p:ext uri="{BB962C8B-B14F-4D97-AF65-F5344CB8AC3E}">
        <p14:creationId xmlns:p14="http://schemas.microsoft.com/office/powerpoint/2010/main" val="1482675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oogle Shape;742;p33">
            <a:extLst>
              <a:ext uri="{FF2B5EF4-FFF2-40B4-BE49-F238E27FC236}">
                <a16:creationId xmlns:a16="http://schemas.microsoft.com/office/drawing/2014/main" id="{56CA3481-3AFD-C613-9BCC-E93DCE0CE24A}"/>
              </a:ext>
            </a:extLst>
          </p:cNvPr>
          <p:cNvCxnSpPr/>
          <p:nvPr/>
        </p:nvCxnSpPr>
        <p:spPr>
          <a:xfrm>
            <a:off x="677623" y="915242"/>
            <a:ext cx="1899900" cy="0"/>
          </a:xfrm>
          <a:prstGeom prst="straightConnector1">
            <a:avLst/>
          </a:prstGeom>
          <a:noFill/>
          <a:ln w="38100" cap="flat" cmpd="sng">
            <a:solidFill>
              <a:schemeClr val="dk1"/>
            </a:solidFill>
            <a:prstDash val="solid"/>
            <a:round/>
            <a:headEnd type="none" w="med" len="med"/>
            <a:tailEnd type="none" w="med" len="med"/>
          </a:ln>
        </p:spPr>
      </p:cxnSp>
      <p:sp>
        <p:nvSpPr>
          <p:cNvPr id="3" name="Google Shape;741;p33">
            <a:extLst>
              <a:ext uri="{FF2B5EF4-FFF2-40B4-BE49-F238E27FC236}">
                <a16:creationId xmlns:a16="http://schemas.microsoft.com/office/drawing/2014/main" id="{6950C2A9-BA83-A54F-8005-B98DC2E0EE03}"/>
              </a:ext>
            </a:extLst>
          </p:cNvPr>
          <p:cNvSpPr txBox="1">
            <a:spLocks/>
          </p:cNvSpPr>
          <p:nvPr/>
        </p:nvSpPr>
        <p:spPr>
          <a:xfrm>
            <a:off x="560300" y="220987"/>
            <a:ext cx="6003060" cy="556276"/>
          </a:xfrm>
          <a:prstGeom prst="rect">
            <a:avLst/>
          </a:prstGeom>
          <a:noFill/>
          <a:ln>
            <a:noFill/>
          </a:ln>
        </p:spPr>
        <p:txBody>
          <a:bodyPr spcFirstLastPara="1" wrap="square" lIns="91425" tIns="91425" rIns="91425" bIns="91425"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5000"/>
              </a:lnSpc>
            </a:pPr>
            <a:r>
              <a:rPr lang="es-ES" sz="2100" b="1" dirty="0">
                <a:latin typeface="Montserrat"/>
                <a:ea typeface="Montserrat"/>
                <a:cs typeface="Montserrat"/>
                <a:sym typeface="Montserrat"/>
              </a:rPr>
              <a:t>Kong Manager – Rutas </a:t>
            </a:r>
          </a:p>
        </p:txBody>
      </p:sp>
      <p:sp>
        <p:nvSpPr>
          <p:cNvPr id="5" name="CuadroTexto 4">
            <a:extLst>
              <a:ext uri="{FF2B5EF4-FFF2-40B4-BE49-F238E27FC236}">
                <a16:creationId xmlns:a16="http://schemas.microsoft.com/office/drawing/2014/main" id="{6B943095-18E9-32FE-CD79-9E2F849B1740}"/>
              </a:ext>
            </a:extLst>
          </p:cNvPr>
          <p:cNvSpPr txBox="1"/>
          <p:nvPr/>
        </p:nvSpPr>
        <p:spPr>
          <a:xfrm>
            <a:off x="677623" y="1244601"/>
            <a:ext cx="7798252" cy="16927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spcAft>
                <a:spcPts val="1200"/>
              </a:spcAft>
              <a:buFont typeface="Arial" panose="020B0604020202020204" pitchFamily="34" charset="0"/>
              <a:buChar char="•"/>
            </a:pPr>
            <a:r>
              <a:rPr lang="es-ES" sz="1200" dirty="0">
                <a:latin typeface="Montserrat" pitchFamily="2" charset="0"/>
              </a:rPr>
              <a:t>Las </a:t>
            </a:r>
            <a:r>
              <a:rPr lang="es-ES" sz="1200" dirty="0">
                <a:latin typeface="Montserrat" pitchFamily="2" charset="0"/>
                <a:hlinkClick r:id="rId3"/>
              </a:rPr>
              <a:t>rutas</a:t>
            </a:r>
            <a:r>
              <a:rPr lang="es-ES" sz="1200" dirty="0">
                <a:latin typeface="Montserrat" pitchFamily="2" charset="0"/>
              </a:rPr>
              <a:t> son el punto de entrada para las peticiones, en pocas palabras, hacen que un servicio sea accesible (es lo que está expuesto a los clientes).</a:t>
            </a:r>
          </a:p>
          <a:p>
            <a:pPr marL="285750" indent="-285750" algn="just">
              <a:spcAft>
                <a:spcPts val="1200"/>
              </a:spcAft>
              <a:buFont typeface="Arial" panose="020B0604020202020204" pitchFamily="34" charset="0"/>
              <a:buChar char="•"/>
            </a:pPr>
            <a:r>
              <a:rPr lang="es-ES" sz="1200" dirty="0">
                <a:latin typeface="Montserrat" pitchFamily="2" charset="0"/>
              </a:rPr>
              <a:t>Las rutas determinan cómo se envían las peticiones a los servicios después de que llegan al Kong Gateway.</a:t>
            </a:r>
          </a:p>
          <a:p>
            <a:pPr marL="285750" indent="-285750" algn="just">
              <a:spcAft>
                <a:spcPts val="1200"/>
              </a:spcAft>
              <a:buFont typeface="Arial" panose="020B0604020202020204" pitchFamily="34" charset="0"/>
              <a:buChar char="•"/>
            </a:pPr>
            <a:r>
              <a:rPr lang="es-ES" sz="1200" dirty="0">
                <a:latin typeface="Montserrat" pitchFamily="2" charset="0"/>
              </a:rPr>
              <a:t>Un servicio puede tener muchas rutas, sin embargo una ruta solo puede estar asociada a un servicio, de manera que cuando llega una petición que coincide con una ruta, Kong dirige la petición a su servicio asociado.</a:t>
            </a:r>
          </a:p>
        </p:txBody>
      </p:sp>
      <p:pic>
        <p:nvPicPr>
          <p:cNvPr id="4" name="Imagen 3" descr="Interfaz de usuario gráfica, Aplicación&#10;&#10;Descripción generada automáticamente">
            <a:extLst>
              <a:ext uri="{FF2B5EF4-FFF2-40B4-BE49-F238E27FC236}">
                <a16:creationId xmlns:a16="http://schemas.microsoft.com/office/drawing/2014/main" id="{E67BE591-BBA8-44EB-B0E9-46385AEE91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1199" y="3404711"/>
            <a:ext cx="5181600" cy="1348740"/>
          </a:xfrm>
          <a:prstGeom prst="rect">
            <a:avLst/>
          </a:prstGeom>
        </p:spPr>
      </p:pic>
    </p:spTree>
    <p:extLst>
      <p:ext uri="{BB962C8B-B14F-4D97-AF65-F5344CB8AC3E}">
        <p14:creationId xmlns:p14="http://schemas.microsoft.com/office/powerpoint/2010/main" val="785116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oogle Shape;742;p33">
            <a:extLst>
              <a:ext uri="{FF2B5EF4-FFF2-40B4-BE49-F238E27FC236}">
                <a16:creationId xmlns:a16="http://schemas.microsoft.com/office/drawing/2014/main" id="{56CA3481-3AFD-C613-9BCC-E93DCE0CE24A}"/>
              </a:ext>
            </a:extLst>
          </p:cNvPr>
          <p:cNvCxnSpPr/>
          <p:nvPr/>
        </p:nvCxnSpPr>
        <p:spPr>
          <a:xfrm>
            <a:off x="677623" y="915242"/>
            <a:ext cx="1899900" cy="0"/>
          </a:xfrm>
          <a:prstGeom prst="straightConnector1">
            <a:avLst/>
          </a:prstGeom>
          <a:noFill/>
          <a:ln w="38100" cap="flat" cmpd="sng">
            <a:solidFill>
              <a:schemeClr val="dk1"/>
            </a:solidFill>
            <a:prstDash val="solid"/>
            <a:round/>
            <a:headEnd type="none" w="med" len="med"/>
            <a:tailEnd type="none" w="med" len="med"/>
          </a:ln>
        </p:spPr>
      </p:cxnSp>
      <p:sp>
        <p:nvSpPr>
          <p:cNvPr id="3" name="Google Shape;741;p33">
            <a:extLst>
              <a:ext uri="{FF2B5EF4-FFF2-40B4-BE49-F238E27FC236}">
                <a16:creationId xmlns:a16="http://schemas.microsoft.com/office/drawing/2014/main" id="{6950C2A9-BA83-A54F-8005-B98DC2E0EE03}"/>
              </a:ext>
            </a:extLst>
          </p:cNvPr>
          <p:cNvSpPr txBox="1">
            <a:spLocks/>
          </p:cNvSpPr>
          <p:nvPr/>
        </p:nvSpPr>
        <p:spPr>
          <a:xfrm>
            <a:off x="560300" y="220987"/>
            <a:ext cx="6003060" cy="556276"/>
          </a:xfrm>
          <a:prstGeom prst="rect">
            <a:avLst/>
          </a:prstGeom>
          <a:noFill/>
          <a:ln>
            <a:noFill/>
          </a:ln>
        </p:spPr>
        <p:txBody>
          <a:bodyPr spcFirstLastPara="1" wrap="square" lIns="91425" tIns="91425" rIns="91425" bIns="91425"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5000"/>
              </a:lnSpc>
            </a:pPr>
            <a:r>
              <a:rPr lang="es-ES" sz="2100" b="1" dirty="0">
                <a:latin typeface="Montserrat"/>
                <a:ea typeface="Montserrat"/>
                <a:cs typeface="Montserrat"/>
                <a:sym typeface="Montserrat"/>
              </a:rPr>
              <a:t>Kong Manager – </a:t>
            </a:r>
            <a:r>
              <a:rPr lang="es-ES" sz="2100" b="1" dirty="0" err="1">
                <a:latin typeface="Montserrat"/>
                <a:ea typeface="Montserrat"/>
                <a:cs typeface="Montserrat"/>
                <a:sym typeface="Montserrat"/>
              </a:rPr>
              <a:t>Plugins</a:t>
            </a:r>
            <a:r>
              <a:rPr lang="es-ES" sz="2100" b="1" dirty="0">
                <a:latin typeface="Montserrat"/>
                <a:ea typeface="Montserrat"/>
                <a:cs typeface="Montserrat"/>
                <a:sym typeface="Montserrat"/>
              </a:rPr>
              <a:t> </a:t>
            </a:r>
          </a:p>
        </p:txBody>
      </p:sp>
      <p:sp>
        <p:nvSpPr>
          <p:cNvPr id="5" name="CuadroTexto 4">
            <a:extLst>
              <a:ext uri="{FF2B5EF4-FFF2-40B4-BE49-F238E27FC236}">
                <a16:creationId xmlns:a16="http://schemas.microsoft.com/office/drawing/2014/main" id="{6B943095-18E9-32FE-CD79-9E2F849B1740}"/>
              </a:ext>
            </a:extLst>
          </p:cNvPr>
          <p:cNvSpPr txBox="1"/>
          <p:nvPr/>
        </p:nvSpPr>
        <p:spPr>
          <a:xfrm>
            <a:off x="677623" y="1298785"/>
            <a:ext cx="7798252" cy="161582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spcAft>
                <a:spcPts val="600"/>
              </a:spcAft>
              <a:buFont typeface="Arial" panose="020B0604020202020204" pitchFamily="34" charset="0"/>
              <a:buChar char="•"/>
            </a:pPr>
            <a:r>
              <a:rPr lang="es-ES" sz="1200" dirty="0">
                <a:latin typeface="Montserrat" pitchFamily="2" charset="0"/>
              </a:rPr>
              <a:t>Los </a:t>
            </a:r>
            <a:r>
              <a:rPr lang="es-ES" sz="1200" dirty="0" err="1">
                <a:latin typeface="Montserrat" pitchFamily="2" charset="0"/>
                <a:hlinkClick r:id="rId3"/>
              </a:rPr>
              <a:t>plugins</a:t>
            </a:r>
            <a:r>
              <a:rPr lang="es-ES" sz="1200" dirty="0">
                <a:latin typeface="Montserrat" pitchFamily="2" charset="0"/>
              </a:rPr>
              <a:t> proporcionan funcionalidad avanzada para complementar a Kong Gateway, de manera que permiten añadir nuevas características a la implementación concreta.</a:t>
            </a:r>
          </a:p>
          <a:p>
            <a:pPr marL="285750" indent="-285750" algn="just">
              <a:spcAft>
                <a:spcPts val="600"/>
              </a:spcAft>
              <a:buFont typeface="Arial" panose="020B0604020202020204" pitchFamily="34" charset="0"/>
              <a:buChar char="•"/>
            </a:pPr>
            <a:r>
              <a:rPr lang="es-ES" sz="1200" dirty="0">
                <a:latin typeface="Montserrat" pitchFamily="2" charset="0"/>
              </a:rPr>
              <a:t>Permiten transformar las peticiones y respuestas, controlar el tráfico, llevar una gestión de logs y generar reportes entre otras funcionalidades.</a:t>
            </a:r>
          </a:p>
          <a:p>
            <a:pPr marL="285750" indent="-285750" algn="just">
              <a:spcAft>
                <a:spcPts val="600"/>
              </a:spcAft>
              <a:buFont typeface="Arial" panose="020B0604020202020204" pitchFamily="34" charset="0"/>
              <a:buChar char="•"/>
            </a:pPr>
            <a:r>
              <a:rPr lang="es-ES" sz="1200" dirty="0">
                <a:latin typeface="Montserrat" pitchFamily="2" charset="0"/>
              </a:rPr>
              <a:t>Si se tiene alguna restricción para las peticiones y estas no se cumplen de acuerdo a las políticas establecidas, no llegarán al servicio.</a:t>
            </a:r>
          </a:p>
          <a:p>
            <a:pPr marL="285750" indent="-285750" algn="just">
              <a:spcAft>
                <a:spcPts val="600"/>
              </a:spcAft>
              <a:buFont typeface="Arial" panose="020B0604020202020204" pitchFamily="34" charset="0"/>
              <a:buChar char="•"/>
            </a:pPr>
            <a:r>
              <a:rPr lang="es-ES" sz="1200" dirty="0">
                <a:latin typeface="Montserrat" pitchFamily="2" charset="0"/>
              </a:rPr>
              <a:t>Estos </a:t>
            </a:r>
            <a:r>
              <a:rPr lang="es-ES" sz="1200" dirty="0" err="1">
                <a:latin typeface="Montserrat" pitchFamily="2" charset="0"/>
              </a:rPr>
              <a:t>plugins</a:t>
            </a:r>
            <a:r>
              <a:rPr lang="es-ES" sz="1200" dirty="0">
                <a:latin typeface="Montserrat" pitchFamily="2" charset="0"/>
              </a:rPr>
              <a:t> se encuentran en el </a:t>
            </a:r>
            <a:r>
              <a:rPr lang="es-ES" sz="1200" dirty="0">
                <a:latin typeface="Montserrat" pitchFamily="2" charset="0"/>
                <a:hlinkClick r:id="rId4"/>
              </a:rPr>
              <a:t>Plugin Hub</a:t>
            </a:r>
            <a:r>
              <a:rPr lang="es-ES" sz="1200" dirty="0">
                <a:latin typeface="Montserrat" pitchFamily="2" charset="0"/>
              </a:rPr>
              <a:t>. También se pueden crear </a:t>
            </a:r>
            <a:r>
              <a:rPr lang="es-ES" sz="1200" dirty="0" err="1">
                <a:latin typeface="Montserrat" pitchFamily="2" charset="0"/>
              </a:rPr>
              <a:t>plugins</a:t>
            </a:r>
            <a:r>
              <a:rPr lang="es-ES" sz="1200" dirty="0">
                <a:latin typeface="Montserrat" pitchFamily="2" charset="0"/>
              </a:rPr>
              <a:t> de terceros.</a:t>
            </a:r>
          </a:p>
        </p:txBody>
      </p:sp>
      <p:pic>
        <p:nvPicPr>
          <p:cNvPr id="6" name="Imagen 5" descr="Diagrama&#10;&#10;Descripción generada automáticamente">
            <a:extLst>
              <a:ext uri="{FF2B5EF4-FFF2-40B4-BE49-F238E27FC236}">
                <a16:creationId xmlns:a16="http://schemas.microsoft.com/office/drawing/2014/main" id="{833C12DC-508B-161B-58BD-C23457467C3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75509" y="3436135"/>
            <a:ext cx="4792980" cy="1493520"/>
          </a:xfrm>
          <a:prstGeom prst="rect">
            <a:avLst/>
          </a:prstGeom>
        </p:spPr>
      </p:pic>
    </p:spTree>
    <p:extLst>
      <p:ext uri="{BB962C8B-B14F-4D97-AF65-F5344CB8AC3E}">
        <p14:creationId xmlns:p14="http://schemas.microsoft.com/office/powerpoint/2010/main" val="4108334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oogle Shape;742;p33">
            <a:extLst>
              <a:ext uri="{FF2B5EF4-FFF2-40B4-BE49-F238E27FC236}">
                <a16:creationId xmlns:a16="http://schemas.microsoft.com/office/drawing/2014/main" id="{56CA3481-3AFD-C613-9BCC-E93DCE0CE24A}"/>
              </a:ext>
            </a:extLst>
          </p:cNvPr>
          <p:cNvCxnSpPr/>
          <p:nvPr/>
        </p:nvCxnSpPr>
        <p:spPr>
          <a:xfrm>
            <a:off x="677623" y="915242"/>
            <a:ext cx="1899900" cy="0"/>
          </a:xfrm>
          <a:prstGeom prst="straightConnector1">
            <a:avLst/>
          </a:prstGeom>
          <a:noFill/>
          <a:ln w="38100" cap="flat" cmpd="sng">
            <a:solidFill>
              <a:schemeClr val="dk1"/>
            </a:solidFill>
            <a:prstDash val="solid"/>
            <a:round/>
            <a:headEnd type="none" w="med" len="med"/>
            <a:tailEnd type="none" w="med" len="med"/>
          </a:ln>
        </p:spPr>
      </p:cxnSp>
      <p:sp>
        <p:nvSpPr>
          <p:cNvPr id="3" name="Google Shape;741;p33">
            <a:extLst>
              <a:ext uri="{FF2B5EF4-FFF2-40B4-BE49-F238E27FC236}">
                <a16:creationId xmlns:a16="http://schemas.microsoft.com/office/drawing/2014/main" id="{6950C2A9-BA83-A54F-8005-B98DC2E0EE03}"/>
              </a:ext>
            </a:extLst>
          </p:cNvPr>
          <p:cNvSpPr txBox="1">
            <a:spLocks/>
          </p:cNvSpPr>
          <p:nvPr/>
        </p:nvSpPr>
        <p:spPr>
          <a:xfrm>
            <a:off x="560300" y="220987"/>
            <a:ext cx="6003060" cy="556276"/>
          </a:xfrm>
          <a:prstGeom prst="rect">
            <a:avLst/>
          </a:prstGeom>
          <a:noFill/>
          <a:ln>
            <a:noFill/>
          </a:ln>
        </p:spPr>
        <p:txBody>
          <a:bodyPr spcFirstLastPara="1" wrap="square" lIns="91425" tIns="91425" rIns="91425" bIns="91425"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5000"/>
              </a:lnSpc>
            </a:pPr>
            <a:r>
              <a:rPr lang="es-ES" sz="2100" b="1" dirty="0">
                <a:latin typeface="Montserrat"/>
                <a:ea typeface="Montserrat"/>
                <a:cs typeface="Montserrat"/>
                <a:sym typeface="Montserrat"/>
              </a:rPr>
              <a:t>Kong Manager – Consumidores </a:t>
            </a:r>
          </a:p>
        </p:txBody>
      </p:sp>
      <p:sp>
        <p:nvSpPr>
          <p:cNvPr id="5" name="CuadroTexto 4">
            <a:extLst>
              <a:ext uri="{FF2B5EF4-FFF2-40B4-BE49-F238E27FC236}">
                <a16:creationId xmlns:a16="http://schemas.microsoft.com/office/drawing/2014/main" id="{6B943095-18E9-32FE-CD79-9E2F849B1740}"/>
              </a:ext>
            </a:extLst>
          </p:cNvPr>
          <p:cNvSpPr txBox="1"/>
          <p:nvPr/>
        </p:nvSpPr>
        <p:spPr>
          <a:xfrm>
            <a:off x="672873" y="1350031"/>
            <a:ext cx="779825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spcAft>
                <a:spcPts val="1200"/>
              </a:spcAft>
            </a:pPr>
            <a:r>
              <a:rPr lang="es-ES" sz="1200" dirty="0">
                <a:latin typeface="Montserrat" pitchFamily="2" charset="0"/>
              </a:rPr>
              <a:t>Un </a:t>
            </a:r>
            <a:r>
              <a:rPr lang="es-ES" sz="1200" dirty="0">
                <a:latin typeface="Montserrat" pitchFamily="2" charset="0"/>
                <a:hlinkClick r:id="rId3"/>
              </a:rPr>
              <a:t>consumidor</a:t>
            </a:r>
            <a:r>
              <a:rPr lang="es-ES" sz="1200" dirty="0">
                <a:latin typeface="Montserrat" pitchFamily="2" charset="0"/>
              </a:rPr>
              <a:t> representa un usuario final de una API, lo que permite controlar quién puede acceder a esta. Para concretar, un consumidor representa a un cliente para un servicio de Kong. Los clientes API pueden ser usuarios, aplicaciones web, aplicaciones web, aplicaciones móviles e incluso otras </a:t>
            </a:r>
            <a:r>
              <a:rPr lang="es-ES" sz="1200" dirty="0" err="1">
                <a:latin typeface="Montserrat" pitchFamily="2" charset="0"/>
              </a:rPr>
              <a:t>APIs</a:t>
            </a:r>
            <a:r>
              <a:rPr lang="es-ES" sz="1200" dirty="0">
                <a:latin typeface="Montserrat" pitchFamily="2" charset="0"/>
              </a:rPr>
              <a:t>.</a:t>
            </a:r>
          </a:p>
        </p:txBody>
      </p:sp>
      <p:pic>
        <p:nvPicPr>
          <p:cNvPr id="4" name="Imagen 3" descr="Interfaz de usuario gráfica, Aplicación&#10;&#10;Descripción generada automáticamente">
            <a:extLst>
              <a:ext uri="{FF2B5EF4-FFF2-40B4-BE49-F238E27FC236}">
                <a16:creationId xmlns:a16="http://schemas.microsoft.com/office/drawing/2014/main" id="{586B9DA6-A7AA-D61B-82DF-2EEFE647A2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9303" y="2753796"/>
            <a:ext cx="6325393" cy="1482421"/>
          </a:xfrm>
          <a:prstGeom prst="rect">
            <a:avLst/>
          </a:prstGeom>
        </p:spPr>
      </p:pic>
    </p:spTree>
    <p:extLst>
      <p:ext uri="{BB962C8B-B14F-4D97-AF65-F5344CB8AC3E}">
        <p14:creationId xmlns:p14="http://schemas.microsoft.com/office/powerpoint/2010/main" val="149562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oogle Shape;742;p33">
            <a:extLst>
              <a:ext uri="{FF2B5EF4-FFF2-40B4-BE49-F238E27FC236}">
                <a16:creationId xmlns:a16="http://schemas.microsoft.com/office/drawing/2014/main" id="{56CA3481-3AFD-C613-9BCC-E93DCE0CE24A}"/>
              </a:ext>
            </a:extLst>
          </p:cNvPr>
          <p:cNvCxnSpPr/>
          <p:nvPr/>
        </p:nvCxnSpPr>
        <p:spPr>
          <a:xfrm>
            <a:off x="677623" y="915242"/>
            <a:ext cx="1899900" cy="0"/>
          </a:xfrm>
          <a:prstGeom prst="straightConnector1">
            <a:avLst/>
          </a:prstGeom>
          <a:noFill/>
          <a:ln w="38100" cap="flat" cmpd="sng">
            <a:solidFill>
              <a:schemeClr val="dk1"/>
            </a:solidFill>
            <a:prstDash val="solid"/>
            <a:round/>
            <a:headEnd type="none" w="med" len="med"/>
            <a:tailEnd type="none" w="med" len="med"/>
          </a:ln>
        </p:spPr>
      </p:cxnSp>
      <p:sp>
        <p:nvSpPr>
          <p:cNvPr id="3" name="Google Shape;741;p33">
            <a:extLst>
              <a:ext uri="{FF2B5EF4-FFF2-40B4-BE49-F238E27FC236}">
                <a16:creationId xmlns:a16="http://schemas.microsoft.com/office/drawing/2014/main" id="{6950C2A9-BA83-A54F-8005-B98DC2E0EE03}"/>
              </a:ext>
            </a:extLst>
          </p:cNvPr>
          <p:cNvSpPr txBox="1">
            <a:spLocks/>
          </p:cNvSpPr>
          <p:nvPr/>
        </p:nvSpPr>
        <p:spPr>
          <a:xfrm>
            <a:off x="560300" y="220987"/>
            <a:ext cx="6003060" cy="556276"/>
          </a:xfrm>
          <a:prstGeom prst="rect">
            <a:avLst/>
          </a:prstGeom>
          <a:noFill/>
          <a:ln>
            <a:noFill/>
          </a:ln>
        </p:spPr>
        <p:txBody>
          <a:bodyPr spcFirstLastPara="1" wrap="square" lIns="91425" tIns="91425" rIns="91425" bIns="91425"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5000"/>
              </a:lnSpc>
            </a:pPr>
            <a:r>
              <a:rPr lang="es-ES" sz="2100" b="1" dirty="0">
                <a:latin typeface="Montserrat"/>
                <a:ea typeface="Montserrat"/>
                <a:cs typeface="Montserrat"/>
                <a:sym typeface="Montserrat"/>
              </a:rPr>
              <a:t>Kong Manager – </a:t>
            </a:r>
            <a:r>
              <a:rPr lang="es-ES" sz="2100" b="1" dirty="0" err="1">
                <a:latin typeface="Montserrat"/>
                <a:ea typeface="Montserrat"/>
                <a:cs typeface="Montserrat"/>
                <a:sym typeface="Montserrat"/>
              </a:rPr>
              <a:t>Upstreams</a:t>
            </a:r>
            <a:r>
              <a:rPr lang="es-ES" sz="2100" b="1" dirty="0">
                <a:latin typeface="Montserrat"/>
                <a:ea typeface="Montserrat"/>
                <a:cs typeface="Montserrat"/>
                <a:sym typeface="Montserrat"/>
              </a:rPr>
              <a:t> </a:t>
            </a:r>
          </a:p>
        </p:txBody>
      </p:sp>
      <p:sp>
        <p:nvSpPr>
          <p:cNvPr id="5" name="CuadroTexto 4">
            <a:extLst>
              <a:ext uri="{FF2B5EF4-FFF2-40B4-BE49-F238E27FC236}">
                <a16:creationId xmlns:a16="http://schemas.microsoft.com/office/drawing/2014/main" id="{6B943095-18E9-32FE-CD79-9E2F849B1740}"/>
              </a:ext>
            </a:extLst>
          </p:cNvPr>
          <p:cNvSpPr txBox="1"/>
          <p:nvPr/>
        </p:nvSpPr>
        <p:spPr>
          <a:xfrm>
            <a:off x="672873" y="1435598"/>
            <a:ext cx="7798252"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spcAft>
                <a:spcPts val="1200"/>
              </a:spcAft>
              <a:buFont typeface="Arial" panose="020B0604020202020204" pitchFamily="34" charset="0"/>
              <a:buChar char="•"/>
            </a:pPr>
            <a:r>
              <a:rPr lang="es-ES" sz="1200" dirty="0">
                <a:latin typeface="Montserrat" pitchFamily="2" charset="0"/>
              </a:rPr>
              <a:t>Un </a:t>
            </a:r>
            <a:r>
              <a:rPr lang="es-ES" sz="1200" dirty="0" err="1">
                <a:latin typeface="Montserrat" pitchFamily="2" charset="0"/>
                <a:hlinkClick r:id="rId3"/>
              </a:rPr>
              <a:t>Upstream</a:t>
            </a:r>
            <a:r>
              <a:rPr lang="es-ES" sz="1200" dirty="0">
                <a:latin typeface="Montserrat" pitchFamily="2" charset="0"/>
              </a:rPr>
              <a:t> (o balanceador de carga) representa un nombre de host virtual y puede utilizarse para equilibrar la carga de las solicitudes entrantes en varios servicios.</a:t>
            </a:r>
          </a:p>
          <a:p>
            <a:pPr marL="285750" indent="-285750" algn="just">
              <a:spcAft>
                <a:spcPts val="1200"/>
              </a:spcAft>
              <a:buFont typeface="Arial" panose="020B0604020202020204" pitchFamily="34" charset="0"/>
              <a:buChar char="•"/>
            </a:pPr>
            <a:r>
              <a:rPr lang="es-ES" sz="1200" dirty="0">
                <a:latin typeface="Montserrat" pitchFamily="2" charset="0"/>
              </a:rPr>
              <a:t>También incluye un </a:t>
            </a:r>
            <a:r>
              <a:rPr lang="es-ES" sz="1200" dirty="0" err="1">
                <a:latin typeface="Montserrat" pitchFamily="2" charset="0"/>
              </a:rPr>
              <a:t>health</a:t>
            </a:r>
            <a:r>
              <a:rPr lang="es-ES" sz="1200" dirty="0">
                <a:latin typeface="Montserrat" pitchFamily="2" charset="0"/>
              </a:rPr>
              <a:t> </a:t>
            </a:r>
            <a:r>
              <a:rPr lang="es-ES" sz="1200" dirty="0" err="1">
                <a:latin typeface="Montserrat" pitchFamily="2" charset="0"/>
              </a:rPr>
              <a:t>checker</a:t>
            </a:r>
            <a:r>
              <a:rPr lang="es-ES" sz="1200" dirty="0">
                <a:latin typeface="Montserrat" pitchFamily="2" charset="0"/>
              </a:rPr>
              <a:t> (comprobador de salud / estado) que es capaz de habilitar y deshabilitar objetivos en función de su capacidad o incapacidad para servir peticiones.</a:t>
            </a:r>
          </a:p>
        </p:txBody>
      </p:sp>
    </p:spTree>
    <p:extLst>
      <p:ext uri="{BB962C8B-B14F-4D97-AF65-F5344CB8AC3E}">
        <p14:creationId xmlns:p14="http://schemas.microsoft.com/office/powerpoint/2010/main" val="3011286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oogle Shape;742;p33">
            <a:extLst>
              <a:ext uri="{FF2B5EF4-FFF2-40B4-BE49-F238E27FC236}">
                <a16:creationId xmlns:a16="http://schemas.microsoft.com/office/drawing/2014/main" id="{56CA3481-3AFD-C613-9BCC-E93DCE0CE24A}"/>
              </a:ext>
            </a:extLst>
          </p:cNvPr>
          <p:cNvCxnSpPr/>
          <p:nvPr/>
        </p:nvCxnSpPr>
        <p:spPr>
          <a:xfrm>
            <a:off x="677623" y="915242"/>
            <a:ext cx="1899900" cy="0"/>
          </a:xfrm>
          <a:prstGeom prst="straightConnector1">
            <a:avLst/>
          </a:prstGeom>
          <a:noFill/>
          <a:ln w="38100" cap="flat" cmpd="sng">
            <a:solidFill>
              <a:schemeClr val="dk1"/>
            </a:solidFill>
            <a:prstDash val="solid"/>
            <a:round/>
            <a:headEnd type="none" w="med" len="med"/>
            <a:tailEnd type="none" w="med" len="med"/>
          </a:ln>
        </p:spPr>
      </p:cxnSp>
      <p:sp>
        <p:nvSpPr>
          <p:cNvPr id="3" name="Google Shape;741;p33">
            <a:extLst>
              <a:ext uri="{FF2B5EF4-FFF2-40B4-BE49-F238E27FC236}">
                <a16:creationId xmlns:a16="http://schemas.microsoft.com/office/drawing/2014/main" id="{6950C2A9-BA83-A54F-8005-B98DC2E0EE03}"/>
              </a:ext>
            </a:extLst>
          </p:cNvPr>
          <p:cNvSpPr txBox="1">
            <a:spLocks/>
          </p:cNvSpPr>
          <p:nvPr/>
        </p:nvSpPr>
        <p:spPr>
          <a:xfrm>
            <a:off x="560300" y="220987"/>
            <a:ext cx="6003060" cy="556276"/>
          </a:xfrm>
          <a:prstGeom prst="rect">
            <a:avLst/>
          </a:prstGeom>
          <a:noFill/>
          <a:ln>
            <a:noFill/>
          </a:ln>
        </p:spPr>
        <p:txBody>
          <a:bodyPr spcFirstLastPara="1" wrap="square" lIns="91425" tIns="91425" rIns="91425" bIns="91425"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5000"/>
              </a:lnSpc>
            </a:pPr>
            <a:r>
              <a:rPr lang="es-ES" sz="2100" b="1" dirty="0">
                <a:latin typeface="Montserrat"/>
                <a:ea typeface="Montserrat"/>
                <a:cs typeface="Montserrat"/>
                <a:sym typeface="Montserrat"/>
              </a:rPr>
              <a:t>Kong Manager – Certificados </a:t>
            </a:r>
          </a:p>
        </p:txBody>
      </p:sp>
      <p:sp>
        <p:nvSpPr>
          <p:cNvPr id="5" name="CuadroTexto 4">
            <a:extLst>
              <a:ext uri="{FF2B5EF4-FFF2-40B4-BE49-F238E27FC236}">
                <a16:creationId xmlns:a16="http://schemas.microsoft.com/office/drawing/2014/main" id="{6B943095-18E9-32FE-CD79-9E2F849B1740}"/>
              </a:ext>
            </a:extLst>
          </p:cNvPr>
          <p:cNvSpPr txBox="1"/>
          <p:nvPr/>
        </p:nvSpPr>
        <p:spPr>
          <a:xfrm>
            <a:off x="672873" y="1435598"/>
            <a:ext cx="7798252"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spcAft>
                <a:spcPts val="1200"/>
              </a:spcAft>
              <a:buFont typeface="Arial" panose="020B0604020202020204" pitchFamily="34" charset="0"/>
              <a:buChar char="•"/>
            </a:pPr>
            <a:r>
              <a:rPr lang="es-ES" sz="1200" dirty="0">
                <a:latin typeface="Montserrat" pitchFamily="2" charset="0"/>
              </a:rPr>
              <a:t>Un </a:t>
            </a:r>
            <a:r>
              <a:rPr lang="es-ES" sz="1200" dirty="0">
                <a:latin typeface="Montserrat" pitchFamily="2" charset="0"/>
                <a:hlinkClick r:id="rId3"/>
              </a:rPr>
              <a:t>Certificado</a:t>
            </a:r>
            <a:r>
              <a:rPr lang="es-ES" sz="1200" dirty="0">
                <a:latin typeface="Montserrat" pitchFamily="2" charset="0"/>
              </a:rPr>
              <a:t> representa un par de claves pública / privada para un certificado SSL, que Kong usa para el envío de solicitudes cifradas sobre SSL/TLS.</a:t>
            </a:r>
          </a:p>
          <a:p>
            <a:pPr marL="285750" indent="-285750" algn="just">
              <a:spcAft>
                <a:spcPts val="1200"/>
              </a:spcAft>
              <a:buFont typeface="Arial" panose="020B0604020202020204" pitchFamily="34" charset="0"/>
              <a:buChar char="•"/>
            </a:pPr>
            <a:r>
              <a:rPr lang="es-ES" sz="1200" dirty="0">
                <a:latin typeface="Montserrat" pitchFamily="2" charset="0"/>
              </a:rPr>
              <a:t>Los certificados también pueden utilizarse con objetos SIN para vincular un par certificado / clave a uno o varios nombres de host.</a:t>
            </a:r>
          </a:p>
          <a:p>
            <a:pPr marL="285750" indent="-285750" algn="just">
              <a:spcAft>
                <a:spcPts val="1200"/>
              </a:spcAft>
              <a:buFont typeface="Arial" panose="020B0604020202020204" pitchFamily="34" charset="0"/>
              <a:buChar char="•"/>
            </a:pPr>
            <a:r>
              <a:rPr lang="es-ES" sz="1200" dirty="0">
                <a:latin typeface="Montserrat" pitchFamily="2" charset="0"/>
              </a:rPr>
              <a:t>También existe la opción de usar certificados emitidos por una autoridad certificadora (CA).</a:t>
            </a:r>
          </a:p>
        </p:txBody>
      </p:sp>
    </p:spTree>
    <p:extLst>
      <p:ext uri="{BB962C8B-B14F-4D97-AF65-F5344CB8AC3E}">
        <p14:creationId xmlns:p14="http://schemas.microsoft.com/office/powerpoint/2010/main" val="2205498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oogle Shape;742;p33">
            <a:extLst>
              <a:ext uri="{FF2B5EF4-FFF2-40B4-BE49-F238E27FC236}">
                <a16:creationId xmlns:a16="http://schemas.microsoft.com/office/drawing/2014/main" id="{56CA3481-3AFD-C613-9BCC-E93DCE0CE24A}"/>
              </a:ext>
            </a:extLst>
          </p:cNvPr>
          <p:cNvCxnSpPr/>
          <p:nvPr/>
        </p:nvCxnSpPr>
        <p:spPr>
          <a:xfrm>
            <a:off x="677623" y="915242"/>
            <a:ext cx="1899900" cy="0"/>
          </a:xfrm>
          <a:prstGeom prst="straightConnector1">
            <a:avLst/>
          </a:prstGeom>
          <a:noFill/>
          <a:ln w="38100" cap="flat" cmpd="sng">
            <a:solidFill>
              <a:schemeClr val="dk1"/>
            </a:solidFill>
            <a:prstDash val="solid"/>
            <a:round/>
            <a:headEnd type="none" w="med" len="med"/>
            <a:tailEnd type="none" w="med" len="med"/>
          </a:ln>
        </p:spPr>
      </p:cxnSp>
      <p:sp>
        <p:nvSpPr>
          <p:cNvPr id="3" name="Google Shape;741;p33">
            <a:extLst>
              <a:ext uri="{FF2B5EF4-FFF2-40B4-BE49-F238E27FC236}">
                <a16:creationId xmlns:a16="http://schemas.microsoft.com/office/drawing/2014/main" id="{6950C2A9-BA83-A54F-8005-B98DC2E0EE03}"/>
              </a:ext>
            </a:extLst>
          </p:cNvPr>
          <p:cNvSpPr txBox="1">
            <a:spLocks/>
          </p:cNvSpPr>
          <p:nvPr/>
        </p:nvSpPr>
        <p:spPr>
          <a:xfrm>
            <a:off x="560300" y="220987"/>
            <a:ext cx="6003060" cy="556276"/>
          </a:xfrm>
          <a:prstGeom prst="rect">
            <a:avLst/>
          </a:prstGeom>
          <a:noFill/>
          <a:ln>
            <a:noFill/>
          </a:ln>
        </p:spPr>
        <p:txBody>
          <a:bodyPr spcFirstLastPara="1" wrap="square" lIns="91425" tIns="91425" rIns="91425" bIns="91425"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5000"/>
              </a:lnSpc>
            </a:pPr>
            <a:r>
              <a:rPr lang="es-ES" sz="2100" b="1" dirty="0">
                <a:latin typeface="Montserrat"/>
                <a:ea typeface="Montserrat"/>
                <a:cs typeface="Montserrat"/>
                <a:sym typeface="Montserrat"/>
              </a:rPr>
              <a:t>Kong Manager – </a:t>
            </a:r>
            <a:r>
              <a:rPr lang="es-ES" sz="2100" b="1" dirty="0" err="1">
                <a:latin typeface="Montserrat"/>
                <a:ea typeface="Montserrat"/>
                <a:cs typeface="Montserrat"/>
                <a:sym typeface="Montserrat"/>
              </a:rPr>
              <a:t>SNIs</a:t>
            </a:r>
            <a:r>
              <a:rPr lang="es-ES" sz="2100" b="1" dirty="0">
                <a:latin typeface="Montserrat"/>
                <a:ea typeface="Montserrat"/>
                <a:cs typeface="Montserrat"/>
                <a:sym typeface="Montserrat"/>
              </a:rPr>
              <a:t> </a:t>
            </a:r>
          </a:p>
        </p:txBody>
      </p:sp>
      <p:sp>
        <p:nvSpPr>
          <p:cNvPr id="5" name="CuadroTexto 4">
            <a:extLst>
              <a:ext uri="{FF2B5EF4-FFF2-40B4-BE49-F238E27FC236}">
                <a16:creationId xmlns:a16="http://schemas.microsoft.com/office/drawing/2014/main" id="{6B943095-18E9-32FE-CD79-9E2F849B1740}"/>
              </a:ext>
            </a:extLst>
          </p:cNvPr>
          <p:cNvSpPr txBox="1"/>
          <p:nvPr/>
        </p:nvSpPr>
        <p:spPr>
          <a:xfrm>
            <a:off x="672873" y="1435598"/>
            <a:ext cx="779825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spcAft>
                <a:spcPts val="600"/>
              </a:spcAft>
              <a:buFont typeface="Arial" panose="020B0604020202020204" pitchFamily="34" charset="0"/>
              <a:buChar char="•"/>
            </a:pPr>
            <a:r>
              <a:rPr lang="es-ES" sz="1200" dirty="0">
                <a:latin typeface="Montserrat" pitchFamily="2" charset="0"/>
              </a:rPr>
              <a:t>Un </a:t>
            </a:r>
            <a:r>
              <a:rPr lang="es-ES" sz="1200" dirty="0">
                <a:latin typeface="Montserrat" pitchFamily="2" charset="0"/>
                <a:hlinkClick r:id="rId3"/>
              </a:rPr>
              <a:t>SNI</a:t>
            </a:r>
            <a:r>
              <a:rPr lang="es-ES" sz="1200" dirty="0">
                <a:latin typeface="Montserrat" pitchFamily="2" charset="0"/>
              </a:rPr>
              <a:t> (Server </a:t>
            </a:r>
            <a:r>
              <a:rPr lang="es-ES" sz="1200" dirty="0" err="1">
                <a:latin typeface="Montserrat" pitchFamily="2" charset="0"/>
              </a:rPr>
              <a:t>Name</a:t>
            </a:r>
            <a:r>
              <a:rPr lang="es-ES" sz="1200" dirty="0">
                <a:latin typeface="Montserrat" pitchFamily="2" charset="0"/>
              </a:rPr>
              <a:t> </a:t>
            </a:r>
            <a:r>
              <a:rPr lang="es-ES" sz="1200" dirty="0" err="1">
                <a:latin typeface="Montserrat" pitchFamily="2" charset="0"/>
              </a:rPr>
              <a:t>Indication</a:t>
            </a:r>
            <a:r>
              <a:rPr lang="es-ES" sz="1200" dirty="0">
                <a:latin typeface="Montserrat" pitchFamily="2" charset="0"/>
              </a:rPr>
              <a:t>) representa una asignación de nombres de host a un certificado. Cuando Kong recibe una solicitud SSL, la utiliza para buscar el objeto Certificado basado en el SNI asociado a este.</a:t>
            </a:r>
          </a:p>
        </p:txBody>
      </p:sp>
      <p:pic>
        <p:nvPicPr>
          <p:cNvPr id="1026" name="Picture 2">
            <a:extLst>
              <a:ext uri="{FF2B5EF4-FFF2-40B4-BE49-F238E27FC236}">
                <a16:creationId xmlns:a16="http://schemas.microsoft.com/office/drawing/2014/main" id="{1180B5D9-067E-65B9-59C5-0D1BE1E246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0996" y="2330105"/>
            <a:ext cx="4622006" cy="2453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97879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424242"/>
            </a:gs>
            <a:gs pos="100000">
              <a:srgbClr val="010101"/>
            </a:gs>
          </a:gsLst>
          <a:path path="circle">
            <a:fillToRect l="50000" t="50000" r="50000" b="50000"/>
          </a:path>
          <a:tileRect/>
        </a:gradFill>
        <a:effectLst/>
      </p:bgPr>
    </p:bg>
    <p:spTree>
      <p:nvGrpSpPr>
        <p:cNvPr id="1" name="Shape 856"/>
        <p:cNvGrpSpPr/>
        <p:nvPr/>
      </p:nvGrpSpPr>
      <p:grpSpPr>
        <a:xfrm>
          <a:off x="0" y="0"/>
          <a:ext cx="0" cy="0"/>
          <a:chOff x="0" y="0"/>
          <a:chExt cx="0" cy="0"/>
        </a:xfrm>
      </p:grpSpPr>
      <p:sp>
        <p:nvSpPr>
          <p:cNvPr id="857" name="Google Shape;857;p38"/>
          <p:cNvSpPr txBox="1"/>
          <p:nvPr/>
        </p:nvSpPr>
        <p:spPr>
          <a:xfrm>
            <a:off x="739600" y="530375"/>
            <a:ext cx="1122900" cy="68015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 sz="2800" dirty="0">
                <a:solidFill>
                  <a:schemeClr val="lt1"/>
                </a:solidFill>
                <a:latin typeface="Montserrat"/>
                <a:ea typeface="Montserrat"/>
                <a:cs typeface="Montserrat"/>
                <a:sym typeface="Montserrat"/>
              </a:rPr>
              <a:t>04</a:t>
            </a:r>
            <a:r>
              <a:rPr lang="es" sz="2400" dirty="0">
                <a:solidFill>
                  <a:schemeClr val="lt1"/>
                </a:solidFill>
                <a:latin typeface="Montserrat"/>
                <a:ea typeface="Montserrat"/>
                <a:cs typeface="Montserrat"/>
                <a:sym typeface="Montserrat"/>
              </a:rPr>
              <a:t>.      </a:t>
            </a:r>
            <a:endParaRPr sz="2400" dirty="0">
              <a:solidFill>
                <a:schemeClr val="lt1"/>
              </a:solidFill>
              <a:latin typeface="Montserrat"/>
              <a:ea typeface="Montserrat"/>
              <a:cs typeface="Montserrat"/>
              <a:sym typeface="Montserrat"/>
            </a:endParaRPr>
          </a:p>
        </p:txBody>
      </p:sp>
      <p:cxnSp>
        <p:nvCxnSpPr>
          <p:cNvPr id="858" name="Google Shape;858;p38"/>
          <p:cNvCxnSpPr/>
          <p:nvPr/>
        </p:nvCxnSpPr>
        <p:spPr>
          <a:xfrm>
            <a:off x="739600" y="1292867"/>
            <a:ext cx="1875300" cy="0"/>
          </a:xfrm>
          <a:prstGeom prst="straightConnector1">
            <a:avLst/>
          </a:prstGeom>
          <a:noFill/>
          <a:ln w="38100" cap="flat" cmpd="sng">
            <a:solidFill>
              <a:schemeClr val="lt1"/>
            </a:solidFill>
            <a:prstDash val="solid"/>
            <a:round/>
            <a:headEnd type="none" w="med" len="med"/>
            <a:tailEnd type="none" w="med" len="med"/>
          </a:ln>
        </p:spPr>
      </p:cxnSp>
      <p:sp>
        <p:nvSpPr>
          <p:cNvPr id="859" name="Google Shape;859;p38"/>
          <p:cNvSpPr txBox="1"/>
          <p:nvPr/>
        </p:nvSpPr>
        <p:spPr>
          <a:xfrm>
            <a:off x="659499" y="1985850"/>
            <a:ext cx="6938730" cy="80018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4000" dirty="0">
                <a:solidFill>
                  <a:schemeClr val="lt1"/>
                </a:solidFill>
                <a:latin typeface="Montserrat Medium"/>
                <a:ea typeface="Montserrat Medium"/>
                <a:cs typeface="Montserrat Medium"/>
                <a:sym typeface="Montserrat Medium"/>
              </a:rPr>
              <a:t>Kong </a:t>
            </a:r>
            <a:r>
              <a:rPr lang="es-ES" sz="4000" dirty="0" err="1">
                <a:solidFill>
                  <a:schemeClr val="lt1"/>
                </a:solidFill>
                <a:latin typeface="Montserrat Medium"/>
                <a:ea typeface="Montserrat Medium"/>
                <a:cs typeface="Montserrat Medium"/>
                <a:sym typeface="Montserrat Medium"/>
              </a:rPr>
              <a:t>Vitals</a:t>
            </a:r>
            <a:endParaRPr sz="1800" dirty="0">
              <a:solidFill>
                <a:schemeClr val="lt1"/>
              </a:solidFill>
              <a:latin typeface="Montserrat Medium"/>
              <a:ea typeface="Montserrat Medium"/>
              <a:cs typeface="Montserrat Medium"/>
              <a:sym typeface="Montserrat Medium"/>
            </a:endParaRPr>
          </a:p>
        </p:txBody>
      </p:sp>
      <p:pic>
        <p:nvPicPr>
          <p:cNvPr id="860" name="Google Shape;860;p38"/>
          <p:cNvPicPr preferRelativeResize="0"/>
          <p:nvPr/>
        </p:nvPicPr>
        <p:blipFill>
          <a:blip r:embed="rId3">
            <a:alphaModFix/>
          </a:blip>
          <a:stretch>
            <a:fillRect/>
          </a:stretch>
        </p:blipFill>
        <p:spPr>
          <a:xfrm>
            <a:off x="7795389" y="231169"/>
            <a:ext cx="1051916" cy="488825"/>
          </a:xfrm>
          <a:prstGeom prst="rect">
            <a:avLst/>
          </a:prstGeom>
          <a:noFill/>
          <a:ln>
            <a:noFill/>
          </a:ln>
        </p:spPr>
      </p:pic>
    </p:spTree>
    <p:extLst>
      <p:ext uri="{BB962C8B-B14F-4D97-AF65-F5344CB8AC3E}">
        <p14:creationId xmlns:p14="http://schemas.microsoft.com/office/powerpoint/2010/main" val="20713285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oogle Shape;742;p33">
            <a:extLst>
              <a:ext uri="{FF2B5EF4-FFF2-40B4-BE49-F238E27FC236}">
                <a16:creationId xmlns:a16="http://schemas.microsoft.com/office/drawing/2014/main" id="{56CA3481-3AFD-C613-9BCC-E93DCE0CE24A}"/>
              </a:ext>
            </a:extLst>
          </p:cNvPr>
          <p:cNvCxnSpPr/>
          <p:nvPr/>
        </p:nvCxnSpPr>
        <p:spPr>
          <a:xfrm>
            <a:off x="677623" y="915242"/>
            <a:ext cx="1899900" cy="0"/>
          </a:xfrm>
          <a:prstGeom prst="straightConnector1">
            <a:avLst/>
          </a:prstGeom>
          <a:noFill/>
          <a:ln w="38100" cap="flat" cmpd="sng">
            <a:solidFill>
              <a:schemeClr val="dk1"/>
            </a:solidFill>
            <a:prstDash val="solid"/>
            <a:round/>
            <a:headEnd type="none" w="med" len="med"/>
            <a:tailEnd type="none" w="med" len="med"/>
          </a:ln>
        </p:spPr>
      </p:cxnSp>
      <p:sp>
        <p:nvSpPr>
          <p:cNvPr id="3" name="Google Shape;741;p33">
            <a:extLst>
              <a:ext uri="{FF2B5EF4-FFF2-40B4-BE49-F238E27FC236}">
                <a16:creationId xmlns:a16="http://schemas.microsoft.com/office/drawing/2014/main" id="{6950C2A9-BA83-A54F-8005-B98DC2E0EE03}"/>
              </a:ext>
            </a:extLst>
          </p:cNvPr>
          <p:cNvSpPr txBox="1">
            <a:spLocks/>
          </p:cNvSpPr>
          <p:nvPr/>
        </p:nvSpPr>
        <p:spPr>
          <a:xfrm>
            <a:off x="560300" y="220987"/>
            <a:ext cx="6003060" cy="556276"/>
          </a:xfrm>
          <a:prstGeom prst="rect">
            <a:avLst/>
          </a:prstGeom>
          <a:noFill/>
          <a:ln>
            <a:noFill/>
          </a:ln>
        </p:spPr>
        <p:txBody>
          <a:bodyPr spcFirstLastPara="1" wrap="square" lIns="91425" tIns="91425" rIns="91425" bIns="91425"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5000"/>
              </a:lnSpc>
            </a:pPr>
            <a:r>
              <a:rPr lang="es-ES" sz="2100" b="1" dirty="0">
                <a:latin typeface="Montserrat"/>
                <a:ea typeface="Montserrat"/>
                <a:cs typeface="Montserrat"/>
                <a:sym typeface="Montserrat"/>
              </a:rPr>
              <a:t>Kong </a:t>
            </a:r>
            <a:r>
              <a:rPr lang="es-ES" sz="2100" b="1" dirty="0" err="1">
                <a:latin typeface="Montserrat"/>
                <a:ea typeface="Montserrat"/>
                <a:cs typeface="Montserrat"/>
                <a:sym typeface="Montserrat"/>
              </a:rPr>
              <a:t>Vitals</a:t>
            </a:r>
            <a:endParaRPr lang="es-ES" sz="2100" b="1" dirty="0">
              <a:latin typeface="Montserrat"/>
              <a:ea typeface="Montserrat"/>
              <a:cs typeface="Montserrat"/>
              <a:sym typeface="Montserrat"/>
            </a:endParaRPr>
          </a:p>
        </p:txBody>
      </p:sp>
      <p:sp>
        <p:nvSpPr>
          <p:cNvPr id="4" name="CuadroTexto 3">
            <a:extLst>
              <a:ext uri="{FF2B5EF4-FFF2-40B4-BE49-F238E27FC236}">
                <a16:creationId xmlns:a16="http://schemas.microsoft.com/office/drawing/2014/main" id="{3A2A29E2-3757-E5F0-9D3E-EFFDA07B8FBB}"/>
              </a:ext>
            </a:extLst>
          </p:cNvPr>
          <p:cNvSpPr txBox="1"/>
          <p:nvPr/>
        </p:nvSpPr>
        <p:spPr>
          <a:xfrm>
            <a:off x="383241" y="1405072"/>
            <a:ext cx="3774422" cy="2462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spcAft>
                <a:spcPts val="1200"/>
              </a:spcAft>
              <a:buFont typeface="Arial" panose="020B0604020202020204" pitchFamily="34" charset="0"/>
              <a:buChar char="•"/>
            </a:pPr>
            <a:r>
              <a:rPr lang="es-ES" sz="1200" dirty="0">
                <a:latin typeface="Montserrat" pitchFamily="2" charset="0"/>
                <a:hlinkClick r:id="rId3"/>
              </a:rPr>
              <a:t>Kong </a:t>
            </a:r>
            <a:r>
              <a:rPr lang="es-ES" sz="1200" dirty="0" err="1">
                <a:latin typeface="Montserrat" pitchFamily="2" charset="0"/>
                <a:hlinkClick r:id="rId3"/>
              </a:rPr>
              <a:t>Vitals</a:t>
            </a:r>
            <a:r>
              <a:rPr lang="es-ES" sz="1200" dirty="0">
                <a:latin typeface="Montserrat" pitchFamily="2" charset="0"/>
              </a:rPr>
              <a:t> permite monitorizar el rendimiento de Kong Gateway (solo para la versión Enterprise) y comprender las transacciones API de microservicios que atraviesan Kong. En esta sección se puede observar el comportamiento de la API, así como los datos arrojados por las peticiones realizadas.</a:t>
            </a:r>
          </a:p>
          <a:p>
            <a:pPr marL="285750" indent="-285750" algn="just">
              <a:spcAft>
                <a:spcPts val="1200"/>
              </a:spcAft>
              <a:buFont typeface="Arial" panose="020B0604020202020204" pitchFamily="34" charset="0"/>
              <a:buChar char="•"/>
            </a:pPr>
            <a:r>
              <a:rPr lang="es-ES" sz="1200" dirty="0">
                <a:latin typeface="Montserrat" pitchFamily="2" charset="0"/>
              </a:rPr>
              <a:t>Se pueden visualizar el panel de información general de los </a:t>
            </a:r>
            <a:r>
              <a:rPr lang="es-ES" sz="1200" i="1" dirty="0" err="1">
                <a:latin typeface="Montserrat" pitchFamily="2" charset="0"/>
              </a:rPr>
              <a:t>workspaces</a:t>
            </a:r>
            <a:r>
              <a:rPr lang="es-ES" sz="1200" dirty="0">
                <a:latin typeface="Montserrat" pitchFamily="2" charset="0"/>
              </a:rPr>
              <a:t>, gráficos de estos, códigos de estado y generar reportes en formato CSV.</a:t>
            </a:r>
            <a:endParaRPr lang="es-ES" sz="1200" i="1" dirty="0">
              <a:latin typeface="Montserrat" pitchFamily="2" charset="0"/>
            </a:endParaRPr>
          </a:p>
        </p:txBody>
      </p:sp>
      <p:pic>
        <p:nvPicPr>
          <p:cNvPr id="5" name="Imagen 4" descr="Interfaz de usuario gráfica, Aplicación&#10;&#10;Descripción generada automáticamente">
            <a:extLst>
              <a:ext uri="{FF2B5EF4-FFF2-40B4-BE49-F238E27FC236}">
                <a16:creationId xmlns:a16="http://schemas.microsoft.com/office/drawing/2014/main" id="{4276A7B9-8E9A-5C06-EF86-B60A44DA3A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12457" y="1464469"/>
            <a:ext cx="4248302" cy="3051809"/>
          </a:xfrm>
          <a:prstGeom prst="rect">
            <a:avLst/>
          </a:prstGeom>
        </p:spPr>
      </p:pic>
    </p:spTree>
    <p:extLst>
      <p:ext uri="{BB962C8B-B14F-4D97-AF65-F5344CB8AC3E}">
        <p14:creationId xmlns:p14="http://schemas.microsoft.com/office/powerpoint/2010/main" val="27877450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424242"/>
            </a:gs>
            <a:gs pos="100000">
              <a:srgbClr val="010101"/>
            </a:gs>
          </a:gsLst>
          <a:path path="circle">
            <a:fillToRect l="50000" t="50000" r="50000" b="50000"/>
          </a:path>
          <a:tileRect/>
        </a:gradFill>
        <a:effectLst/>
      </p:bgPr>
    </p:bg>
    <p:spTree>
      <p:nvGrpSpPr>
        <p:cNvPr id="1" name="Shape 856"/>
        <p:cNvGrpSpPr/>
        <p:nvPr/>
      </p:nvGrpSpPr>
      <p:grpSpPr>
        <a:xfrm>
          <a:off x="0" y="0"/>
          <a:ext cx="0" cy="0"/>
          <a:chOff x="0" y="0"/>
          <a:chExt cx="0" cy="0"/>
        </a:xfrm>
      </p:grpSpPr>
      <p:sp>
        <p:nvSpPr>
          <p:cNvPr id="857" name="Google Shape;857;p38"/>
          <p:cNvSpPr txBox="1"/>
          <p:nvPr/>
        </p:nvSpPr>
        <p:spPr>
          <a:xfrm>
            <a:off x="739600" y="530375"/>
            <a:ext cx="1122900" cy="68015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 sz="2800" dirty="0">
                <a:solidFill>
                  <a:schemeClr val="lt1"/>
                </a:solidFill>
                <a:latin typeface="Montserrat"/>
                <a:ea typeface="Montserrat"/>
                <a:cs typeface="Montserrat"/>
                <a:sym typeface="Montserrat"/>
              </a:rPr>
              <a:t>05</a:t>
            </a:r>
            <a:r>
              <a:rPr lang="es" sz="2400" dirty="0">
                <a:solidFill>
                  <a:schemeClr val="lt1"/>
                </a:solidFill>
                <a:latin typeface="Montserrat"/>
                <a:ea typeface="Montserrat"/>
                <a:cs typeface="Montserrat"/>
                <a:sym typeface="Montserrat"/>
              </a:rPr>
              <a:t>.      </a:t>
            </a:r>
            <a:endParaRPr sz="2400" dirty="0">
              <a:solidFill>
                <a:schemeClr val="lt1"/>
              </a:solidFill>
              <a:latin typeface="Montserrat"/>
              <a:ea typeface="Montserrat"/>
              <a:cs typeface="Montserrat"/>
              <a:sym typeface="Montserrat"/>
            </a:endParaRPr>
          </a:p>
        </p:txBody>
      </p:sp>
      <p:cxnSp>
        <p:nvCxnSpPr>
          <p:cNvPr id="858" name="Google Shape;858;p38"/>
          <p:cNvCxnSpPr/>
          <p:nvPr/>
        </p:nvCxnSpPr>
        <p:spPr>
          <a:xfrm>
            <a:off x="739600" y="1292867"/>
            <a:ext cx="1875300" cy="0"/>
          </a:xfrm>
          <a:prstGeom prst="straightConnector1">
            <a:avLst/>
          </a:prstGeom>
          <a:noFill/>
          <a:ln w="38100" cap="flat" cmpd="sng">
            <a:solidFill>
              <a:schemeClr val="lt1"/>
            </a:solidFill>
            <a:prstDash val="solid"/>
            <a:round/>
            <a:headEnd type="none" w="med" len="med"/>
            <a:tailEnd type="none" w="med" len="med"/>
          </a:ln>
        </p:spPr>
      </p:cxnSp>
      <p:sp>
        <p:nvSpPr>
          <p:cNvPr id="859" name="Google Shape;859;p38"/>
          <p:cNvSpPr txBox="1"/>
          <p:nvPr/>
        </p:nvSpPr>
        <p:spPr>
          <a:xfrm>
            <a:off x="659499" y="1985850"/>
            <a:ext cx="6938730" cy="80018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4000" dirty="0">
                <a:solidFill>
                  <a:schemeClr val="lt1"/>
                </a:solidFill>
                <a:latin typeface="Montserrat Medium"/>
                <a:ea typeface="Montserrat Medium"/>
                <a:cs typeface="Montserrat Medium"/>
                <a:sym typeface="Montserrat Medium"/>
              </a:rPr>
              <a:t>Kong </a:t>
            </a:r>
            <a:r>
              <a:rPr lang="es-ES" sz="4000" dirty="0" err="1">
                <a:solidFill>
                  <a:schemeClr val="lt1"/>
                </a:solidFill>
                <a:latin typeface="Montserrat Medium"/>
                <a:ea typeface="Montserrat Medium"/>
                <a:cs typeface="Montserrat Medium"/>
                <a:sym typeface="Montserrat Medium"/>
              </a:rPr>
              <a:t>Developer</a:t>
            </a:r>
            <a:r>
              <a:rPr lang="es-ES" sz="4000" dirty="0">
                <a:solidFill>
                  <a:schemeClr val="lt1"/>
                </a:solidFill>
                <a:latin typeface="Montserrat Medium"/>
                <a:ea typeface="Montserrat Medium"/>
                <a:cs typeface="Montserrat Medium"/>
                <a:sym typeface="Montserrat Medium"/>
              </a:rPr>
              <a:t> Portal</a:t>
            </a:r>
            <a:endParaRPr lang="es-ES" sz="1800" dirty="0">
              <a:solidFill>
                <a:schemeClr val="lt1"/>
              </a:solidFill>
              <a:latin typeface="Montserrat Medium"/>
              <a:ea typeface="Montserrat Medium"/>
              <a:cs typeface="Montserrat Medium"/>
              <a:sym typeface="Montserrat Medium"/>
            </a:endParaRPr>
          </a:p>
        </p:txBody>
      </p:sp>
      <p:pic>
        <p:nvPicPr>
          <p:cNvPr id="860" name="Google Shape;860;p38"/>
          <p:cNvPicPr preferRelativeResize="0"/>
          <p:nvPr/>
        </p:nvPicPr>
        <p:blipFill>
          <a:blip r:embed="rId3">
            <a:alphaModFix/>
          </a:blip>
          <a:stretch>
            <a:fillRect/>
          </a:stretch>
        </p:blipFill>
        <p:spPr>
          <a:xfrm>
            <a:off x="7795389" y="231169"/>
            <a:ext cx="1051916" cy="488825"/>
          </a:xfrm>
          <a:prstGeom prst="rect">
            <a:avLst/>
          </a:prstGeom>
          <a:noFill/>
          <a:ln>
            <a:noFill/>
          </a:ln>
        </p:spPr>
      </p:pic>
    </p:spTree>
    <p:extLst>
      <p:ext uri="{BB962C8B-B14F-4D97-AF65-F5344CB8AC3E}">
        <p14:creationId xmlns:p14="http://schemas.microsoft.com/office/powerpoint/2010/main" val="683281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oogle Shape;742;p33">
            <a:extLst>
              <a:ext uri="{FF2B5EF4-FFF2-40B4-BE49-F238E27FC236}">
                <a16:creationId xmlns:a16="http://schemas.microsoft.com/office/drawing/2014/main" id="{56CA3481-3AFD-C613-9BCC-E93DCE0CE24A}"/>
              </a:ext>
            </a:extLst>
          </p:cNvPr>
          <p:cNvCxnSpPr/>
          <p:nvPr/>
        </p:nvCxnSpPr>
        <p:spPr>
          <a:xfrm>
            <a:off x="677623" y="915242"/>
            <a:ext cx="1899900" cy="0"/>
          </a:xfrm>
          <a:prstGeom prst="straightConnector1">
            <a:avLst/>
          </a:prstGeom>
          <a:noFill/>
          <a:ln w="38100" cap="flat" cmpd="sng">
            <a:solidFill>
              <a:schemeClr val="dk1"/>
            </a:solidFill>
            <a:prstDash val="solid"/>
            <a:round/>
            <a:headEnd type="none" w="med" len="med"/>
            <a:tailEnd type="none" w="med" len="med"/>
          </a:ln>
        </p:spPr>
      </p:cxnSp>
      <p:sp>
        <p:nvSpPr>
          <p:cNvPr id="3" name="Google Shape;741;p33">
            <a:extLst>
              <a:ext uri="{FF2B5EF4-FFF2-40B4-BE49-F238E27FC236}">
                <a16:creationId xmlns:a16="http://schemas.microsoft.com/office/drawing/2014/main" id="{6950C2A9-BA83-A54F-8005-B98DC2E0EE03}"/>
              </a:ext>
            </a:extLst>
          </p:cNvPr>
          <p:cNvSpPr txBox="1">
            <a:spLocks/>
          </p:cNvSpPr>
          <p:nvPr/>
        </p:nvSpPr>
        <p:spPr>
          <a:xfrm>
            <a:off x="560300" y="220987"/>
            <a:ext cx="6003060" cy="556276"/>
          </a:xfrm>
          <a:prstGeom prst="rect">
            <a:avLst/>
          </a:prstGeom>
          <a:noFill/>
          <a:ln>
            <a:noFill/>
          </a:ln>
        </p:spPr>
        <p:txBody>
          <a:bodyPr spcFirstLastPara="1" wrap="square" lIns="91425" tIns="91425" rIns="91425" bIns="91425"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5000"/>
              </a:lnSpc>
            </a:pPr>
            <a:r>
              <a:rPr lang="es-ES" sz="2100" b="1" dirty="0">
                <a:latin typeface="Montserrat"/>
                <a:ea typeface="Montserrat"/>
                <a:cs typeface="Montserrat"/>
                <a:sym typeface="Montserrat"/>
              </a:rPr>
              <a:t>Kong </a:t>
            </a:r>
            <a:r>
              <a:rPr lang="es-ES" sz="2100" b="1" dirty="0" err="1">
                <a:latin typeface="Montserrat"/>
                <a:ea typeface="Montserrat"/>
                <a:cs typeface="Montserrat"/>
                <a:sym typeface="Montserrat"/>
              </a:rPr>
              <a:t>Developer</a:t>
            </a:r>
            <a:r>
              <a:rPr lang="es-ES" sz="2100" b="1" dirty="0">
                <a:latin typeface="Montserrat"/>
                <a:ea typeface="Montserrat"/>
                <a:cs typeface="Montserrat"/>
                <a:sym typeface="Montserrat"/>
              </a:rPr>
              <a:t> Portal</a:t>
            </a:r>
          </a:p>
        </p:txBody>
      </p:sp>
      <p:sp>
        <p:nvSpPr>
          <p:cNvPr id="5" name="CuadroTexto 4">
            <a:extLst>
              <a:ext uri="{FF2B5EF4-FFF2-40B4-BE49-F238E27FC236}">
                <a16:creationId xmlns:a16="http://schemas.microsoft.com/office/drawing/2014/main" id="{A198DEF9-D6B8-3E63-DDFB-616F6991B374}"/>
              </a:ext>
            </a:extLst>
          </p:cNvPr>
          <p:cNvSpPr txBox="1"/>
          <p:nvPr/>
        </p:nvSpPr>
        <p:spPr>
          <a:xfrm>
            <a:off x="560300" y="1662954"/>
            <a:ext cx="3461631" cy="2462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spcAft>
                <a:spcPts val="1200"/>
              </a:spcAft>
              <a:buFont typeface="Arial" panose="020B0604020202020204" pitchFamily="34" charset="0"/>
              <a:buChar char="•"/>
            </a:pPr>
            <a:r>
              <a:rPr lang="es-ES" sz="1200" dirty="0">
                <a:latin typeface="Montserrat" pitchFamily="2" charset="0"/>
              </a:rPr>
              <a:t>El </a:t>
            </a:r>
            <a:r>
              <a:rPr lang="es-ES" sz="1200" dirty="0" err="1">
                <a:latin typeface="Montserrat" pitchFamily="2" charset="0"/>
                <a:hlinkClick r:id="rId3"/>
              </a:rPr>
              <a:t>Developer</a:t>
            </a:r>
            <a:r>
              <a:rPr lang="es-ES" sz="1200" dirty="0">
                <a:latin typeface="Montserrat" pitchFamily="2" charset="0"/>
                <a:hlinkClick r:id="rId3"/>
              </a:rPr>
              <a:t> Portal</a:t>
            </a:r>
            <a:r>
              <a:rPr lang="es-ES" sz="1200" dirty="0">
                <a:latin typeface="Montserrat" pitchFamily="2" charset="0"/>
              </a:rPr>
              <a:t> se utiliza para incorporar nuevos desarrolladores y generar documentación para las </a:t>
            </a:r>
            <a:r>
              <a:rPr lang="es-ES" sz="1200" dirty="0" err="1">
                <a:latin typeface="Montserrat" pitchFamily="2" charset="0"/>
              </a:rPr>
              <a:t>APIs</a:t>
            </a:r>
            <a:r>
              <a:rPr lang="es-ES" sz="1200" dirty="0">
                <a:latin typeface="Montserrat" pitchFamily="2" charset="0"/>
              </a:rPr>
              <a:t>, crear páginas personalizadas, administrar versiones y asegurar el acceso a los desarrolladores.</a:t>
            </a:r>
          </a:p>
          <a:p>
            <a:pPr marL="285750" indent="-285750" algn="just">
              <a:spcAft>
                <a:spcPts val="1200"/>
              </a:spcAft>
              <a:buFont typeface="Arial" panose="020B0604020202020204" pitchFamily="34" charset="0"/>
              <a:buChar char="•"/>
            </a:pPr>
            <a:r>
              <a:rPr lang="es-ES" sz="1200" dirty="0">
                <a:latin typeface="Montserrat" pitchFamily="2" charset="0"/>
              </a:rPr>
              <a:t>Esta será una de las secciones más importantes ya que en él se alojarán las especificaciones que podrán ser consultadas tanto por el equipo de desarrollo como por los clientes para conocer su funcionamiento.</a:t>
            </a:r>
          </a:p>
        </p:txBody>
      </p:sp>
      <p:pic>
        <p:nvPicPr>
          <p:cNvPr id="1026" name="Picture 2" descr="Kong Dev Portal - v3.0.x | Kong Docs">
            <a:extLst>
              <a:ext uri="{FF2B5EF4-FFF2-40B4-BE49-F238E27FC236}">
                <a16:creationId xmlns:a16="http://schemas.microsoft.com/office/drawing/2014/main" id="{F9350489-D8F4-E3BB-CA1C-3A0290C6D0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915242"/>
            <a:ext cx="4386383" cy="3957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8605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5"/>
        <p:cNvGrpSpPr/>
        <p:nvPr/>
      </p:nvGrpSpPr>
      <p:grpSpPr>
        <a:xfrm>
          <a:off x="0" y="0"/>
          <a:ext cx="0" cy="0"/>
          <a:chOff x="0" y="0"/>
          <a:chExt cx="0" cy="0"/>
        </a:xfrm>
      </p:grpSpPr>
      <p:sp>
        <p:nvSpPr>
          <p:cNvPr id="178" name="Google Shape;178;p17">
            <a:hlinkClick r:id="rId3" action="ppaction://hlinksldjump"/>
          </p:cNvPr>
          <p:cNvSpPr txBox="1"/>
          <p:nvPr/>
        </p:nvSpPr>
        <p:spPr>
          <a:xfrm>
            <a:off x="3597997" y="890439"/>
            <a:ext cx="4193700" cy="432396"/>
          </a:xfrm>
          <a:prstGeom prst="rect">
            <a:avLst/>
          </a:prstGeom>
          <a:noFill/>
          <a:ln>
            <a:noFill/>
          </a:ln>
        </p:spPr>
        <p:txBody>
          <a:bodyPr spcFirstLastPara="1" wrap="square" lIns="91425" tIns="91425" rIns="91425" bIns="91425" anchor="t" anchorCtr="0">
            <a:spAutoFit/>
          </a:bodyPr>
          <a:lstStyle/>
          <a:p>
            <a:pPr>
              <a:lnSpc>
                <a:spcPct val="115000"/>
              </a:lnSpc>
              <a:defRPr/>
            </a:pPr>
            <a:r>
              <a:rPr lang="es" b="1" dirty="0">
                <a:latin typeface="Montserrat"/>
                <a:ea typeface="Montserrat"/>
                <a:cs typeface="Montserrat"/>
                <a:sym typeface="Montserrat"/>
              </a:rPr>
              <a:t>01.	</a:t>
            </a:r>
            <a:r>
              <a:rPr kumimoji="0" lang="es" sz="1400" b="1" i="0" u="none" strike="noStrike" kern="0" cap="none" spc="0" normalizeH="0" baseline="0" noProof="0" dirty="0">
                <a:ln>
                  <a:noFill/>
                </a:ln>
                <a:solidFill>
                  <a:srgbClr val="000000"/>
                </a:solidFill>
                <a:effectLst/>
                <a:uLnTx/>
                <a:uFillTx/>
                <a:latin typeface="Montserrat"/>
                <a:ea typeface="Montserrat"/>
                <a:cs typeface="Montserrat"/>
                <a:sym typeface="Montserrat"/>
              </a:rPr>
              <a:t>Introducción</a:t>
            </a:r>
            <a:endParaRPr b="1" dirty="0">
              <a:latin typeface="Montserrat"/>
              <a:ea typeface="Montserrat"/>
              <a:cs typeface="Montserrat"/>
              <a:sym typeface="Montserrat"/>
            </a:endParaRPr>
          </a:p>
        </p:txBody>
      </p:sp>
      <p:pic>
        <p:nvPicPr>
          <p:cNvPr id="180" name="Google Shape;180;p17"/>
          <p:cNvPicPr preferRelativeResize="0"/>
          <p:nvPr/>
        </p:nvPicPr>
        <p:blipFill>
          <a:blip r:embed="rId4">
            <a:alphaModFix/>
          </a:blip>
          <a:stretch>
            <a:fillRect/>
          </a:stretch>
        </p:blipFill>
        <p:spPr>
          <a:xfrm>
            <a:off x="7795399" y="245100"/>
            <a:ext cx="1031673" cy="441725"/>
          </a:xfrm>
          <a:prstGeom prst="rect">
            <a:avLst/>
          </a:prstGeom>
          <a:noFill/>
          <a:ln>
            <a:noFill/>
          </a:ln>
        </p:spPr>
      </p:pic>
      <p:sp>
        <p:nvSpPr>
          <p:cNvPr id="181" name="Google Shape;181;p17"/>
          <p:cNvSpPr/>
          <p:nvPr/>
        </p:nvSpPr>
        <p:spPr>
          <a:xfrm>
            <a:off x="0" y="7684"/>
            <a:ext cx="3354900" cy="5143500"/>
          </a:xfrm>
          <a:prstGeom prst="rect">
            <a:avLst/>
          </a:prstGeom>
          <a:solidFill>
            <a:schemeClr val="lt2"/>
          </a:solidFill>
          <a:ln>
            <a:noFill/>
          </a:ln>
        </p:spPr>
        <p:txBody>
          <a:bodyPr spcFirstLastPara="1" wrap="square" lIns="91425" tIns="91425" rIns="91425" bIns="91425" anchor="ctr" anchorCtr="0">
            <a:noAutofit/>
          </a:bodyPr>
          <a:lstStyle/>
          <a:p>
            <a:pPr>
              <a:defRPr/>
            </a:pPr>
            <a:endParaRPr/>
          </a:p>
        </p:txBody>
      </p:sp>
      <p:sp>
        <p:nvSpPr>
          <p:cNvPr id="182" name="Google Shape;182;p17"/>
          <p:cNvSpPr txBox="1"/>
          <p:nvPr/>
        </p:nvSpPr>
        <p:spPr>
          <a:xfrm>
            <a:off x="715400" y="764732"/>
            <a:ext cx="1794900" cy="400200"/>
          </a:xfrm>
          <a:prstGeom prst="rect">
            <a:avLst/>
          </a:prstGeom>
          <a:noFill/>
          <a:ln>
            <a:noFill/>
          </a:ln>
        </p:spPr>
        <p:txBody>
          <a:bodyPr spcFirstLastPara="1" wrap="square" lIns="91425" tIns="91425" rIns="91425" bIns="91425" anchor="t" anchorCtr="0">
            <a:spAutoFit/>
          </a:bodyPr>
          <a:lstStyle/>
          <a:p>
            <a:pPr>
              <a:defRPr/>
            </a:pPr>
            <a:r>
              <a:rPr lang="es" b="1">
                <a:latin typeface="Montserrat"/>
                <a:ea typeface="Montserrat"/>
                <a:cs typeface="Montserrat"/>
                <a:sym typeface="Montserrat"/>
              </a:rPr>
              <a:t>Índice</a:t>
            </a:r>
            <a:endParaRPr b="1">
              <a:latin typeface="Montserrat"/>
              <a:ea typeface="Montserrat"/>
              <a:cs typeface="Montserrat"/>
              <a:sym typeface="Montserrat"/>
            </a:endParaRPr>
          </a:p>
        </p:txBody>
      </p:sp>
      <p:cxnSp>
        <p:nvCxnSpPr>
          <p:cNvPr id="183" name="Google Shape;183;p17"/>
          <p:cNvCxnSpPr/>
          <p:nvPr/>
        </p:nvCxnSpPr>
        <p:spPr>
          <a:xfrm>
            <a:off x="739600" y="1292867"/>
            <a:ext cx="1875300" cy="0"/>
          </a:xfrm>
          <a:prstGeom prst="straightConnector1">
            <a:avLst/>
          </a:prstGeom>
          <a:noFill/>
          <a:ln w="38100" cap="flat" cmpd="sng">
            <a:solidFill>
              <a:schemeClr val="dk1"/>
            </a:solidFill>
            <a:prstDash val="solid"/>
            <a:round/>
            <a:headEnd type="none" w="med" len="med"/>
            <a:tailEnd type="none" w="med" len="med"/>
          </a:ln>
        </p:spPr>
      </p:cxnSp>
      <p:sp>
        <p:nvSpPr>
          <p:cNvPr id="12" name="Google Shape;179;p17">
            <a:hlinkClick r:id="rId5" action="ppaction://hlinksldjump"/>
            <a:extLst>
              <a:ext uri="{FF2B5EF4-FFF2-40B4-BE49-F238E27FC236}">
                <a16:creationId xmlns:a16="http://schemas.microsoft.com/office/drawing/2014/main" id="{10C444E7-1E76-432B-A4CD-0CF325D2E912}"/>
              </a:ext>
            </a:extLst>
          </p:cNvPr>
          <p:cNvSpPr txBox="1"/>
          <p:nvPr/>
        </p:nvSpPr>
        <p:spPr>
          <a:xfrm>
            <a:off x="3594295" y="2187124"/>
            <a:ext cx="4342150" cy="432396"/>
          </a:xfrm>
          <a:prstGeom prst="rect">
            <a:avLst/>
          </a:prstGeom>
          <a:noFill/>
          <a:ln>
            <a:noFill/>
          </a:ln>
        </p:spPr>
        <p:txBody>
          <a:bodyPr spcFirstLastPara="1" wrap="square" lIns="91425" tIns="91425" rIns="91425" bIns="91425" anchor="t" anchorCtr="0">
            <a:spAutoFit/>
          </a:bodyPr>
          <a:lstStyle/>
          <a:p>
            <a:pPr>
              <a:lnSpc>
                <a:spcPct val="115000"/>
              </a:lnSpc>
              <a:defRPr/>
            </a:pPr>
            <a:r>
              <a:rPr lang="es" b="1" dirty="0">
                <a:latin typeface="Montserrat"/>
                <a:ea typeface="Montserrat"/>
                <a:cs typeface="Montserrat"/>
                <a:sym typeface="Montserrat"/>
              </a:rPr>
              <a:t>04.     	</a:t>
            </a:r>
            <a:r>
              <a:rPr lang="es-ES" b="1" dirty="0">
                <a:latin typeface="Montserrat"/>
                <a:ea typeface="Montserrat"/>
                <a:cs typeface="Montserrat"/>
                <a:sym typeface="Montserrat"/>
              </a:rPr>
              <a:t>Kong </a:t>
            </a:r>
            <a:r>
              <a:rPr lang="es-ES" b="1" dirty="0" err="1">
                <a:latin typeface="Montserrat"/>
                <a:ea typeface="Montserrat"/>
                <a:cs typeface="Montserrat"/>
                <a:sym typeface="Montserrat"/>
              </a:rPr>
              <a:t>Vitals</a:t>
            </a:r>
            <a:endParaRPr b="1" dirty="0">
              <a:latin typeface="Montserrat"/>
              <a:ea typeface="Montserrat"/>
              <a:cs typeface="Montserrat"/>
              <a:sym typeface="Montserrat"/>
            </a:endParaRPr>
          </a:p>
        </p:txBody>
      </p:sp>
      <p:sp>
        <p:nvSpPr>
          <p:cNvPr id="13" name="Google Shape;179;p17">
            <a:hlinkClick r:id="rId6" action="ppaction://hlinksldjump"/>
            <a:extLst>
              <a:ext uri="{FF2B5EF4-FFF2-40B4-BE49-F238E27FC236}">
                <a16:creationId xmlns:a16="http://schemas.microsoft.com/office/drawing/2014/main" id="{E66F29FD-FA0F-5BB0-9C2D-A7E8278B3E3A}"/>
              </a:ext>
            </a:extLst>
          </p:cNvPr>
          <p:cNvSpPr txBox="1"/>
          <p:nvPr/>
        </p:nvSpPr>
        <p:spPr>
          <a:xfrm>
            <a:off x="3594295" y="2607187"/>
            <a:ext cx="4342150" cy="432396"/>
          </a:xfrm>
          <a:prstGeom prst="rect">
            <a:avLst/>
          </a:prstGeom>
          <a:noFill/>
          <a:ln>
            <a:noFill/>
          </a:ln>
        </p:spPr>
        <p:txBody>
          <a:bodyPr spcFirstLastPara="1" wrap="square" lIns="91425" tIns="91425" rIns="91425" bIns="91425" anchor="t" anchorCtr="0">
            <a:spAutoFit/>
          </a:bodyPr>
          <a:lstStyle/>
          <a:p>
            <a:pPr>
              <a:lnSpc>
                <a:spcPct val="115000"/>
              </a:lnSpc>
              <a:defRPr/>
            </a:pPr>
            <a:r>
              <a:rPr lang="es" b="1" dirty="0">
                <a:latin typeface="Montserrat"/>
                <a:sym typeface="Montserrat"/>
              </a:rPr>
              <a:t>05.     	Kong Developer Portal</a:t>
            </a:r>
            <a:endParaRPr lang="es" b="1" dirty="0">
              <a:latin typeface="Montserrat"/>
            </a:endParaRPr>
          </a:p>
        </p:txBody>
      </p:sp>
      <p:sp>
        <p:nvSpPr>
          <p:cNvPr id="14" name="Google Shape;179;p17">
            <a:hlinkClick r:id="rId7" action="ppaction://hlinksldjump"/>
            <a:extLst>
              <a:ext uri="{FF2B5EF4-FFF2-40B4-BE49-F238E27FC236}">
                <a16:creationId xmlns:a16="http://schemas.microsoft.com/office/drawing/2014/main" id="{885550B1-6C9E-4CF7-BA92-209882EA0831}"/>
              </a:ext>
            </a:extLst>
          </p:cNvPr>
          <p:cNvSpPr txBox="1"/>
          <p:nvPr/>
        </p:nvSpPr>
        <p:spPr>
          <a:xfrm>
            <a:off x="3594295" y="1759074"/>
            <a:ext cx="4342150" cy="432396"/>
          </a:xfrm>
          <a:prstGeom prst="rect">
            <a:avLst/>
          </a:prstGeom>
          <a:noFill/>
          <a:ln>
            <a:noFill/>
          </a:ln>
        </p:spPr>
        <p:txBody>
          <a:bodyPr spcFirstLastPara="1" wrap="square" lIns="91425" tIns="91425" rIns="91425" bIns="91425" anchor="t" anchorCtr="0">
            <a:spAutoFit/>
          </a:bodyPr>
          <a:lstStyle/>
          <a:p>
            <a:pPr>
              <a:lnSpc>
                <a:spcPct val="115000"/>
              </a:lnSpc>
              <a:defRPr/>
            </a:pPr>
            <a:r>
              <a:rPr lang="es" b="1" dirty="0">
                <a:latin typeface="Montserrat"/>
                <a:sym typeface="Montserrat"/>
              </a:rPr>
              <a:t>03. 	Kong Manager</a:t>
            </a:r>
            <a:endParaRPr lang="es" b="1" dirty="0">
              <a:latin typeface="Montserrat"/>
            </a:endParaRPr>
          </a:p>
        </p:txBody>
      </p:sp>
      <p:sp>
        <p:nvSpPr>
          <p:cNvPr id="7" name="Google Shape;178;p17">
            <a:hlinkClick r:id="rId8" action="ppaction://hlinksldjump"/>
            <a:extLst>
              <a:ext uri="{FF2B5EF4-FFF2-40B4-BE49-F238E27FC236}">
                <a16:creationId xmlns:a16="http://schemas.microsoft.com/office/drawing/2014/main" id="{AB9B38BE-87F3-3BDE-379F-2FD7A9A8D245}"/>
              </a:ext>
            </a:extLst>
          </p:cNvPr>
          <p:cNvSpPr txBox="1"/>
          <p:nvPr/>
        </p:nvSpPr>
        <p:spPr>
          <a:xfrm>
            <a:off x="3594295" y="1326879"/>
            <a:ext cx="4193700" cy="432396"/>
          </a:xfrm>
          <a:prstGeom prst="rect">
            <a:avLst/>
          </a:prstGeom>
          <a:noFill/>
          <a:ln>
            <a:noFill/>
          </a:ln>
        </p:spPr>
        <p:txBody>
          <a:bodyPr spcFirstLastPara="1" wrap="square" lIns="91425" tIns="91425" rIns="91425" bIns="91425" anchor="t" anchorCtr="0">
            <a:spAutoFit/>
          </a:bodyPr>
          <a:lstStyle/>
          <a:p>
            <a:pPr>
              <a:lnSpc>
                <a:spcPct val="115000"/>
              </a:lnSpc>
              <a:defRPr/>
            </a:pPr>
            <a:r>
              <a:rPr lang="es" b="1" dirty="0">
                <a:latin typeface="Montserrat"/>
                <a:ea typeface="Montserrat"/>
                <a:cs typeface="Montserrat"/>
                <a:sym typeface="Montserrat"/>
              </a:rPr>
              <a:t>02.	Kong Admin API</a:t>
            </a:r>
            <a:endParaRPr b="1" dirty="0">
              <a:latin typeface="Montserrat"/>
              <a:ea typeface="Montserrat"/>
              <a:cs typeface="Montserrat"/>
              <a:sym typeface="Montserrat"/>
            </a:endParaRPr>
          </a:p>
        </p:txBody>
      </p:sp>
      <p:sp>
        <p:nvSpPr>
          <p:cNvPr id="10" name="Google Shape;179;p17">
            <a:hlinkClick r:id="rId9" action="ppaction://hlinksldjump"/>
            <a:extLst>
              <a:ext uri="{FF2B5EF4-FFF2-40B4-BE49-F238E27FC236}">
                <a16:creationId xmlns:a16="http://schemas.microsoft.com/office/drawing/2014/main" id="{C4FD1B58-F871-C8F2-741E-41F7871D704F}"/>
              </a:ext>
            </a:extLst>
          </p:cNvPr>
          <p:cNvSpPr txBox="1"/>
          <p:nvPr/>
        </p:nvSpPr>
        <p:spPr>
          <a:xfrm>
            <a:off x="3594295" y="3459095"/>
            <a:ext cx="4342150" cy="432396"/>
          </a:xfrm>
          <a:prstGeom prst="rect">
            <a:avLst/>
          </a:prstGeom>
          <a:noFill/>
          <a:ln>
            <a:noFill/>
          </a:ln>
        </p:spPr>
        <p:txBody>
          <a:bodyPr spcFirstLastPara="1" wrap="square" lIns="91425" tIns="91425" rIns="91425" bIns="91425" anchor="t" anchorCtr="0">
            <a:spAutoFit/>
          </a:bodyPr>
          <a:lstStyle/>
          <a:p>
            <a:pPr>
              <a:lnSpc>
                <a:spcPct val="115000"/>
              </a:lnSpc>
              <a:defRPr/>
            </a:pPr>
            <a:r>
              <a:rPr lang="es" b="1" dirty="0">
                <a:latin typeface="Montserrat"/>
                <a:sym typeface="Montserrat"/>
              </a:rPr>
              <a:t>07. 	</a:t>
            </a:r>
            <a:r>
              <a:rPr kumimoji="0" lang="es" sz="1400" b="1" i="0" u="none" strike="noStrike" kern="0" cap="none" spc="0" normalizeH="0" baseline="0" noProof="0" dirty="0">
                <a:ln>
                  <a:noFill/>
                </a:ln>
                <a:solidFill>
                  <a:srgbClr val="000000"/>
                </a:solidFill>
                <a:effectLst/>
                <a:uLnTx/>
                <a:uFillTx/>
                <a:latin typeface="Montserrat"/>
                <a:ea typeface="Montserrat"/>
                <a:cs typeface="Montserrat"/>
                <a:sym typeface="Montserrat"/>
              </a:rPr>
              <a:t>Herramientas complementarias</a:t>
            </a:r>
            <a:endParaRPr lang="es" b="1" dirty="0">
              <a:latin typeface="Montserrat"/>
            </a:endParaRPr>
          </a:p>
        </p:txBody>
      </p:sp>
      <p:sp>
        <p:nvSpPr>
          <p:cNvPr id="3" name="Google Shape;178;p17">
            <a:hlinkClick r:id="rId10" action="ppaction://hlinksldjump"/>
            <a:extLst>
              <a:ext uri="{FF2B5EF4-FFF2-40B4-BE49-F238E27FC236}">
                <a16:creationId xmlns:a16="http://schemas.microsoft.com/office/drawing/2014/main" id="{B0AD607D-4629-9017-57FB-61A3B31E4CBB}"/>
              </a:ext>
            </a:extLst>
          </p:cNvPr>
          <p:cNvSpPr txBox="1"/>
          <p:nvPr/>
        </p:nvSpPr>
        <p:spPr>
          <a:xfrm>
            <a:off x="3594295" y="3874068"/>
            <a:ext cx="4193700" cy="432396"/>
          </a:xfrm>
          <a:prstGeom prst="rect">
            <a:avLst/>
          </a:prstGeom>
          <a:noFill/>
          <a:ln>
            <a:noFill/>
          </a:ln>
        </p:spPr>
        <p:txBody>
          <a:bodyPr spcFirstLastPara="1" wrap="square" lIns="91425" tIns="91425" rIns="91425" bIns="91425" anchor="t" anchorCtr="0">
            <a:spAutoFit/>
          </a:bodyPr>
          <a:lstStyle/>
          <a:p>
            <a:pPr>
              <a:lnSpc>
                <a:spcPct val="115000"/>
              </a:lnSpc>
              <a:defRPr/>
            </a:pPr>
            <a:r>
              <a:rPr lang="es" b="1" dirty="0">
                <a:latin typeface="Montserrat"/>
                <a:ea typeface="Montserrat"/>
                <a:cs typeface="Montserrat"/>
                <a:sym typeface="Montserrat"/>
              </a:rPr>
              <a:t>08.	</a:t>
            </a:r>
            <a:r>
              <a:rPr kumimoji="0" lang="es" sz="1400" b="1" i="0" u="none" strike="noStrike" kern="0" cap="none" spc="0" normalizeH="0" baseline="0" noProof="0" dirty="0">
                <a:ln>
                  <a:noFill/>
                </a:ln>
                <a:solidFill>
                  <a:srgbClr val="000000"/>
                </a:solidFill>
                <a:effectLst/>
                <a:uLnTx/>
                <a:uFillTx/>
                <a:latin typeface="Montserrat"/>
                <a:ea typeface="Montserrat"/>
                <a:cs typeface="Montserrat"/>
                <a:sym typeface="Montserrat"/>
              </a:rPr>
              <a:t>Referencias</a:t>
            </a:r>
            <a:endParaRPr b="1" dirty="0">
              <a:latin typeface="Montserrat"/>
              <a:ea typeface="Montserrat"/>
              <a:cs typeface="Montserrat"/>
              <a:sym typeface="Montserrat"/>
            </a:endParaRPr>
          </a:p>
        </p:txBody>
      </p:sp>
      <p:sp>
        <p:nvSpPr>
          <p:cNvPr id="2" name="Google Shape;178;p17">
            <a:hlinkClick r:id="rId11" action="ppaction://hlinksldjump"/>
            <a:extLst>
              <a:ext uri="{FF2B5EF4-FFF2-40B4-BE49-F238E27FC236}">
                <a16:creationId xmlns:a16="http://schemas.microsoft.com/office/drawing/2014/main" id="{8B824130-3277-1981-3D11-75B3B7B24ED3}"/>
              </a:ext>
            </a:extLst>
          </p:cNvPr>
          <p:cNvSpPr txBox="1"/>
          <p:nvPr/>
        </p:nvSpPr>
        <p:spPr>
          <a:xfrm>
            <a:off x="3594295" y="3022160"/>
            <a:ext cx="4193700" cy="432396"/>
          </a:xfrm>
          <a:prstGeom prst="rect">
            <a:avLst/>
          </a:prstGeom>
          <a:noFill/>
          <a:ln>
            <a:noFill/>
          </a:ln>
        </p:spPr>
        <p:txBody>
          <a:bodyPr spcFirstLastPara="1" wrap="square" lIns="91425" tIns="91425" rIns="91425" bIns="91425" anchor="t" anchorCtr="0">
            <a:spAutoFit/>
          </a:bodyPr>
          <a:lstStyle/>
          <a:p>
            <a:pPr>
              <a:lnSpc>
                <a:spcPct val="115000"/>
              </a:lnSpc>
              <a:defRPr/>
            </a:pPr>
            <a:r>
              <a:rPr lang="es" b="1" dirty="0">
                <a:latin typeface="Montserrat"/>
                <a:ea typeface="Montserrat"/>
                <a:cs typeface="Montserrat"/>
                <a:sym typeface="Montserrat"/>
              </a:rPr>
              <a:t>06.	Instalación</a:t>
            </a:r>
            <a:endParaRPr b="1" u="sng" dirty="0">
              <a:solidFill>
                <a:schemeClr val="tx1"/>
              </a:solidFill>
              <a:latin typeface="Montserrat"/>
              <a:ea typeface="Montserrat"/>
              <a:cs typeface="Montserrat"/>
              <a:sym typeface="Montserrat"/>
            </a:endParaRPr>
          </a:p>
        </p:txBody>
      </p:sp>
    </p:spTree>
    <p:extLst>
      <p:ext uri="{BB962C8B-B14F-4D97-AF65-F5344CB8AC3E}">
        <p14:creationId xmlns:p14="http://schemas.microsoft.com/office/powerpoint/2010/main" val="3651569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424242"/>
            </a:gs>
            <a:gs pos="100000">
              <a:srgbClr val="010101"/>
            </a:gs>
          </a:gsLst>
          <a:path path="circle">
            <a:fillToRect l="50000" t="50000" r="50000" b="50000"/>
          </a:path>
          <a:tileRect/>
        </a:gradFill>
        <a:effectLst/>
      </p:bgPr>
    </p:bg>
    <p:spTree>
      <p:nvGrpSpPr>
        <p:cNvPr id="1" name="Shape 856"/>
        <p:cNvGrpSpPr/>
        <p:nvPr/>
      </p:nvGrpSpPr>
      <p:grpSpPr>
        <a:xfrm>
          <a:off x="0" y="0"/>
          <a:ext cx="0" cy="0"/>
          <a:chOff x="0" y="0"/>
          <a:chExt cx="0" cy="0"/>
        </a:xfrm>
      </p:grpSpPr>
      <p:sp>
        <p:nvSpPr>
          <p:cNvPr id="857" name="Google Shape;857;p38"/>
          <p:cNvSpPr txBox="1"/>
          <p:nvPr/>
        </p:nvSpPr>
        <p:spPr>
          <a:xfrm>
            <a:off x="739600" y="530375"/>
            <a:ext cx="1122900" cy="68015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 sz="2800" dirty="0">
                <a:solidFill>
                  <a:schemeClr val="lt1"/>
                </a:solidFill>
                <a:latin typeface="Montserrat"/>
                <a:ea typeface="Montserrat"/>
                <a:cs typeface="Montserrat"/>
                <a:sym typeface="Montserrat"/>
              </a:rPr>
              <a:t>06</a:t>
            </a:r>
            <a:r>
              <a:rPr lang="es" sz="2400" dirty="0">
                <a:solidFill>
                  <a:schemeClr val="lt1"/>
                </a:solidFill>
                <a:latin typeface="Montserrat"/>
                <a:ea typeface="Montserrat"/>
                <a:cs typeface="Montserrat"/>
                <a:sym typeface="Montserrat"/>
              </a:rPr>
              <a:t>.      </a:t>
            </a:r>
            <a:endParaRPr sz="2400" dirty="0">
              <a:solidFill>
                <a:schemeClr val="lt1"/>
              </a:solidFill>
              <a:latin typeface="Montserrat"/>
              <a:ea typeface="Montserrat"/>
              <a:cs typeface="Montserrat"/>
              <a:sym typeface="Montserrat"/>
            </a:endParaRPr>
          </a:p>
        </p:txBody>
      </p:sp>
      <p:cxnSp>
        <p:nvCxnSpPr>
          <p:cNvPr id="858" name="Google Shape;858;p38"/>
          <p:cNvCxnSpPr/>
          <p:nvPr/>
        </p:nvCxnSpPr>
        <p:spPr>
          <a:xfrm>
            <a:off x="739600" y="1292867"/>
            <a:ext cx="1875300" cy="0"/>
          </a:xfrm>
          <a:prstGeom prst="straightConnector1">
            <a:avLst/>
          </a:prstGeom>
          <a:noFill/>
          <a:ln w="38100" cap="flat" cmpd="sng">
            <a:solidFill>
              <a:schemeClr val="lt1"/>
            </a:solidFill>
            <a:prstDash val="solid"/>
            <a:round/>
            <a:headEnd type="none" w="med" len="med"/>
            <a:tailEnd type="none" w="med" len="med"/>
          </a:ln>
        </p:spPr>
      </p:cxnSp>
      <p:sp>
        <p:nvSpPr>
          <p:cNvPr id="859" name="Google Shape;859;p38"/>
          <p:cNvSpPr txBox="1"/>
          <p:nvPr/>
        </p:nvSpPr>
        <p:spPr>
          <a:xfrm>
            <a:off x="659499" y="1985850"/>
            <a:ext cx="6938730" cy="80018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4000" dirty="0">
                <a:solidFill>
                  <a:schemeClr val="lt1"/>
                </a:solidFill>
                <a:latin typeface="Montserrat Medium"/>
                <a:ea typeface="Montserrat Medium"/>
                <a:cs typeface="Montserrat Medium"/>
                <a:sym typeface="Montserrat Medium"/>
              </a:rPr>
              <a:t>Instalación</a:t>
            </a:r>
            <a:endParaRPr lang="es-ES" sz="1800" dirty="0">
              <a:solidFill>
                <a:schemeClr val="lt1"/>
              </a:solidFill>
              <a:latin typeface="Montserrat Medium"/>
              <a:ea typeface="Montserrat Medium"/>
              <a:cs typeface="Montserrat Medium"/>
              <a:sym typeface="Montserrat Medium"/>
            </a:endParaRPr>
          </a:p>
        </p:txBody>
      </p:sp>
      <p:pic>
        <p:nvPicPr>
          <p:cNvPr id="860" name="Google Shape;860;p38"/>
          <p:cNvPicPr preferRelativeResize="0"/>
          <p:nvPr/>
        </p:nvPicPr>
        <p:blipFill>
          <a:blip r:embed="rId3">
            <a:alphaModFix/>
          </a:blip>
          <a:stretch>
            <a:fillRect/>
          </a:stretch>
        </p:blipFill>
        <p:spPr>
          <a:xfrm>
            <a:off x="7795389" y="231169"/>
            <a:ext cx="1051916" cy="488825"/>
          </a:xfrm>
          <a:prstGeom prst="rect">
            <a:avLst/>
          </a:prstGeom>
          <a:noFill/>
          <a:ln>
            <a:noFill/>
          </a:ln>
        </p:spPr>
      </p:pic>
    </p:spTree>
    <p:extLst>
      <p:ext uri="{BB962C8B-B14F-4D97-AF65-F5344CB8AC3E}">
        <p14:creationId xmlns:p14="http://schemas.microsoft.com/office/powerpoint/2010/main" val="26097989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oogle Shape;742;p33">
            <a:extLst>
              <a:ext uri="{FF2B5EF4-FFF2-40B4-BE49-F238E27FC236}">
                <a16:creationId xmlns:a16="http://schemas.microsoft.com/office/drawing/2014/main" id="{56CA3481-3AFD-C613-9BCC-E93DCE0CE24A}"/>
              </a:ext>
            </a:extLst>
          </p:cNvPr>
          <p:cNvCxnSpPr/>
          <p:nvPr/>
        </p:nvCxnSpPr>
        <p:spPr>
          <a:xfrm>
            <a:off x="677623" y="915242"/>
            <a:ext cx="1899900" cy="0"/>
          </a:xfrm>
          <a:prstGeom prst="straightConnector1">
            <a:avLst/>
          </a:prstGeom>
          <a:noFill/>
          <a:ln w="38100" cap="flat" cmpd="sng">
            <a:solidFill>
              <a:schemeClr val="dk1"/>
            </a:solidFill>
            <a:prstDash val="solid"/>
            <a:round/>
            <a:headEnd type="none" w="med" len="med"/>
            <a:tailEnd type="none" w="med" len="med"/>
          </a:ln>
        </p:spPr>
      </p:cxnSp>
      <p:sp>
        <p:nvSpPr>
          <p:cNvPr id="3" name="Google Shape;741;p33">
            <a:extLst>
              <a:ext uri="{FF2B5EF4-FFF2-40B4-BE49-F238E27FC236}">
                <a16:creationId xmlns:a16="http://schemas.microsoft.com/office/drawing/2014/main" id="{6950C2A9-BA83-A54F-8005-B98DC2E0EE03}"/>
              </a:ext>
            </a:extLst>
          </p:cNvPr>
          <p:cNvSpPr txBox="1">
            <a:spLocks/>
          </p:cNvSpPr>
          <p:nvPr/>
        </p:nvSpPr>
        <p:spPr>
          <a:xfrm>
            <a:off x="560300" y="220987"/>
            <a:ext cx="6003060" cy="556276"/>
          </a:xfrm>
          <a:prstGeom prst="rect">
            <a:avLst/>
          </a:prstGeom>
          <a:noFill/>
          <a:ln>
            <a:noFill/>
          </a:ln>
        </p:spPr>
        <p:txBody>
          <a:bodyPr spcFirstLastPara="1" wrap="square" lIns="91425" tIns="91425" rIns="91425" bIns="91425"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5000"/>
              </a:lnSpc>
            </a:pPr>
            <a:r>
              <a:rPr lang="es-ES" sz="2100" b="1" dirty="0">
                <a:latin typeface="Montserrat"/>
                <a:ea typeface="Montserrat"/>
                <a:cs typeface="Montserrat"/>
                <a:sym typeface="Montserrat"/>
              </a:rPr>
              <a:t>Instalación</a:t>
            </a:r>
          </a:p>
        </p:txBody>
      </p:sp>
      <p:sp>
        <p:nvSpPr>
          <p:cNvPr id="4" name="CuadroTexto 3">
            <a:extLst>
              <a:ext uri="{FF2B5EF4-FFF2-40B4-BE49-F238E27FC236}">
                <a16:creationId xmlns:a16="http://schemas.microsoft.com/office/drawing/2014/main" id="{88DCA210-1C95-A16F-7B93-4B41FA4915B1}"/>
              </a:ext>
            </a:extLst>
          </p:cNvPr>
          <p:cNvSpPr txBox="1"/>
          <p:nvPr/>
        </p:nvSpPr>
        <p:spPr>
          <a:xfrm>
            <a:off x="648669" y="1766411"/>
            <a:ext cx="3637202" cy="20928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spcAft>
                <a:spcPts val="1200"/>
              </a:spcAft>
              <a:buFont typeface="Arial" panose="020B0604020202020204" pitchFamily="34" charset="0"/>
              <a:buChar char="•"/>
            </a:pPr>
            <a:r>
              <a:rPr lang="es-ES" sz="1200" dirty="0">
                <a:latin typeface="Montserrat" pitchFamily="2" charset="0"/>
              </a:rPr>
              <a:t>Kong se puede instalar de muchas maneras diferentes, desde </a:t>
            </a:r>
            <a:r>
              <a:rPr lang="es-ES" sz="1200" i="1" dirty="0" err="1">
                <a:latin typeface="Montserrat" pitchFamily="2" charset="0"/>
              </a:rPr>
              <a:t>bare</a:t>
            </a:r>
            <a:r>
              <a:rPr lang="es-ES" sz="1200" i="1" dirty="0">
                <a:latin typeface="Montserrat" pitchFamily="2" charset="0"/>
              </a:rPr>
              <a:t> metal </a:t>
            </a:r>
            <a:r>
              <a:rPr lang="es-ES" sz="1200" dirty="0">
                <a:latin typeface="Montserrat" pitchFamily="2" charset="0"/>
              </a:rPr>
              <a:t>hasta máquinas </a:t>
            </a:r>
            <a:r>
              <a:rPr lang="es-ES" sz="1200" dirty="0" err="1">
                <a:latin typeface="Montserrat" pitchFamily="2" charset="0"/>
              </a:rPr>
              <a:t>virutales</a:t>
            </a:r>
            <a:r>
              <a:rPr lang="es-ES" sz="1200" dirty="0">
                <a:latin typeface="Montserrat" pitchFamily="2" charset="0"/>
              </a:rPr>
              <a:t> y entornos de </a:t>
            </a:r>
            <a:r>
              <a:rPr lang="es-ES" sz="1200" dirty="0" err="1">
                <a:latin typeface="Montserrat" pitchFamily="2" charset="0"/>
              </a:rPr>
              <a:t>Kubernetes</a:t>
            </a:r>
            <a:r>
              <a:rPr lang="es-ES" sz="1200" dirty="0">
                <a:latin typeface="Montserrat" pitchFamily="2" charset="0"/>
              </a:rPr>
              <a:t> nativos en la nube.</a:t>
            </a:r>
          </a:p>
          <a:p>
            <a:pPr marL="285750" indent="-285750" algn="just">
              <a:spcAft>
                <a:spcPts val="1200"/>
              </a:spcAft>
              <a:buFont typeface="Arial" panose="020B0604020202020204" pitchFamily="34" charset="0"/>
              <a:buChar char="•"/>
            </a:pPr>
            <a:r>
              <a:rPr lang="es-ES" sz="1200" dirty="0">
                <a:latin typeface="Montserrat" pitchFamily="2" charset="0"/>
              </a:rPr>
              <a:t>Para más información sobre el método de instalación en cada entorno en particular, consultar la siguiente documentación: </a:t>
            </a:r>
            <a:r>
              <a:rPr lang="es-ES" sz="1200" dirty="0">
                <a:latin typeface="Montserrat" pitchFamily="2" charset="0"/>
                <a:hlinkClick r:id="rId3"/>
              </a:rPr>
              <a:t>https://docs.konghq.com/gateway/latest/install/</a:t>
            </a:r>
            <a:r>
              <a:rPr lang="es-ES" sz="1200" dirty="0">
                <a:latin typeface="Montserrat" pitchFamily="2" charset="0"/>
              </a:rPr>
              <a:t> </a:t>
            </a:r>
          </a:p>
        </p:txBody>
      </p:sp>
      <p:pic>
        <p:nvPicPr>
          <p:cNvPr id="6" name="Imagen 5">
            <a:extLst>
              <a:ext uri="{FF2B5EF4-FFF2-40B4-BE49-F238E27FC236}">
                <a16:creationId xmlns:a16="http://schemas.microsoft.com/office/drawing/2014/main" id="{B0D5C99A-FAFC-3C25-3C0F-3D16F2323B64}"/>
              </a:ext>
            </a:extLst>
          </p:cNvPr>
          <p:cNvPicPr>
            <a:picLocks noChangeAspect="1"/>
          </p:cNvPicPr>
          <p:nvPr/>
        </p:nvPicPr>
        <p:blipFill>
          <a:blip r:embed="rId4"/>
          <a:stretch>
            <a:fillRect/>
          </a:stretch>
        </p:blipFill>
        <p:spPr>
          <a:xfrm>
            <a:off x="4458851" y="777263"/>
            <a:ext cx="4209017" cy="4071178"/>
          </a:xfrm>
          <a:prstGeom prst="rect">
            <a:avLst/>
          </a:prstGeom>
        </p:spPr>
      </p:pic>
    </p:spTree>
    <p:extLst>
      <p:ext uri="{BB962C8B-B14F-4D97-AF65-F5344CB8AC3E}">
        <p14:creationId xmlns:p14="http://schemas.microsoft.com/office/powerpoint/2010/main" val="29897732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rgbClr val="424242"/>
            </a:gs>
            <a:gs pos="100000">
              <a:srgbClr val="010101"/>
            </a:gs>
          </a:gsLst>
          <a:path path="circle">
            <a:fillToRect l="50000" t="50000" r="50000" b="50000"/>
          </a:path>
          <a:tileRect/>
        </a:gradFill>
        <a:effectLst/>
      </p:bgPr>
    </p:bg>
    <p:spTree>
      <p:nvGrpSpPr>
        <p:cNvPr id="1" name="Shape 856"/>
        <p:cNvGrpSpPr/>
        <p:nvPr/>
      </p:nvGrpSpPr>
      <p:grpSpPr>
        <a:xfrm>
          <a:off x="0" y="0"/>
          <a:ext cx="0" cy="0"/>
          <a:chOff x="0" y="0"/>
          <a:chExt cx="0" cy="0"/>
        </a:xfrm>
      </p:grpSpPr>
      <p:sp>
        <p:nvSpPr>
          <p:cNvPr id="857" name="Google Shape;857;p38"/>
          <p:cNvSpPr txBox="1"/>
          <p:nvPr/>
        </p:nvSpPr>
        <p:spPr>
          <a:xfrm>
            <a:off x="739600" y="530375"/>
            <a:ext cx="1122900" cy="68015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 sz="2800" dirty="0">
                <a:solidFill>
                  <a:schemeClr val="lt1"/>
                </a:solidFill>
                <a:latin typeface="Montserrat"/>
                <a:ea typeface="Montserrat"/>
                <a:cs typeface="Montserrat"/>
                <a:sym typeface="Montserrat"/>
              </a:rPr>
              <a:t>07</a:t>
            </a:r>
            <a:r>
              <a:rPr lang="es" sz="2400" dirty="0">
                <a:solidFill>
                  <a:schemeClr val="lt1"/>
                </a:solidFill>
                <a:latin typeface="Montserrat"/>
                <a:ea typeface="Montserrat"/>
                <a:cs typeface="Montserrat"/>
                <a:sym typeface="Montserrat"/>
              </a:rPr>
              <a:t>.      </a:t>
            </a:r>
            <a:endParaRPr sz="2400" dirty="0">
              <a:solidFill>
                <a:schemeClr val="lt1"/>
              </a:solidFill>
              <a:latin typeface="Montserrat"/>
              <a:ea typeface="Montserrat"/>
              <a:cs typeface="Montserrat"/>
              <a:sym typeface="Montserrat"/>
            </a:endParaRPr>
          </a:p>
        </p:txBody>
      </p:sp>
      <p:cxnSp>
        <p:nvCxnSpPr>
          <p:cNvPr id="858" name="Google Shape;858;p38"/>
          <p:cNvCxnSpPr/>
          <p:nvPr/>
        </p:nvCxnSpPr>
        <p:spPr>
          <a:xfrm>
            <a:off x="739600" y="1292867"/>
            <a:ext cx="1875300" cy="0"/>
          </a:xfrm>
          <a:prstGeom prst="straightConnector1">
            <a:avLst/>
          </a:prstGeom>
          <a:noFill/>
          <a:ln w="38100" cap="flat" cmpd="sng">
            <a:solidFill>
              <a:schemeClr val="lt1"/>
            </a:solidFill>
            <a:prstDash val="solid"/>
            <a:round/>
            <a:headEnd type="none" w="med" len="med"/>
            <a:tailEnd type="none" w="med" len="med"/>
          </a:ln>
        </p:spPr>
      </p:cxnSp>
      <p:sp>
        <p:nvSpPr>
          <p:cNvPr id="859" name="Google Shape;859;p38"/>
          <p:cNvSpPr txBox="1"/>
          <p:nvPr/>
        </p:nvSpPr>
        <p:spPr>
          <a:xfrm>
            <a:off x="659499" y="1985850"/>
            <a:ext cx="6938730"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4000" dirty="0">
                <a:solidFill>
                  <a:schemeClr val="lt1"/>
                </a:solidFill>
                <a:latin typeface="Montserrat Medium"/>
                <a:ea typeface="Montserrat Medium"/>
                <a:cs typeface="Montserrat Medium"/>
                <a:sym typeface="Montserrat Medium"/>
              </a:rPr>
              <a:t>Herramientas complementarias</a:t>
            </a:r>
            <a:endParaRPr lang="es-ES" sz="1800" dirty="0">
              <a:solidFill>
                <a:schemeClr val="lt1"/>
              </a:solidFill>
              <a:latin typeface="Montserrat Medium"/>
              <a:ea typeface="Montserrat Medium"/>
              <a:cs typeface="Montserrat Medium"/>
              <a:sym typeface="Montserrat Medium"/>
            </a:endParaRPr>
          </a:p>
        </p:txBody>
      </p:sp>
      <p:pic>
        <p:nvPicPr>
          <p:cNvPr id="860" name="Google Shape;860;p38"/>
          <p:cNvPicPr preferRelativeResize="0"/>
          <p:nvPr/>
        </p:nvPicPr>
        <p:blipFill>
          <a:blip r:embed="rId3">
            <a:alphaModFix/>
          </a:blip>
          <a:stretch>
            <a:fillRect/>
          </a:stretch>
        </p:blipFill>
        <p:spPr>
          <a:xfrm>
            <a:off x="7795389" y="231169"/>
            <a:ext cx="1051916" cy="488825"/>
          </a:xfrm>
          <a:prstGeom prst="rect">
            <a:avLst/>
          </a:prstGeom>
          <a:noFill/>
          <a:ln>
            <a:noFill/>
          </a:ln>
        </p:spPr>
      </p:pic>
    </p:spTree>
    <p:extLst>
      <p:ext uri="{BB962C8B-B14F-4D97-AF65-F5344CB8AC3E}">
        <p14:creationId xmlns:p14="http://schemas.microsoft.com/office/powerpoint/2010/main" val="22283687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oogle Shape;742;p33">
            <a:extLst>
              <a:ext uri="{FF2B5EF4-FFF2-40B4-BE49-F238E27FC236}">
                <a16:creationId xmlns:a16="http://schemas.microsoft.com/office/drawing/2014/main" id="{56CA3481-3AFD-C613-9BCC-E93DCE0CE24A}"/>
              </a:ext>
            </a:extLst>
          </p:cNvPr>
          <p:cNvCxnSpPr/>
          <p:nvPr/>
        </p:nvCxnSpPr>
        <p:spPr>
          <a:xfrm>
            <a:off x="677623" y="915242"/>
            <a:ext cx="1899900" cy="0"/>
          </a:xfrm>
          <a:prstGeom prst="straightConnector1">
            <a:avLst/>
          </a:prstGeom>
          <a:noFill/>
          <a:ln w="38100" cap="flat" cmpd="sng">
            <a:solidFill>
              <a:schemeClr val="dk1"/>
            </a:solidFill>
            <a:prstDash val="solid"/>
            <a:round/>
            <a:headEnd type="none" w="med" len="med"/>
            <a:tailEnd type="none" w="med" len="med"/>
          </a:ln>
        </p:spPr>
      </p:cxnSp>
      <p:sp>
        <p:nvSpPr>
          <p:cNvPr id="3" name="Google Shape;741;p33">
            <a:extLst>
              <a:ext uri="{FF2B5EF4-FFF2-40B4-BE49-F238E27FC236}">
                <a16:creationId xmlns:a16="http://schemas.microsoft.com/office/drawing/2014/main" id="{6950C2A9-BA83-A54F-8005-B98DC2E0EE03}"/>
              </a:ext>
            </a:extLst>
          </p:cNvPr>
          <p:cNvSpPr txBox="1">
            <a:spLocks/>
          </p:cNvSpPr>
          <p:nvPr/>
        </p:nvSpPr>
        <p:spPr>
          <a:xfrm>
            <a:off x="560300" y="220987"/>
            <a:ext cx="6003060" cy="556276"/>
          </a:xfrm>
          <a:prstGeom prst="rect">
            <a:avLst/>
          </a:prstGeom>
          <a:noFill/>
          <a:ln>
            <a:noFill/>
          </a:ln>
        </p:spPr>
        <p:txBody>
          <a:bodyPr spcFirstLastPara="1" wrap="square" lIns="91425" tIns="91425" rIns="91425" bIns="91425"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5000"/>
              </a:lnSpc>
            </a:pPr>
            <a:r>
              <a:rPr lang="es-ES" sz="2100" b="1" dirty="0" err="1">
                <a:latin typeface="Montserrat"/>
                <a:ea typeface="Montserrat"/>
                <a:cs typeface="Montserrat"/>
                <a:sym typeface="Montserrat"/>
              </a:rPr>
              <a:t>Inso</a:t>
            </a:r>
            <a:r>
              <a:rPr lang="es-ES" sz="2100" b="1" dirty="0">
                <a:latin typeface="Montserrat"/>
                <a:ea typeface="Montserrat"/>
                <a:cs typeface="Montserrat"/>
                <a:sym typeface="Montserrat"/>
              </a:rPr>
              <a:t> CLI</a:t>
            </a:r>
          </a:p>
        </p:txBody>
      </p:sp>
      <p:sp>
        <p:nvSpPr>
          <p:cNvPr id="4" name="CuadroTexto 3">
            <a:extLst>
              <a:ext uri="{FF2B5EF4-FFF2-40B4-BE49-F238E27FC236}">
                <a16:creationId xmlns:a16="http://schemas.microsoft.com/office/drawing/2014/main" id="{88DCA210-1C95-A16F-7B93-4B41FA4915B1}"/>
              </a:ext>
            </a:extLst>
          </p:cNvPr>
          <p:cNvSpPr txBox="1"/>
          <p:nvPr/>
        </p:nvSpPr>
        <p:spPr>
          <a:xfrm>
            <a:off x="677623" y="1199005"/>
            <a:ext cx="7433356" cy="20005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spcAft>
                <a:spcPts val="1200"/>
              </a:spcAft>
            </a:pPr>
            <a:r>
              <a:rPr lang="es-ES" sz="1200" dirty="0" err="1">
                <a:latin typeface="Montserrat" pitchFamily="2" charset="0"/>
              </a:rPr>
              <a:t>Inso</a:t>
            </a:r>
            <a:r>
              <a:rPr lang="es-ES" sz="1200" dirty="0">
                <a:latin typeface="Montserrat" pitchFamily="2" charset="0"/>
              </a:rPr>
              <a:t> CLI (</a:t>
            </a:r>
            <a:r>
              <a:rPr lang="es-ES" sz="1200" dirty="0" err="1">
                <a:latin typeface="Montserrat" pitchFamily="2" charset="0"/>
              </a:rPr>
              <a:t>Insomnia</a:t>
            </a:r>
            <a:r>
              <a:rPr lang="es-ES" sz="1200" dirty="0">
                <a:latin typeface="Montserrat" pitchFamily="2" charset="0"/>
              </a:rPr>
              <a:t> </a:t>
            </a:r>
            <a:r>
              <a:rPr lang="es-ES" sz="1200" dirty="0" err="1">
                <a:latin typeface="Montserrat" pitchFamily="2" charset="0"/>
              </a:rPr>
              <a:t>Command</a:t>
            </a:r>
            <a:r>
              <a:rPr lang="es-ES" sz="1200" dirty="0">
                <a:latin typeface="Montserrat" pitchFamily="2" charset="0"/>
              </a:rPr>
              <a:t> Line Interface) se basa en Node.js y las bibliotecas principales de </a:t>
            </a:r>
            <a:r>
              <a:rPr lang="es-ES" sz="1200" dirty="0" err="1">
                <a:latin typeface="Montserrat" pitchFamily="2" charset="0"/>
              </a:rPr>
              <a:t>Insomnia</a:t>
            </a:r>
            <a:r>
              <a:rPr lang="es-ES" sz="1200" dirty="0">
                <a:latin typeface="Montserrat" pitchFamily="2" charset="0"/>
              </a:rPr>
              <a:t>. Permite usar sus funcionalidades desde la terminal y entornos CI/CD para la automatización.</a:t>
            </a:r>
          </a:p>
          <a:p>
            <a:pPr algn="just">
              <a:spcAft>
                <a:spcPts val="1200"/>
              </a:spcAft>
            </a:pPr>
            <a:r>
              <a:rPr lang="es-ES" sz="1200" dirty="0">
                <a:latin typeface="Montserrat" pitchFamily="2" charset="0"/>
              </a:rPr>
              <a:t>Entre sus utilidades más interesantes se encuentran:</a:t>
            </a:r>
          </a:p>
          <a:p>
            <a:pPr marL="285750" indent="-285750" algn="just">
              <a:spcAft>
                <a:spcPts val="1200"/>
              </a:spcAft>
              <a:buFont typeface="Arial" panose="020B0604020202020204" pitchFamily="34" charset="0"/>
              <a:buChar char="•"/>
            </a:pPr>
            <a:r>
              <a:rPr lang="es-ES" sz="1200" dirty="0">
                <a:latin typeface="Montserrat" pitchFamily="2" charset="0"/>
              </a:rPr>
              <a:t>Verificar que una especificación no contiene errores.</a:t>
            </a:r>
          </a:p>
          <a:p>
            <a:pPr marL="285750" indent="-285750" algn="just">
              <a:spcAft>
                <a:spcPts val="1200"/>
              </a:spcAft>
              <a:buFont typeface="Arial" panose="020B0604020202020204" pitchFamily="34" charset="0"/>
              <a:buChar char="•"/>
            </a:pPr>
            <a:r>
              <a:rPr lang="es-ES" sz="1200" dirty="0">
                <a:latin typeface="Montserrat" pitchFamily="2" charset="0"/>
              </a:rPr>
              <a:t>Generar el fichero de configuración a partir de una especificación.</a:t>
            </a:r>
          </a:p>
          <a:p>
            <a:pPr marL="285750" indent="-285750" algn="just">
              <a:spcAft>
                <a:spcPts val="1200"/>
              </a:spcAft>
              <a:buFont typeface="Arial" panose="020B0604020202020204" pitchFamily="34" charset="0"/>
              <a:buChar char="•"/>
            </a:pPr>
            <a:r>
              <a:rPr lang="es-ES" sz="1200" dirty="0">
                <a:latin typeface="Montserrat" pitchFamily="2" charset="0"/>
              </a:rPr>
              <a:t>Ejecutar colecciones de pruebas y </a:t>
            </a:r>
            <a:r>
              <a:rPr lang="es-ES" sz="1200" dirty="0" err="1">
                <a:latin typeface="Montserrat" pitchFamily="2" charset="0"/>
              </a:rPr>
              <a:t>tests</a:t>
            </a:r>
            <a:r>
              <a:rPr lang="es-ES" sz="1200" dirty="0">
                <a:latin typeface="Montserrat" pitchFamily="2" charset="0"/>
              </a:rPr>
              <a:t>.</a:t>
            </a:r>
          </a:p>
        </p:txBody>
      </p:sp>
    </p:spTree>
    <p:extLst>
      <p:ext uri="{BB962C8B-B14F-4D97-AF65-F5344CB8AC3E}">
        <p14:creationId xmlns:p14="http://schemas.microsoft.com/office/powerpoint/2010/main" val="18045300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oogle Shape;742;p33">
            <a:extLst>
              <a:ext uri="{FF2B5EF4-FFF2-40B4-BE49-F238E27FC236}">
                <a16:creationId xmlns:a16="http://schemas.microsoft.com/office/drawing/2014/main" id="{56CA3481-3AFD-C613-9BCC-E93DCE0CE24A}"/>
              </a:ext>
            </a:extLst>
          </p:cNvPr>
          <p:cNvCxnSpPr/>
          <p:nvPr/>
        </p:nvCxnSpPr>
        <p:spPr>
          <a:xfrm>
            <a:off x="677623" y="915242"/>
            <a:ext cx="1899900" cy="0"/>
          </a:xfrm>
          <a:prstGeom prst="straightConnector1">
            <a:avLst/>
          </a:prstGeom>
          <a:noFill/>
          <a:ln w="38100" cap="flat" cmpd="sng">
            <a:solidFill>
              <a:schemeClr val="dk1"/>
            </a:solidFill>
            <a:prstDash val="solid"/>
            <a:round/>
            <a:headEnd type="none" w="med" len="med"/>
            <a:tailEnd type="none" w="med" len="med"/>
          </a:ln>
        </p:spPr>
      </p:cxnSp>
      <p:sp>
        <p:nvSpPr>
          <p:cNvPr id="3" name="Google Shape;741;p33">
            <a:extLst>
              <a:ext uri="{FF2B5EF4-FFF2-40B4-BE49-F238E27FC236}">
                <a16:creationId xmlns:a16="http://schemas.microsoft.com/office/drawing/2014/main" id="{6950C2A9-BA83-A54F-8005-B98DC2E0EE03}"/>
              </a:ext>
            </a:extLst>
          </p:cNvPr>
          <p:cNvSpPr txBox="1">
            <a:spLocks/>
          </p:cNvSpPr>
          <p:nvPr/>
        </p:nvSpPr>
        <p:spPr>
          <a:xfrm>
            <a:off x="560300" y="220987"/>
            <a:ext cx="6003060" cy="556276"/>
          </a:xfrm>
          <a:prstGeom prst="rect">
            <a:avLst/>
          </a:prstGeom>
          <a:noFill/>
          <a:ln>
            <a:noFill/>
          </a:ln>
        </p:spPr>
        <p:txBody>
          <a:bodyPr spcFirstLastPara="1" wrap="square" lIns="91425" tIns="91425" rIns="91425" bIns="91425"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5000"/>
              </a:lnSpc>
            </a:pPr>
            <a:r>
              <a:rPr lang="es-ES" sz="2100" b="1" dirty="0">
                <a:latin typeface="Montserrat"/>
                <a:ea typeface="Montserrat"/>
                <a:cs typeface="Montserrat"/>
                <a:sym typeface="Montserrat"/>
              </a:rPr>
              <a:t>openapi-2-kong</a:t>
            </a:r>
          </a:p>
        </p:txBody>
      </p:sp>
      <p:sp>
        <p:nvSpPr>
          <p:cNvPr id="5" name="CuadroTexto 4">
            <a:extLst>
              <a:ext uri="{FF2B5EF4-FFF2-40B4-BE49-F238E27FC236}">
                <a16:creationId xmlns:a16="http://schemas.microsoft.com/office/drawing/2014/main" id="{DCFA0D20-DD94-F5B1-EFF0-F4D3BD7C7CC6}"/>
              </a:ext>
            </a:extLst>
          </p:cNvPr>
          <p:cNvSpPr txBox="1"/>
          <p:nvPr/>
        </p:nvSpPr>
        <p:spPr>
          <a:xfrm>
            <a:off x="677623" y="1199005"/>
            <a:ext cx="7433356" cy="16619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spcAft>
                <a:spcPts val="1200"/>
              </a:spcAft>
              <a:buFont typeface="Arial" panose="020B0604020202020204" pitchFamily="34" charset="0"/>
              <a:buChar char="•"/>
            </a:pPr>
            <a:r>
              <a:rPr lang="es-ES" sz="1200" dirty="0">
                <a:latin typeface="Montserrat" pitchFamily="2" charset="0"/>
              </a:rPr>
              <a:t>Se trata de un módulo para generar configuración declarativa tanto para Kong como para </a:t>
            </a:r>
            <a:r>
              <a:rPr lang="es-ES" sz="1200" dirty="0" err="1">
                <a:latin typeface="Montserrat" pitchFamily="2" charset="0"/>
              </a:rPr>
              <a:t>Kubernetes</a:t>
            </a:r>
            <a:r>
              <a:rPr lang="es-ES" sz="1200" dirty="0">
                <a:latin typeface="Montserrat" pitchFamily="2" charset="0"/>
              </a:rPr>
              <a:t> a partir de una especificación de tipo </a:t>
            </a:r>
            <a:r>
              <a:rPr lang="es-ES" sz="1200" dirty="0" err="1">
                <a:latin typeface="Montserrat" pitchFamily="2" charset="0"/>
              </a:rPr>
              <a:t>OpenAPI</a:t>
            </a:r>
            <a:r>
              <a:rPr lang="es-ES" sz="1200" dirty="0">
                <a:latin typeface="Montserrat" pitchFamily="2" charset="0"/>
              </a:rPr>
              <a:t> 3.0</a:t>
            </a:r>
          </a:p>
          <a:p>
            <a:pPr marL="285750" indent="-285750" algn="just">
              <a:spcAft>
                <a:spcPts val="1200"/>
              </a:spcAft>
              <a:buFont typeface="Arial" panose="020B0604020202020204" pitchFamily="34" charset="0"/>
              <a:buChar char="•"/>
            </a:pPr>
            <a:r>
              <a:rPr lang="es-ES" sz="1200" dirty="0">
                <a:latin typeface="Montserrat" pitchFamily="2" charset="0"/>
              </a:rPr>
              <a:t>Este módulo es usado por otras herramientas como </a:t>
            </a:r>
            <a:r>
              <a:rPr lang="es-ES" sz="1200" dirty="0" err="1">
                <a:latin typeface="Montserrat" pitchFamily="2" charset="0"/>
              </a:rPr>
              <a:t>Insomnia</a:t>
            </a:r>
            <a:r>
              <a:rPr lang="es-ES" sz="1200" dirty="0">
                <a:latin typeface="Montserrat" pitchFamily="2" charset="0"/>
              </a:rPr>
              <a:t> o </a:t>
            </a:r>
            <a:r>
              <a:rPr lang="es-ES" sz="1200" dirty="0" err="1">
                <a:latin typeface="Montserrat" pitchFamily="2" charset="0"/>
              </a:rPr>
              <a:t>decK</a:t>
            </a:r>
            <a:r>
              <a:rPr lang="es-ES" sz="1200" dirty="0">
                <a:latin typeface="Montserrat" pitchFamily="2" charset="0"/>
              </a:rPr>
              <a:t> .</a:t>
            </a:r>
          </a:p>
          <a:p>
            <a:pPr marL="285750" indent="-285750" algn="just">
              <a:spcAft>
                <a:spcPts val="1200"/>
              </a:spcAft>
              <a:buFont typeface="Arial" panose="020B0604020202020204" pitchFamily="34" charset="0"/>
              <a:buChar char="•"/>
            </a:pPr>
            <a:r>
              <a:rPr lang="es-ES" sz="1200" dirty="0">
                <a:latin typeface="Montserrat" pitchFamily="2" charset="0"/>
              </a:rPr>
              <a:t>Para más información sobre su uso, acudir a la documentación oficial proporcionada por Kong: </a:t>
            </a:r>
            <a:r>
              <a:rPr lang="es-ES" sz="1200" dirty="0">
                <a:latin typeface="Montserrat" pitchFamily="2" charset="0"/>
                <a:hlinkClick r:id="rId3"/>
              </a:rPr>
              <a:t>https://github.com/Kong/insomnia/tree/develop/packages/openapi-2-kong</a:t>
            </a:r>
            <a:r>
              <a:rPr lang="es-ES" sz="1200" dirty="0">
                <a:latin typeface="Montserrat" pitchFamily="2" charset="0"/>
              </a:rPr>
              <a:t> </a:t>
            </a:r>
          </a:p>
          <a:p>
            <a:pPr algn="just">
              <a:spcAft>
                <a:spcPts val="1200"/>
              </a:spcAft>
            </a:pPr>
            <a:endParaRPr lang="es-ES" sz="1200" dirty="0">
              <a:latin typeface="Montserrat" pitchFamily="2" charset="0"/>
            </a:endParaRPr>
          </a:p>
        </p:txBody>
      </p:sp>
    </p:spTree>
    <p:extLst>
      <p:ext uri="{BB962C8B-B14F-4D97-AF65-F5344CB8AC3E}">
        <p14:creationId xmlns:p14="http://schemas.microsoft.com/office/powerpoint/2010/main" val="7370509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oogle Shape;742;p33">
            <a:extLst>
              <a:ext uri="{FF2B5EF4-FFF2-40B4-BE49-F238E27FC236}">
                <a16:creationId xmlns:a16="http://schemas.microsoft.com/office/drawing/2014/main" id="{56CA3481-3AFD-C613-9BCC-E93DCE0CE24A}"/>
              </a:ext>
            </a:extLst>
          </p:cNvPr>
          <p:cNvCxnSpPr/>
          <p:nvPr/>
        </p:nvCxnSpPr>
        <p:spPr>
          <a:xfrm>
            <a:off x="677623" y="915242"/>
            <a:ext cx="1899900" cy="0"/>
          </a:xfrm>
          <a:prstGeom prst="straightConnector1">
            <a:avLst/>
          </a:prstGeom>
          <a:noFill/>
          <a:ln w="38100" cap="flat" cmpd="sng">
            <a:solidFill>
              <a:schemeClr val="dk1"/>
            </a:solidFill>
            <a:prstDash val="solid"/>
            <a:round/>
            <a:headEnd type="none" w="med" len="med"/>
            <a:tailEnd type="none" w="med" len="med"/>
          </a:ln>
        </p:spPr>
      </p:cxnSp>
      <p:sp>
        <p:nvSpPr>
          <p:cNvPr id="3" name="Google Shape;741;p33">
            <a:extLst>
              <a:ext uri="{FF2B5EF4-FFF2-40B4-BE49-F238E27FC236}">
                <a16:creationId xmlns:a16="http://schemas.microsoft.com/office/drawing/2014/main" id="{6950C2A9-BA83-A54F-8005-B98DC2E0EE03}"/>
              </a:ext>
            </a:extLst>
          </p:cNvPr>
          <p:cNvSpPr txBox="1">
            <a:spLocks/>
          </p:cNvSpPr>
          <p:nvPr/>
        </p:nvSpPr>
        <p:spPr>
          <a:xfrm>
            <a:off x="560300" y="220987"/>
            <a:ext cx="6003060" cy="556276"/>
          </a:xfrm>
          <a:prstGeom prst="rect">
            <a:avLst/>
          </a:prstGeom>
          <a:noFill/>
          <a:ln>
            <a:noFill/>
          </a:ln>
        </p:spPr>
        <p:txBody>
          <a:bodyPr spcFirstLastPara="1" wrap="square" lIns="91425" tIns="91425" rIns="91425" bIns="91425"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5000"/>
              </a:lnSpc>
            </a:pPr>
            <a:r>
              <a:rPr lang="es-ES" sz="2100" b="1" dirty="0" err="1">
                <a:latin typeface="Montserrat"/>
                <a:ea typeface="Montserrat"/>
                <a:cs typeface="Montserrat"/>
                <a:sym typeface="Montserrat"/>
              </a:rPr>
              <a:t>decK</a:t>
            </a:r>
            <a:endParaRPr lang="es-ES" sz="2100" b="1" dirty="0">
              <a:latin typeface="Montserrat"/>
              <a:ea typeface="Montserrat"/>
              <a:cs typeface="Montserrat"/>
              <a:sym typeface="Montserrat"/>
            </a:endParaRPr>
          </a:p>
        </p:txBody>
      </p:sp>
      <p:sp>
        <p:nvSpPr>
          <p:cNvPr id="4" name="CuadroTexto 3">
            <a:extLst>
              <a:ext uri="{FF2B5EF4-FFF2-40B4-BE49-F238E27FC236}">
                <a16:creationId xmlns:a16="http://schemas.microsoft.com/office/drawing/2014/main" id="{88DCA210-1C95-A16F-7B93-4B41FA4915B1}"/>
              </a:ext>
            </a:extLst>
          </p:cNvPr>
          <p:cNvSpPr txBox="1"/>
          <p:nvPr/>
        </p:nvSpPr>
        <p:spPr>
          <a:xfrm>
            <a:off x="677623" y="1199005"/>
            <a:ext cx="7433356"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spcAft>
                <a:spcPts val="1200"/>
              </a:spcAft>
            </a:pPr>
            <a:r>
              <a:rPr lang="es-ES" sz="1200" dirty="0">
                <a:latin typeface="Montserrat" pitchFamily="2" charset="0"/>
              </a:rPr>
              <a:t>Se trata de una herramienta que ayuda a administrar la configuración de Kong de manera declarativa. Esto significa que un desarrollador puede definir el estado deseado de Kong Gateway y dejar que </a:t>
            </a:r>
            <a:r>
              <a:rPr lang="es-ES" sz="1200" dirty="0" err="1">
                <a:latin typeface="Montserrat" pitchFamily="2" charset="0"/>
              </a:rPr>
              <a:t>decK</a:t>
            </a:r>
            <a:r>
              <a:rPr lang="es-ES" sz="1200" dirty="0">
                <a:latin typeface="Montserrat" pitchFamily="2" charset="0"/>
              </a:rPr>
              <a:t> maneje la implementación sin necesidad de ejecutar cada paso manualmente, como lo haría con el </a:t>
            </a:r>
            <a:r>
              <a:rPr lang="es-ES" sz="1200" dirty="0" err="1">
                <a:latin typeface="Montserrat" pitchFamily="2" charset="0"/>
              </a:rPr>
              <a:t>Admin</a:t>
            </a:r>
            <a:r>
              <a:rPr lang="es-ES" sz="1200" dirty="0">
                <a:latin typeface="Montserrat" pitchFamily="2" charset="0"/>
              </a:rPr>
              <a:t> API de Kong.</a:t>
            </a:r>
          </a:p>
          <a:p>
            <a:pPr algn="just">
              <a:spcAft>
                <a:spcPts val="1200"/>
              </a:spcAft>
            </a:pPr>
            <a:r>
              <a:rPr lang="es-ES" sz="1200" dirty="0">
                <a:latin typeface="Montserrat" pitchFamily="2" charset="0"/>
              </a:rPr>
              <a:t>Las funcionalidades principales que ofrece son:</a:t>
            </a:r>
          </a:p>
          <a:p>
            <a:pPr marL="285750" indent="-285750" algn="just">
              <a:spcAft>
                <a:spcPts val="1200"/>
              </a:spcAft>
              <a:buFont typeface="Arial" panose="020B0604020202020204" pitchFamily="34" charset="0"/>
              <a:buChar char="•"/>
            </a:pPr>
            <a:r>
              <a:rPr lang="es-ES" sz="1200" dirty="0">
                <a:latin typeface="Montserrat" pitchFamily="2" charset="0"/>
              </a:rPr>
              <a:t>Sincronizar la configuración local con una instancia de Kong.</a:t>
            </a:r>
          </a:p>
          <a:p>
            <a:pPr marL="285750" indent="-285750" algn="just">
              <a:spcAft>
                <a:spcPts val="1200"/>
              </a:spcAft>
              <a:buFont typeface="Arial" panose="020B0604020202020204" pitchFamily="34" charset="0"/>
              <a:buChar char="•"/>
            </a:pPr>
            <a:r>
              <a:rPr lang="es-ES" sz="1200" dirty="0">
                <a:latin typeface="Montserrat" pitchFamily="2" charset="0"/>
              </a:rPr>
              <a:t>Detectar diferencias entre la configuración local y la del Gateway (</a:t>
            </a:r>
            <a:r>
              <a:rPr lang="es-ES" sz="1200" dirty="0" err="1">
                <a:latin typeface="Montserrat" pitchFamily="2" charset="0"/>
              </a:rPr>
              <a:t>diff</a:t>
            </a:r>
            <a:r>
              <a:rPr lang="es-ES" sz="1200" dirty="0">
                <a:latin typeface="Montserrat" pitchFamily="2" charset="0"/>
              </a:rPr>
              <a:t>).</a:t>
            </a:r>
          </a:p>
          <a:p>
            <a:pPr marL="285750" indent="-285750" algn="just">
              <a:spcAft>
                <a:spcPts val="1200"/>
              </a:spcAft>
              <a:buFont typeface="Arial" panose="020B0604020202020204" pitchFamily="34" charset="0"/>
              <a:buChar char="•"/>
            </a:pPr>
            <a:r>
              <a:rPr lang="es-ES" sz="1200" dirty="0">
                <a:latin typeface="Montserrat" pitchFamily="2" charset="0"/>
              </a:rPr>
              <a:t>Realizar copias de seguridad de la configuración de la instancia actual.</a:t>
            </a:r>
          </a:p>
          <a:p>
            <a:pPr marL="285750" indent="-285750" algn="just">
              <a:spcAft>
                <a:spcPts val="1200"/>
              </a:spcAft>
              <a:buFont typeface="Arial" panose="020B0604020202020204" pitchFamily="34" charset="0"/>
              <a:buChar char="•"/>
            </a:pPr>
            <a:r>
              <a:rPr lang="es-ES" sz="1200" dirty="0">
                <a:latin typeface="Montserrat" pitchFamily="2" charset="0"/>
              </a:rPr>
              <a:t>Autenticación con Kong.</a:t>
            </a:r>
          </a:p>
          <a:p>
            <a:pPr algn="just">
              <a:spcAft>
                <a:spcPts val="1200"/>
              </a:spcAft>
            </a:pPr>
            <a:r>
              <a:rPr lang="es-ES" sz="1200" dirty="0">
                <a:latin typeface="Montserrat" pitchFamily="2" charset="0"/>
              </a:rPr>
              <a:t>Se trata de una herramienta muy potente para automatizar el proceso de configuración. </a:t>
            </a:r>
          </a:p>
        </p:txBody>
      </p:sp>
    </p:spTree>
    <p:extLst>
      <p:ext uri="{BB962C8B-B14F-4D97-AF65-F5344CB8AC3E}">
        <p14:creationId xmlns:p14="http://schemas.microsoft.com/office/powerpoint/2010/main" val="20597852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oogle Shape;742;p33">
            <a:extLst>
              <a:ext uri="{FF2B5EF4-FFF2-40B4-BE49-F238E27FC236}">
                <a16:creationId xmlns:a16="http://schemas.microsoft.com/office/drawing/2014/main" id="{56CA3481-3AFD-C613-9BCC-E93DCE0CE24A}"/>
              </a:ext>
            </a:extLst>
          </p:cNvPr>
          <p:cNvCxnSpPr/>
          <p:nvPr/>
        </p:nvCxnSpPr>
        <p:spPr>
          <a:xfrm>
            <a:off x="677623" y="915242"/>
            <a:ext cx="1899900" cy="0"/>
          </a:xfrm>
          <a:prstGeom prst="straightConnector1">
            <a:avLst/>
          </a:prstGeom>
          <a:noFill/>
          <a:ln w="38100" cap="flat" cmpd="sng">
            <a:solidFill>
              <a:schemeClr val="dk1"/>
            </a:solidFill>
            <a:prstDash val="solid"/>
            <a:round/>
            <a:headEnd type="none" w="med" len="med"/>
            <a:tailEnd type="none" w="med" len="med"/>
          </a:ln>
        </p:spPr>
      </p:cxnSp>
      <p:sp>
        <p:nvSpPr>
          <p:cNvPr id="3" name="Google Shape;741;p33">
            <a:extLst>
              <a:ext uri="{FF2B5EF4-FFF2-40B4-BE49-F238E27FC236}">
                <a16:creationId xmlns:a16="http://schemas.microsoft.com/office/drawing/2014/main" id="{6950C2A9-BA83-A54F-8005-B98DC2E0EE03}"/>
              </a:ext>
            </a:extLst>
          </p:cNvPr>
          <p:cNvSpPr txBox="1">
            <a:spLocks/>
          </p:cNvSpPr>
          <p:nvPr/>
        </p:nvSpPr>
        <p:spPr>
          <a:xfrm>
            <a:off x="560300" y="220987"/>
            <a:ext cx="6003060" cy="556276"/>
          </a:xfrm>
          <a:prstGeom prst="rect">
            <a:avLst/>
          </a:prstGeom>
          <a:noFill/>
          <a:ln>
            <a:noFill/>
          </a:ln>
        </p:spPr>
        <p:txBody>
          <a:bodyPr spcFirstLastPara="1" wrap="square" lIns="91425" tIns="91425" rIns="91425" bIns="91425"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5000"/>
              </a:lnSpc>
            </a:pPr>
            <a:r>
              <a:rPr lang="es-ES" sz="2100" b="1" dirty="0">
                <a:latin typeface="Montserrat"/>
                <a:ea typeface="Montserrat"/>
                <a:cs typeface="Montserrat"/>
                <a:sym typeface="Montserrat"/>
              </a:rPr>
              <a:t>Dev Portal CLI</a:t>
            </a:r>
          </a:p>
        </p:txBody>
      </p:sp>
      <p:sp>
        <p:nvSpPr>
          <p:cNvPr id="4" name="CuadroTexto 3">
            <a:extLst>
              <a:ext uri="{FF2B5EF4-FFF2-40B4-BE49-F238E27FC236}">
                <a16:creationId xmlns:a16="http://schemas.microsoft.com/office/drawing/2014/main" id="{88DCA210-1C95-A16F-7B93-4B41FA4915B1}"/>
              </a:ext>
            </a:extLst>
          </p:cNvPr>
          <p:cNvSpPr txBox="1"/>
          <p:nvPr/>
        </p:nvSpPr>
        <p:spPr>
          <a:xfrm>
            <a:off x="677623" y="1199005"/>
            <a:ext cx="7433356" cy="18774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spcAft>
                <a:spcPts val="1200"/>
              </a:spcAft>
            </a:pPr>
            <a:r>
              <a:rPr lang="es-ES" sz="1200" dirty="0">
                <a:latin typeface="Montserrat" pitchFamily="2" charset="0"/>
              </a:rPr>
              <a:t>Se trata de una herramienta utilizada para la administración del Dev Portal de Kong desde línea de comandos.</a:t>
            </a:r>
          </a:p>
          <a:p>
            <a:pPr algn="just">
              <a:spcAft>
                <a:spcPts val="1200"/>
              </a:spcAft>
            </a:pPr>
            <a:r>
              <a:rPr lang="es-ES" sz="1200" dirty="0">
                <a:latin typeface="Montserrat" pitchFamily="2" charset="0"/>
              </a:rPr>
              <a:t>Permite automatizar todas las tareas mencionadas el apartado </a:t>
            </a:r>
            <a:r>
              <a:rPr lang="es-ES" sz="1200" i="1" dirty="0">
                <a:latin typeface="Montserrat" pitchFamily="2" charset="0"/>
              </a:rPr>
              <a:t>“Kong Dev Portal”, </a:t>
            </a:r>
            <a:r>
              <a:rPr lang="es-ES" sz="1200" dirty="0">
                <a:latin typeface="Montserrat" pitchFamily="2" charset="0"/>
              </a:rPr>
              <a:t>pudiendo personalizar este portal de manera automática además de subir las especificaciones al catálogo de </a:t>
            </a:r>
            <a:r>
              <a:rPr lang="es-ES" sz="1200" dirty="0" err="1">
                <a:latin typeface="Montserrat" pitchFamily="2" charset="0"/>
              </a:rPr>
              <a:t>APIs</a:t>
            </a:r>
            <a:r>
              <a:rPr lang="es-ES" sz="1200" dirty="0">
                <a:latin typeface="Montserrat" pitchFamily="2" charset="0"/>
              </a:rPr>
              <a:t>.</a:t>
            </a:r>
            <a:endParaRPr lang="es-ES" sz="1200" i="1" dirty="0">
              <a:latin typeface="Montserrat" pitchFamily="2" charset="0"/>
            </a:endParaRPr>
          </a:p>
          <a:p>
            <a:pPr algn="just">
              <a:spcAft>
                <a:spcPts val="1200"/>
              </a:spcAft>
            </a:pPr>
            <a:r>
              <a:rPr lang="es-ES" sz="1200" dirty="0">
                <a:latin typeface="Montserrat" pitchFamily="2" charset="0"/>
              </a:rPr>
              <a:t>Tanto esta herramienta como las anteriores tienen un objetivo muy claro, la </a:t>
            </a:r>
            <a:r>
              <a:rPr lang="es-ES" sz="1200" b="1" dirty="0">
                <a:latin typeface="Montserrat" pitchFamily="2" charset="0"/>
              </a:rPr>
              <a:t>automatización de tareas </a:t>
            </a:r>
            <a:r>
              <a:rPr lang="es-ES" sz="1200" dirty="0">
                <a:latin typeface="Montserrat" pitchFamily="2" charset="0"/>
              </a:rPr>
              <a:t>de todo el ciclo de vida del diseño de una API, de cara a su </a:t>
            </a:r>
            <a:r>
              <a:rPr lang="es-ES" sz="1200" b="1" dirty="0">
                <a:latin typeface="Montserrat" pitchFamily="2" charset="0"/>
              </a:rPr>
              <a:t>integración en entornos CI/CD</a:t>
            </a:r>
            <a:r>
              <a:rPr lang="es-ES" sz="1200" dirty="0">
                <a:latin typeface="Montserrat" pitchFamily="2" charset="0"/>
              </a:rPr>
              <a:t>.</a:t>
            </a:r>
          </a:p>
        </p:txBody>
      </p:sp>
    </p:spTree>
    <p:extLst>
      <p:ext uri="{BB962C8B-B14F-4D97-AF65-F5344CB8AC3E}">
        <p14:creationId xmlns:p14="http://schemas.microsoft.com/office/powerpoint/2010/main" val="12361215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rgbClr val="424242"/>
            </a:gs>
            <a:gs pos="100000">
              <a:srgbClr val="010101"/>
            </a:gs>
          </a:gsLst>
          <a:path path="circle">
            <a:fillToRect l="50000" t="50000" r="50000" b="50000"/>
          </a:path>
          <a:tileRect/>
        </a:gradFill>
        <a:effectLst/>
      </p:bgPr>
    </p:bg>
    <p:spTree>
      <p:nvGrpSpPr>
        <p:cNvPr id="1" name="Shape 356"/>
        <p:cNvGrpSpPr/>
        <p:nvPr/>
      </p:nvGrpSpPr>
      <p:grpSpPr>
        <a:xfrm>
          <a:off x="0" y="0"/>
          <a:ext cx="0" cy="0"/>
          <a:chOff x="0" y="0"/>
          <a:chExt cx="0" cy="0"/>
        </a:xfrm>
      </p:grpSpPr>
      <p:sp>
        <p:nvSpPr>
          <p:cNvPr id="357" name="Google Shape;357;p22"/>
          <p:cNvSpPr txBox="1"/>
          <p:nvPr/>
        </p:nvSpPr>
        <p:spPr>
          <a:xfrm>
            <a:off x="739600" y="530375"/>
            <a:ext cx="1122900" cy="680156"/>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kumimoji="0" lang="es" sz="2800" b="0" i="0" u="none" strike="noStrike" kern="0" cap="none" spc="0" normalizeH="0" baseline="0" noProof="0" dirty="0">
                <a:ln>
                  <a:noFill/>
                </a:ln>
                <a:solidFill>
                  <a:srgbClr val="FFFFFF"/>
                </a:solidFill>
                <a:effectLst/>
                <a:uLnTx/>
                <a:uFillTx/>
                <a:latin typeface="Montserrat"/>
                <a:ea typeface="Montserrat"/>
                <a:cs typeface="Montserrat"/>
                <a:sym typeface="Montserrat"/>
              </a:rPr>
              <a:t>08</a:t>
            </a:r>
            <a:r>
              <a:rPr kumimoji="0" lang="es" sz="2400" b="0" i="0" u="none" strike="noStrike" kern="0" cap="none" spc="0" normalizeH="0" baseline="0" noProof="0" dirty="0">
                <a:ln>
                  <a:noFill/>
                </a:ln>
                <a:solidFill>
                  <a:srgbClr val="FFFFFF"/>
                </a:solidFill>
                <a:effectLst/>
                <a:uLnTx/>
                <a:uFillTx/>
                <a:latin typeface="Montserrat"/>
                <a:ea typeface="Montserrat"/>
                <a:cs typeface="Montserrat"/>
                <a:sym typeface="Montserrat"/>
              </a:rPr>
              <a:t>.      </a:t>
            </a:r>
            <a:endParaRPr kumimoji="0" sz="2400" b="0" i="0" u="none" strike="noStrike" kern="0" cap="none" spc="0" normalizeH="0" baseline="0" noProof="0" dirty="0">
              <a:ln>
                <a:noFill/>
              </a:ln>
              <a:solidFill>
                <a:srgbClr val="FFFFFF"/>
              </a:solidFill>
              <a:effectLst/>
              <a:uLnTx/>
              <a:uFillTx/>
              <a:latin typeface="Montserrat"/>
              <a:ea typeface="Montserrat"/>
              <a:cs typeface="Montserrat"/>
              <a:sym typeface="Montserrat"/>
            </a:endParaRPr>
          </a:p>
        </p:txBody>
      </p:sp>
      <p:cxnSp>
        <p:nvCxnSpPr>
          <p:cNvPr id="358" name="Google Shape;358;p22"/>
          <p:cNvCxnSpPr/>
          <p:nvPr/>
        </p:nvCxnSpPr>
        <p:spPr>
          <a:xfrm>
            <a:off x="739600" y="1292867"/>
            <a:ext cx="1875300" cy="0"/>
          </a:xfrm>
          <a:prstGeom prst="straightConnector1">
            <a:avLst/>
          </a:prstGeom>
          <a:noFill/>
          <a:ln w="38100" cap="flat" cmpd="sng">
            <a:solidFill>
              <a:schemeClr val="lt1"/>
            </a:solidFill>
            <a:prstDash val="solid"/>
            <a:round/>
            <a:headEnd type="none" w="med" len="med"/>
            <a:tailEnd type="none" w="med" len="med"/>
          </a:ln>
        </p:spPr>
      </p:cxnSp>
      <p:sp>
        <p:nvSpPr>
          <p:cNvPr id="359" name="Google Shape;359;p22"/>
          <p:cNvSpPr txBox="1"/>
          <p:nvPr/>
        </p:nvSpPr>
        <p:spPr>
          <a:xfrm>
            <a:off x="659500" y="1985850"/>
            <a:ext cx="4632000" cy="800189"/>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 sz="4000" b="0" i="0" u="none" strike="noStrike" kern="0" cap="none" spc="0" normalizeH="0" baseline="0" noProof="0" dirty="0">
                <a:ln>
                  <a:noFill/>
                </a:ln>
                <a:solidFill>
                  <a:srgbClr val="FFFFFF"/>
                </a:solidFill>
                <a:effectLst/>
                <a:uLnTx/>
                <a:uFillTx/>
                <a:latin typeface="Montserrat Medium"/>
                <a:ea typeface="Montserrat Medium"/>
                <a:cs typeface="Montserrat Medium"/>
                <a:sym typeface="Montserrat Medium"/>
              </a:rPr>
              <a:t>Referencias</a:t>
            </a:r>
            <a:endParaRPr kumimoji="0" sz="4000" b="0" i="0" u="none" strike="noStrike" kern="0" cap="none" spc="0" normalizeH="0" baseline="0" noProof="0" dirty="0">
              <a:ln>
                <a:noFill/>
              </a:ln>
              <a:solidFill>
                <a:srgbClr val="FFFFFF"/>
              </a:solidFill>
              <a:effectLst/>
              <a:uLnTx/>
              <a:uFillTx/>
              <a:latin typeface="Montserrat Medium"/>
              <a:ea typeface="Montserrat Medium"/>
              <a:cs typeface="Montserrat Medium"/>
              <a:sym typeface="Montserrat Medium"/>
            </a:endParaRPr>
          </a:p>
        </p:txBody>
      </p:sp>
      <p:pic>
        <p:nvPicPr>
          <p:cNvPr id="360" name="Google Shape;360;p22"/>
          <p:cNvPicPr preferRelativeResize="0"/>
          <p:nvPr/>
        </p:nvPicPr>
        <p:blipFill>
          <a:blip r:embed="rId3">
            <a:alphaModFix/>
          </a:blip>
          <a:stretch>
            <a:fillRect/>
          </a:stretch>
        </p:blipFill>
        <p:spPr>
          <a:xfrm>
            <a:off x="7795389" y="231169"/>
            <a:ext cx="1051916" cy="488825"/>
          </a:xfrm>
          <a:prstGeom prst="rect">
            <a:avLst/>
          </a:prstGeom>
          <a:noFill/>
          <a:ln>
            <a:noFill/>
          </a:ln>
        </p:spPr>
      </p:pic>
    </p:spTree>
    <p:extLst>
      <p:ext uri="{BB962C8B-B14F-4D97-AF65-F5344CB8AC3E}">
        <p14:creationId xmlns:p14="http://schemas.microsoft.com/office/powerpoint/2010/main" val="27016875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Google Shape;742;p33">
            <a:extLst>
              <a:ext uri="{FF2B5EF4-FFF2-40B4-BE49-F238E27FC236}">
                <a16:creationId xmlns:a16="http://schemas.microsoft.com/office/drawing/2014/main" id="{F0394D7F-6608-B91A-A10F-CA38DD513315}"/>
              </a:ext>
            </a:extLst>
          </p:cNvPr>
          <p:cNvCxnSpPr/>
          <p:nvPr/>
        </p:nvCxnSpPr>
        <p:spPr>
          <a:xfrm>
            <a:off x="675750" y="984517"/>
            <a:ext cx="1899900" cy="0"/>
          </a:xfrm>
          <a:prstGeom prst="straightConnector1">
            <a:avLst/>
          </a:prstGeom>
          <a:noFill/>
          <a:ln w="38100" cap="flat" cmpd="sng">
            <a:solidFill>
              <a:schemeClr val="dk1"/>
            </a:solidFill>
            <a:prstDash val="solid"/>
            <a:round/>
            <a:headEnd type="none" w="med" len="med"/>
            <a:tailEnd type="none" w="med" len="med"/>
          </a:ln>
        </p:spPr>
      </p:cxnSp>
      <p:sp>
        <p:nvSpPr>
          <p:cNvPr id="4" name="Rectangle 2">
            <a:extLst>
              <a:ext uri="{FF2B5EF4-FFF2-40B4-BE49-F238E27FC236}">
                <a16:creationId xmlns:a16="http://schemas.microsoft.com/office/drawing/2014/main" id="{2D2555AC-09AD-861D-4C82-5461A77DCEFD}"/>
              </a:ext>
            </a:extLst>
          </p:cNvPr>
          <p:cNvSpPr>
            <a:spLocks noChangeArrowheads="1"/>
          </p:cNvSpPr>
          <p:nvPr/>
        </p:nvSpPr>
        <p:spPr bwMode="auto">
          <a:xfrm>
            <a:off x="762000" y="-2667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s-ES" sz="1400" b="0" i="0" u="none" strike="noStrike" kern="0" cap="none" spc="0" normalizeH="0" baseline="0" noProof="0">
              <a:ln>
                <a:noFill/>
              </a:ln>
              <a:solidFill>
                <a:srgbClr val="000000"/>
              </a:solidFill>
              <a:effectLst/>
              <a:uLnTx/>
              <a:uFillTx/>
              <a:latin typeface="Arial"/>
              <a:cs typeface="Arial"/>
              <a:sym typeface="Arial"/>
            </a:endParaRPr>
          </a:p>
        </p:txBody>
      </p:sp>
      <p:sp>
        <p:nvSpPr>
          <p:cNvPr id="6" name="Rectangle 3">
            <a:extLst>
              <a:ext uri="{FF2B5EF4-FFF2-40B4-BE49-F238E27FC236}">
                <a16:creationId xmlns:a16="http://schemas.microsoft.com/office/drawing/2014/main" id="{71F09505-35A9-0F90-D9E5-98AA12474CB3}"/>
              </a:ext>
            </a:extLst>
          </p:cNvPr>
          <p:cNvSpPr>
            <a:spLocks noChangeArrowheads="1"/>
          </p:cNvSpPr>
          <p:nvPr/>
        </p:nvSpPr>
        <p:spPr bwMode="auto">
          <a:xfrm>
            <a:off x="762000" y="190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28600"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228600" algn="l" defTabSz="914400" rtl="0" eaLnBrk="0" fontAlgn="base" latinLnBrk="0" hangingPunct="0">
              <a:lnSpc>
                <a:spcPct val="100000"/>
              </a:lnSpc>
              <a:spcBef>
                <a:spcPct val="0"/>
              </a:spcBef>
              <a:spcAft>
                <a:spcPct val="0"/>
              </a:spcAft>
              <a:buClrTx/>
              <a:buSzTx/>
              <a:buFontTx/>
              <a:buNone/>
              <a:tabLst/>
              <a:defRPr/>
            </a:pPr>
            <a:r>
              <a:rPr kumimoji="0" lang="es-ES" altLang="es-ES" sz="900" b="1" i="0" u="none" strike="noStrike" kern="0" cap="none" spc="0" normalizeH="0" baseline="0" noProof="0">
                <a:ln>
                  <a:noFill/>
                </a:ln>
                <a:solidFill>
                  <a:srgbClr val="5B9BD5"/>
                </a:solidFill>
                <a:effectLst/>
                <a:uLnTx/>
                <a:uFillTx/>
                <a:latin typeface="Calibri" panose="020F0502020204030204" pitchFamily="34" charset="0"/>
                <a:ea typeface="Calibri" panose="020F0502020204030204" pitchFamily="34" charset="0"/>
                <a:cs typeface="Times New Roman" panose="02020603050405020304" pitchFamily="18" charset="0"/>
                <a:sym typeface="Arial"/>
              </a:rPr>
              <a:t>   </a:t>
            </a:r>
            <a:endParaRPr kumimoji="0" lang="es-ES" altLang="es-ES" sz="600" b="0" i="0" u="none" strike="noStrike" kern="0" cap="none" spc="0" normalizeH="0" baseline="0" noProof="0">
              <a:ln>
                <a:noFill/>
              </a:ln>
              <a:solidFill>
                <a:srgbClr val="000000"/>
              </a:solidFill>
              <a:effectLst/>
              <a:uLnTx/>
              <a:uFillTx/>
              <a:latin typeface="Arial" panose="020B0604020202020204" pitchFamily="34" charset="0"/>
              <a:cs typeface="Arial"/>
              <a:sym typeface="Arial"/>
            </a:endParaRPr>
          </a:p>
          <a:p>
            <a:pPr marL="0" marR="0" lvl="0" indent="228600" algn="l" defTabSz="914400" rtl="0" eaLnBrk="0" fontAlgn="base" latinLnBrk="0" hangingPunct="0">
              <a:lnSpc>
                <a:spcPct val="100000"/>
              </a:lnSpc>
              <a:spcBef>
                <a:spcPct val="0"/>
              </a:spcBef>
              <a:spcAft>
                <a:spcPct val="0"/>
              </a:spcAft>
              <a:buClrTx/>
              <a:buSzTx/>
              <a:buFontTx/>
              <a:buNone/>
              <a:tabLst/>
              <a:defRPr/>
            </a:pPr>
            <a:endParaRPr kumimoji="0" lang="es-ES" altLang="es-ES" sz="1800" b="0" i="0" u="none" strike="noStrike" kern="0" cap="none" spc="0" normalizeH="0" baseline="0" noProof="0">
              <a:ln>
                <a:noFill/>
              </a:ln>
              <a:solidFill>
                <a:srgbClr val="000000"/>
              </a:solidFill>
              <a:effectLst/>
              <a:uLnTx/>
              <a:uFillTx/>
              <a:latin typeface="Arial" panose="020B0604020202020204" pitchFamily="34" charset="0"/>
              <a:cs typeface="Arial"/>
              <a:sym typeface="Arial"/>
            </a:endParaRPr>
          </a:p>
        </p:txBody>
      </p:sp>
      <p:sp>
        <p:nvSpPr>
          <p:cNvPr id="5" name="Google Shape;741;p33">
            <a:extLst>
              <a:ext uri="{FF2B5EF4-FFF2-40B4-BE49-F238E27FC236}">
                <a16:creationId xmlns:a16="http://schemas.microsoft.com/office/drawing/2014/main" id="{FEB7C168-AD78-D891-4B7E-83B88C167CAC}"/>
              </a:ext>
            </a:extLst>
          </p:cNvPr>
          <p:cNvSpPr txBox="1">
            <a:spLocks/>
          </p:cNvSpPr>
          <p:nvPr/>
        </p:nvSpPr>
        <p:spPr>
          <a:xfrm>
            <a:off x="560300" y="220987"/>
            <a:ext cx="6003060" cy="556276"/>
          </a:xfrm>
          <a:prstGeom prst="rect">
            <a:avLst/>
          </a:prstGeom>
          <a:noFill/>
          <a:ln>
            <a:noFill/>
          </a:ln>
        </p:spPr>
        <p:txBody>
          <a:bodyPr spcFirstLastPara="1" wrap="square" lIns="91425" tIns="91425" rIns="91425" bIns="91425"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s-ES" sz="2100" b="1" dirty="0">
                <a:latin typeface="Montserrat"/>
                <a:ea typeface="Montserrat"/>
                <a:cs typeface="Montserrat"/>
                <a:sym typeface="Montserrat"/>
              </a:rPr>
              <a:t>Referencias</a:t>
            </a:r>
            <a:endParaRPr kumimoji="0" lang="es-ES" sz="2100" b="1" i="0" u="none" strike="noStrike" kern="0" cap="none" spc="0" normalizeH="0" baseline="0" noProof="0" dirty="0">
              <a:ln>
                <a:noFill/>
              </a:ln>
              <a:solidFill>
                <a:srgbClr val="000000"/>
              </a:solidFill>
              <a:effectLst/>
              <a:uLnTx/>
              <a:uFillTx/>
              <a:latin typeface="Montserrat"/>
              <a:ea typeface="Montserrat"/>
              <a:cs typeface="Montserrat"/>
              <a:sym typeface="Montserrat"/>
            </a:endParaRPr>
          </a:p>
        </p:txBody>
      </p:sp>
      <p:sp>
        <p:nvSpPr>
          <p:cNvPr id="11" name="CuadroTexto 10">
            <a:extLst>
              <a:ext uri="{FF2B5EF4-FFF2-40B4-BE49-F238E27FC236}">
                <a16:creationId xmlns:a16="http://schemas.microsoft.com/office/drawing/2014/main" id="{BD4C161A-C799-4F93-EC17-F8DA0873AC35}"/>
              </a:ext>
            </a:extLst>
          </p:cNvPr>
          <p:cNvSpPr txBox="1"/>
          <p:nvPr/>
        </p:nvSpPr>
        <p:spPr>
          <a:xfrm>
            <a:off x="560300" y="1365744"/>
            <a:ext cx="5283288" cy="2308324"/>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s-ES" sz="1200" b="0" i="0" u="none" strike="noStrike" kern="0" cap="none" spc="0" normalizeH="0" baseline="0" noProof="0" dirty="0">
                <a:ln>
                  <a:noFill/>
                </a:ln>
                <a:solidFill>
                  <a:srgbClr val="000000"/>
                </a:solidFill>
                <a:effectLst/>
                <a:uLnTx/>
                <a:uFillTx/>
                <a:latin typeface="Montserrat" pitchFamily="2" charset="0"/>
                <a:sym typeface="Arial"/>
              </a:rPr>
              <a:t>Kong Gateway:</a:t>
            </a:r>
          </a:p>
          <a:p>
            <a:pPr marR="0" lvl="0" algn="l" defTabSz="914400" rtl="0" eaLnBrk="1" fontAlgn="auto" latinLnBrk="0" hangingPunct="1">
              <a:lnSpc>
                <a:spcPct val="100000"/>
              </a:lnSpc>
              <a:spcBef>
                <a:spcPts val="0"/>
              </a:spcBef>
              <a:spcAft>
                <a:spcPts val="0"/>
              </a:spcAft>
              <a:buClr>
                <a:srgbClr val="000000"/>
              </a:buClr>
              <a:buSzTx/>
              <a:tabLst/>
              <a:defRPr/>
            </a:pPr>
            <a:r>
              <a:rPr kumimoji="0" lang="es-ES" sz="1200" b="0" i="0" u="none" strike="noStrike" kern="0" cap="none" spc="0" normalizeH="0" baseline="0" noProof="0" dirty="0">
                <a:ln>
                  <a:noFill/>
                </a:ln>
                <a:solidFill>
                  <a:srgbClr val="000000"/>
                </a:solidFill>
                <a:effectLst/>
                <a:uLnTx/>
                <a:uFillTx/>
                <a:latin typeface="Montserrat" pitchFamily="2" charset="0"/>
                <a:sym typeface="Arial"/>
                <a:hlinkClick r:id="rId2"/>
              </a:rPr>
              <a:t>https://docs.konghq.com/gateway/latest/</a:t>
            </a:r>
            <a:endParaRPr kumimoji="0" lang="es-ES" sz="1200" b="0" i="0" u="none" strike="noStrike" kern="0" cap="none" spc="0" normalizeH="0" baseline="0" noProof="0" dirty="0">
              <a:ln>
                <a:noFill/>
              </a:ln>
              <a:solidFill>
                <a:srgbClr val="000000"/>
              </a:solidFill>
              <a:effectLst/>
              <a:uLnTx/>
              <a:uFillTx/>
              <a:latin typeface="Montserrat" pitchFamily="2" charset="0"/>
              <a:sym typeface="Arial"/>
            </a:endParaRPr>
          </a:p>
          <a:p>
            <a:pPr marR="0" lvl="0" algn="l" defTabSz="914400" rtl="0" eaLnBrk="1" fontAlgn="auto" latinLnBrk="0" hangingPunct="1">
              <a:lnSpc>
                <a:spcPct val="100000"/>
              </a:lnSpc>
              <a:spcBef>
                <a:spcPts val="0"/>
              </a:spcBef>
              <a:spcAft>
                <a:spcPts val="0"/>
              </a:spcAft>
              <a:buClr>
                <a:srgbClr val="000000"/>
              </a:buClr>
              <a:buSzTx/>
              <a:tabLst/>
              <a:defRPr/>
            </a:pPr>
            <a:endParaRPr kumimoji="0" lang="es-ES" sz="1200" b="0" i="0" u="none" strike="noStrike" kern="0" cap="none" spc="0" normalizeH="0" baseline="0" noProof="0" dirty="0">
              <a:ln>
                <a:noFill/>
              </a:ln>
              <a:solidFill>
                <a:srgbClr val="000000"/>
              </a:solidFill>
              <a:effectLst/>
              <a:uLnTx/>
              <a:uFillTx/>
              <a:latin typeface="Montserrat" pitchFamily="2" charset="0"/>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ES" sz="1200" dirty="0" err="1">
                <a:latin typeface="Montserrat" pitchFamily="2" charset="0"/>
              </a:rPr>
              <a:t>Insomnia</a:t>
            </a:r>
            <a:r>
              <a:rPr lang="es-ES" sz="1200" dirty="0">
                <a:latin typeface="Montserrat" pitchFamily="2" charset="0"/>
              </a:rPr>
              <a:t> CLI:</a:t>
            </a:r>
          </a:p>
          <a:p>
            <a:pPr marR="0" lvl="0" algn="l" defTabSz="914400" rtl="0" eaLnBrk="1" fontAlgn="auto" latinLnBrk="0" hangingPunct="1">
              <a:lnSpc>
                <a:spcPct val="100000"/>
              </a:lnSpc>
              <a:spcBef>
                <a:spcPts val="0"/>
              </a:spcBef>
              <a:spcAft>
                <a:spcPts val="0"/>
              </a:spcAft>
              <a:buClr>
                <a:srgbClr val="000000"/>
              </a:buClr>
              <a:buSzTx/>
              <a:tabLst/>
              <a:defRPr/>
            </a:pPr>
            <a:r>
              <a:rPr lang="es-ES" sz="1200" dirty="0">
                <a:latin typeface="Montserrat" pitchFamily="2" charset="0"/>
                <a:hlinkClick r:id="rId3"/>
              </a:rPr>
              <a:t>https://docs.insomnia.rest/inso-cli/introduction</a:t>
            </a:r>
            <a:endParaRPr lang="es-ES" sz="1200" dirty="0">
              <a:latin typeface="Montserrat" pitchFamily="2" charset="0"/>
            </a:endParaRPr>
          </a:p>
          <a:p>
            <a:pPr marR="0" lvl="0" algn="l" defTabSz="914400" rtl="0" eaLnBrk="1" fontAlgn="auto" latinLnBrk="0" hangingPunct="1">
              <a:lnSpc>
                <a:spcPct val="100000"/>
              </a:lnSpc>
              <a:spcBef>
                <a:spcPts val="0"/>
              </a:spcBef>
              <a:spcAft>
                <a:spcPts val="0"/>
              </a:spcAft>
              <a:buClr>
                <a:srgbClr val="000000"/>
              </a:buClr>
              <a:buSzTx/>
              <a:tabLst/>
              <a:defRPr/>
            </a:pPr>
            <a:endParaRPr lang="es-ES" sz="1200" dirty="0">
              <a:latin typeface="Montserrat" pitchFamily="2" charset="0"/>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ES" sz="1200" dirty="0" err="1">
                <a:latin typeface="Montserrat" pitchFamily="2" charset="0"/>
              </a:rPr>
              <a:t>decK</a:t>
            </a:r>
            <a:r>
              <a:rPr lang="es-ES" sz="1200" dirty="0">
                <a:latin typeface="Montserrat" pitchFamily="2" charset="0"/>
              </a:rPr>
              <a:t>:</a:t>
            </a:r>
          </a:p>
          <a:p>
            <a:pPr marR="0" lvl="0" algn="l" defTabSz="914400" rtl="0" eaLnBrk="1" fontAlgn="auto" latinLnBrk="0" hangingPunct="1">
              <a:lnSpc>
                <a:spcPct val="100000"/>
              </a:lnSpc>
              <a:spcBef>
                <a:spcPts val="0"/>
              </a:spcBef>
              <a:spcAft>
                <a:spcPts val="0"/>
              </a:spcAft>
              <a:buClr>
                <a:srgbClr val="000000"/>
              </a:buClr>
              <a:buSzTx/>
              <a:tabLst/>
              <a:defRPr/>
            </a:pPr>
            <a:r>
              <a:rPr lang="es-ES" sz="1200" dirty="0">
                <a:latin typeface="Montserrat" pitchFamily="2" charset="0"/>
                <a:hlinkClick r:id="rId4"/>
              </a:rPr>
              <a:t>https://docs.konghq.com/deck/latest/</a:t>
            </a:r>
            <a:endParaRPr lang="es-ES" sz="1200" dirty="0">
              <a:latin typeface="Montserrat" pitchFamily="2" charset="0"/>
            </a:endParaRPr>
          </a:p>
          <a:p>
            <a:pPr marR="0" lvl="0" algn="l" defTabSz="914400" rtl="0" eaLnBrk="1" fontAlgn="auto" latinLnBrk="0" hangingPunct="1">
              <a:lnSpc>
                <a:spcPct val="100000"/>
              </a:lnSpc>
              <a:spcBef>
                <a:spcPts val="0"/>
              </a:spcBef>
              <a:spcAft>
                <a:spcPts val="0"/>
              </a:spcAft>
              <a:buClr>
                <a:srgbClr val="000000"/>
              </a:buClr>
              <a:buSzTx/>
              <a:tabLst/>
              <a:defRPr/>
            </a:pPr>
            <a:endParaRPr lang="es-ES" sz="1200" dirty="0">
              <a:latin typeface="Montserrat" pitchFamily="2" charset="0"/>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s-ES" sz="1200" b="0" i="0" u="none" strike="noStrike" kern="0" cap="none" spc="0" normalizeH="0" baseline="0" noProof="0" dirty="0">
                <a:ln>
                  <a:noFill/>
                </a:ln>
                <a:solidFill>
                  <a:srgbClr val="000000"/>
                </a:solidFill>
                <a:effectLst/>
                <a:uLnTx/>
                <a:uFillTx/>
                <a:latin typeface="Montserrat" pitchFamily="2" charset="0"/>
                <a:sym typeface="Arial"/>
              </a:rPr>
              <a:t>Dev Portal CLI:</a:t>
            </a:r>
          </a:p>
          <a:p>
            <a:pPr marR="0" lvl="0" algn="l" defTabSz="914400" rtl="0" eaLnBrk="1" fontAlgn="auto" latinLnBrk="0" hangingPunct="1">
              <a:lnSpc>
                <a:spcPct val="100000"/>
              </a:lnSpc>
              <a:spcBef>
                <a:spcPts val="0"/>
              </a:spcBef>
              <a:spcAft>
                <a:spcPts val="0"/>
              </a:spcAft>
              <a:buClr>
                <a:srgbClr val="000000"/>
              </a:buClr>
              <a:buSzTx/>
              <a:tabLst/>
              <a:defRPr/>
            </a:pPr>
            <a:r>
              <a:rPr lang="es-ES" sz="1200" dirty="0">
                <a:latin typeface="Montserrat" pitchFamily="2" charset="0"/>
                <a:hlinkClick r:id="rId5"/>
              </a:rPr>
              <a:t>https://docs.konghq.com/gateway/latest/kong-enterprise/dev-portal/cli/</a:t>
            </a:r>
            <a:r>
              <a:rPr lang="es-ES" sz="1200" dirty="0">
                <a:latin typeface="Montserrat" pitchFamily="2" charset="0"/>
              </a:rPr>
              <a:t> </a:t>
            </a:r>
          </a:p>
        </p:txBody>
      </p:sp>
    </p:spTree>
    <p:extLst>
      <p:ext uri="{BB962C8B-B14F-4D97-AF65-F5344CB8AC3E}">
        <p14:creationId xmlns:p14="http://schemas.microsoft.com/office/powerpoint/2010/main" val="10226415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pic>
        <p:nvPicPr>
          <p:cNvPr id="2" name="Imagen 2" descr="Foto en blanco y negro de un grupo de personas en la noche&#10;&#10;Descripción generada automáticamente">
            <a:extLst>
              <a:ext uri="{FF2B5EF4-FFF2-40B4-BE49-F238E27FC236}">
                <a16:creationId xmlns:a16="http://schemas.microsoft.com/office/drawing/2014/main" id="{81A655D7-1997-13B1-CDEE-43F4095D0648}"/>
              </a:ext>
            </a:extLst>
          </p:cNvPr>
          <p:cNvPicPr>
            <a:picLocks noChangeAspect="1"/>
          </p:cNvPicPr>
          <p:nvPr/>
        </p:nvPicPr>
        <p:blipFill>
          <a:blip r:embed="rId3"/>
          <a:stretch>
            <a:fillRect/>
          </a:stretch>
        </p:blipFill>
        <p:spPr>
          <a:xfrm>
            <a:off x="-1465" y="-18898"/>
            <a:ext cx="9146930" cy="5225256"/>
          </a:xfrm>
          <a:prstGeom prst="rect">
            <a:avLst/>
          </a:prstGeom>
          <a:solidFill>
            <a:schemeClr val="accent2"/>
          </a:solidFill>
        </p:spPr>
      </p:pic>
      <p:sp>
        <p:nvSpPr>
          <p:cNvPr id="3" name="Google Shape;880;p40">
            <a:extLst>
              <a:ext uri="{FF2B5EF4-FFF2-40B4-BE49-F238E27FC236}">
                <a16:creationId xmlns:a16="http://schemas.microsoft.com/office/drawing/2014/main" id="{3D93E9E2-0EE8-E7FA-66EE-C1552814ECFC}"/>
              </a:ext>
            </a:extLst>
          </p:cNvPr>
          <p:cNvSpPr txBox="1"/>
          <p:nvPr/>
        </p:nvSpPr>
        <p:spPr>
          <a:xfrm>
            <a:off x="739600" y="530375"/>
            <a:ext cx="2318100" cy="680156"/>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kumimoji="0" lang="es" sz="2800" b="1" i="0" u="none" strike="noStrike" kern="0" cap="none" spc="0" normalizeH="0" baseline="0" noProof="0">
                <a:ln>
                  <a:noFill/>
                </a:ln>
                <a:solidFill>
                  <a:srgbClr val="FFFFFF"/>
                </a:solidFill>
                <a:effectLst/>
                <a:uLnTx/>
                <a:uFillTx/>
                <a:latin typeface="Montserrat"/>
                <a:ea typeface="Montserrat"/>
                <a:cs typeface="Montserrat"/>
                <a:sym typeface="Montserrat"/>
              </a:rPr>
              <a:t>Gracias</a:t>
            </a:r>
            <a:endParaRPr kumimoji="0" sz="2400" b="1" i="0" u="none" strike="noStrike" kern="0" cap="none" spc="0" normalizeH="0" baseline="0" noProof="0">
              <a:ln>
                <a:noFill/>
              </a:ln>
              <a:solidFill>
                <a:srgbClr val="FFFFFF"/>
              </a:solidFill>
              <a:effectLst/>
              <a:uLnTx/>
              <a:uFillTx/>
              <a:latin typeface="Montserrat"/>
              <a:ea typeface="Montserrat"/>
              <a:cs typeface="Montserrat"/>
              <a:sym typeface="Montserrat"/>
            </a:endParaRPr>
          </a:p>
        </p:txBody>
      </p:sp>
      <p:cxnSp>
        <p:nvCxnSpPr>
          <p:cNvPr id="4" name="Google Shape;881;p40">
            <a:extLst>
              <a:ext uri="{FF2B5EF4-FFF2-40B4-BE49-F238E27FC236}">
                <a16:creationId xmlns:a16="http://schemas.microsoft.com/office/drawing/2014/main" id="{FD18EEBE-CC68-ACDE-2BA0-4BE879051044}"/>
              </a:ext>
            </a:extLst>
          </p:cNvPr>
          <p:cNvCxnSpPr/>
          <p:nvPr/>
        </p:nvCxnSpPr>
        <p:spPr>
          <a:xfrm>
            <a:off x="739600" y="1292867"/>
            <a:ext cx="1875300" cy="0"/>
          </a:xfrm>
          <a:prstGeom prst="straightConnector1">
            <a:avLst/>
          </a:prstGeom>
          <a:noFill/>
          <a:ln w="38100" cap="flat" cmpd="sng">
            <a:solidFill>
              <a:schemeClr val="lt1"/>
            </a:solidFill>
            <a:prstDash val="solid"/>
            <a:round/>
            <a:headEnd type="none" w="med" len="med"/>
            <a:tailEnd type="none" w="med" len="med"/>
          </a:ln>
        </p:spPr>
      </p:cxnSp>
      <p:pic>
        <p:nvPicPr>
          <p:cNvPr id="5" name="Google Shape;882;p40">
            <a:extLst>
              <a:ext uri="{FF2B5EF4-FFF2-40B4-BE49-F238E27FC236}">
                <a16:creationId xmlns:a16="http://schemas.microsoft.com/office/drawing/2014/main" id="{DF599430-332E-4A59-9CA0-B0475F2EDEA7}"/>
              </a:ext>
            </a:extLst>
          </p:cNvPr>
          <p:cNvPicPr preferRelativeResize="0"/>
          <p:nvPr/>
        </p:nvPicPr>
        <p:blipFill>
          <a:blip r:embed="rId4">
            <a:alphaModFix/>
          </a:blip>
          <a:stretch>
            <a:fillRect/>
          </a:stretch>
        </p:blipFill>
        <p:spPr>
          <a:xfrm>
            <a:off x="7795389" y="231171"/>
            <a:ext cx="1051916" cy="488825"/>
          </a:xfrm>
          <a:prstGeom prst="rect">
            <a:avLst/>
          </a:prstGeom>
          <a:noFill/>
          <a:ln>
            <a:noFill/>
          </a:ln>
        </p:spPr>
      </p:pic>
      <p:sp>
        <p:nvSpPr>
          <p:cNvPr id="7" name="Google Shape;883;p40">
            <a:extLst>
              <a:ext uri="{FF2B5EF4-FFF2-40B4-BE49-F238E27FC236}">
                <a16:creationId xmlns:a16="http://schemas.microsoft.com/office/drawing/2014/main" id="{7006A7E7-8E5D-6E94-E0E8-92289F5E6108}"/>
              </a:ext>
            </a:extLst>
          </p:cNvPr>
          <p:cNvSpPr txBox="1"/>
          <p:nvPr/>
        </p:nvSpPr>
        <p:spPr>
          <a:xfrm>
            <a:off x="739599" y="1519200"/>
            <a:ext cx="7619473" cy="432396"/>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kumimoji="0" lang="es" sz="1400" b="1" i="0" u="none" strike="noStrike" kern="0" cap="none" spc="0" normalizeH="0" baseline="0" noProof="0">
                <a:ln>
                  <a:noFill/>
                </a:ln>
                <a:solidFill>
                  <a:srgbClr val="FFFFFF"/>
                </a:solidFill>
                <a:effectLst/>
                <a:uLnTx/>
                <a:uFillTx/>
                <a:latin typeface="Montserrat"/>
                <a:ea typeface="Montserrat"/>
                <a:cs typeface="Montserrat"/>
                <a:sym typeface="Montserrat"/>
              </a:rPr>
              <a:t>Centros de especialización de España y Francia   </a:t>
            </a:r>
            <a:endParaRPr kumimoji="0" sz="1400" b="0" i="0" u="none" strike="noStrike" kern="0" cap="none" spc="0" normalizeH="0" baseline="0" noProof="0">
              <a:ln>
                <a:noFill/>
              </a:ln>
              <a:solidFill>
                <a:srgbClr val="FFFFFF"/>
              </a:solidFill>
              <a:effectLst/>
              <a:uLnTx/>
              <a:uFillTx/>
              <a:latin typeface="Montserrat SemiBold"/>
              <a:ea typeface="Montserrat SemiBold"/>
              <a:cs typeface="Montserrat SemiBold"/>
              <a:sym typeface="Montserrat SemiBold"/>
            </a:endParaRPr>
          </a:p>
        </p:txBody>
      </p:sp>
      <p:sp>
        <p:nvSpPr>
          <p:cNvPr id="8" name="Google Shape;884;p40">
            <a:extLst>
              <a:ext uri="{FF2B5EF4-FFF2-40B4-BE49-F238E27FC236}">
                <a16:creationId xmlns:a16="http://schemas.microsoft.com/office/drawing/2014/main" id="{42C99F28-D237-9D10-62B0-ABE8ED7EE6EE}"/>
              </a:ext>
            </a:extLst>
          </p:cNvPr>
          <p:cNvSpPr txBox="1"/>
          <p:nvPr/>
        </p:nvSpPr>
        <p:spPr>
          <a:xfrm>
            <a:off x="714550" y="2146500"/>
            <a:ext cx="1947000" cy="1069493"/>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kumimoji="0" lang="es" sz="1000" b="1" i="0" u="none" strike="noStrike" kern="0" cap="none" spc="0" normalizeH="0" baseline="0" noProof="0">
                <a:ln>
                  <a:noFill/>
                </a:ln>
                <a:solidFill>
                  <a:srgbClr val="FFFFFF"/>
                </a:solidFill>
                <a:effectLst/>
                <a:uLnTx/>
                <a:uFillTx/>
                <a:latin typeface="Montserrat"/>
                <a:ea typeface="Montserrat"/>
                <a:cs typeface="Montserrat"/>
                <a:sym typeface="Montserrat"/>
              </a:rPr>
              <a:t>MADRID</a:t>
            </a:r>
            <a:endParaRPr kumimoji="0" sz="1000" b="1" i="0" u="none" strike="noStrike" kern="0" cap="none" spc="0" normalizeH="0" baseline="0" noProof="0">
              <a:ln>
                <a:noFill/>
              </a:ln>
              <a:solidFill>
                <a:srgbClr val="FFFFFF"/>
              </a:solidFill>
              <a:effectLst/>
              <a:uLnTx/>
              <a:uFillTx/>
              <a:latin typeface="Montserrat"/>
              <a:ea typeface="Montserrat"/>
              <a:cs typeface="Montserrat"/>
              <a:sym typeface="Montserrat"/>
            </a:endParaRP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kumimoji="0" lang="es" sz="1000" b="0" i="0" u="none" strike="noStrike" kern="0" cap="none" spc="0" normalizeH="0" baseline="0" noProof="0">
                <a:ln>
                  <a:noFill/>
                </a:ln>
                <a:solidFill>
                  <a:srgbClr val="FFFFFF"/>
                </a:solidFill>
                <a:effectLst/>
                <a:uLnTx/>
                <a:uFillTx/>
                <a:latin typeface="Montserrat SemiBold"/>
                <a:ea typeface="Montserrat SemiBold"/>
                <a:cs typeface="Montserrat SemiBold"/>
                <a:sym typeface="Montserrat SemiBold"/>
              </a:rPr>
              <a:t>C/ Arturo Soria, 122</a:t>
            </a:r>
            <a:endParaRPr kumimoji="0" sz="1000" b="0" i="0" u="none" strike="noStrike" kern="0" cap="none" spc="0" normalizeH="0" baseline="0" noProof="0">
              <a:ln>
                <a:noFill/>
              </a:ln>
              <a:solidFill>
                <a:srgbClr val="FFFFFF"/>
              </a:solidFill>
              <a:effectLst/>
              <a:uLnTx/>
              <a:uFillTx/>
              <a:latin typeface="Montserrat SemiBold"/>
              <a:ea typeface="Montserrat SemiBold"/>
              <a:cs typeface="Montserrat SemiBold"/>
              <a:sym typeface="Arial"/>
            </a:endParaRP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kumimoji="0" lang="es" sz="1000" b="0" i="0" u="none" strike="noStrike" kern="0" cap="none" spc="0" normalizeH="0" baseline="0" noProof="0">
                <a:ln>
                  <a:noFill/>
                </a:ln>
                <a:solidFill>
                  <a:srgbClr val="FFFFFF"/>
                </a:solidFill>
                <a:effectLst/>
                <a:uLnTx/>
                <a:uFillTx/>
                <a:latin typeface="Montserrat SemiBold"/>
                <a:ea typeface="Montserrat SemiBold"/>
                <a:cs typeface="Montserrat SemiBold"/>
                <a:sym typeface="Montserrat SemiBold"/>
              </a:rPr>
              <a:t>28043, Madrid</a:t>
            </a:r>
            <a:endParaRPr kumimoji="0" sz="1000" b="0" i="0" u="none" strike="noStrike" kern="0" cap="none" spc="0" normalizeH="0" baseline="0" noProof="0">
              <a:ln>
                <a:noFill/>
              </a:ln>
              <a:solidFill>
                <a:srgbClr val="FFFFFF"/>
              </a:solidFill>
              <a:effectLst/>
              <a:uLnTx/>
              <a:uFillTx/>
              <a:latin typeface="Montserrat SemiBold"/>
              <a:ea typeface="Montserrat SemiBold"/>
              <a:cs typeface="Montserrat SemiBold"/>
              <a:sym typeface="Arial"/>
            </a:endParaRP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kumimoji="0" lang="es" sz="1000" b="0" i="0" u="none" strike="noStrike" kern="0" cap="none" spc="0" normalizeH="0" baseline="0" noProof="0">
                <a:ln>
                  <a:noFill/>
                </a:ln>
                <a:solidFill>
                  <a:srgbClr val="FFFFFF"/>
                </a:solidFill>
                <a:effectLst/>
                <a:uLnTx/>
                <a:uFillTx/>
                <a:latin typeface="Montserrat SemiBold"/>
                <a:ea typeface="Montserrat SemiBold"/>
                <a:cs typeface="Montserrat SemiBold"/>
                <a:sym typeface="Montserrat SemiBold"/>
              </a:rPr>
              <a:t>Tel: 91 590 19 60</a:t>
            </a:r>
            <a:endParaRPr kumimoji="0" sz="1000" b="0" i="0" u="none" strike="noStrike" kern="0" cap="none" spc="0" normalizeH="0" baseline="0" noProof="0">
              <a:ln>
                <a:noFill/>
              </a:ln>
              <a:solidFill>
                <a:srgbClr val="FFFFFF"/>
              </a:solidFill>
              <a:effectLst/>
              <a:uLnTx/>
              <a:uFillTx/>
              <a:latin typeface="Montserrat SemiBold"/>
              <a:ea typeface="Montserrat SemiBold"/>
              <a:cs typeface="Montserrat SemiBold"/>
              <a:sym typeface="Arial"/>
            </a:endParaRP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kumimoji="0" lang="es" sz="1000" b="0" i="0" u="none" strike="noStrike" kern="0" cap="none" spc="0" normalizeH="0" baseline="0" noProof="0">
                <a:ln>
                  <a:noFill/>
                </a:ln>
                <a:solidFill>
                  <a:srgbClr val="FFFFFF"/>
                </a:solidFill>
                <a:effectLst/>
                <a:uLnTx/>
                <a:uFillTx/>
                <a:latin typeface="Montserrat SemiBold"/>
                <a:ea typeface="Montserrat SemiBold"/>
                <a:cs typeface="Montserrat SemiBold"/>
                <a:sym typeface="Montserrat SemiBold"/>
              </a:rPr>
              <a:t>Fax: 91 562 34 52</a:t>
            </a:r>
            <a:endParaRPr kumimoji="0" sz="1000" b="0" i="0" u="none" strike="noStrike" kern="0" cap="none" spc="0" normalizeH="0" baseline="0" noProof="0">
              <a:ln>
                <a:noFill/>
              </a:ln>
              <a:solidFill>
                <a:srgbClr val="FFFFFF"/>
              </a:solidFill>
              <a:effectLst/>
              <a:uLnTx/>
              <a:uFillTx/>
              <a:latin typeface="Montserrat SemiBold"/>
              <a:ea typeface="Montserrat SemiBold"/>
              <a:cs typeface="Montserrat SemiBold"/>
              <a:sym typeface="Montserrat SemiBold"/>
            </a:endParaRPr>
          </a:p>
        </p:txBody>
      </p:sp>
      <p:sp>
        <p:nvSpPr>
          <p:cNvPr id="9" name="Google Shape;885;p40">
            <a:extLst>
              <a:ext uri="{FF2B5EF4-FFF2-40B4-BE49-F238E27FC236}">
                <a16:creationId xmlns:a16="http://schemas.microsoft.com/office/drawing/2014/main" id="{1EAF0D1D-C70E-42AE-77F6-F72AD907B2D2}"/>
              </a:ext>
            </a:extLst>
          </p:cNvPr>
          <p:cNvSpPr txBox="1"/>
          <p:nvPr/>
        </p:nvSpPr>
        <p:spPr>
          <a:xfrm>
            <a:off x="2847100" y="2146502"/>
            <a:ext cx="2222100" cy="1246465"/>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kumimoji="0" lang="es" sz="1000" b="1" i="0" u="none" strike="noStrike" kern="0" cap="none" spc="0" normalizeH="0" baseline="0" noProof="0">
                <a:ln>
                  <a:noFill/>
                </a:ln>
                <a:solidFill>
                  <a:srgbClr val="FFFFFF"/>
                </a:solidFill>
                <a:effectLst/>
                <a:uLnTx/>
                <a:uFillTx/>
                <a:latin typeface="Montserrat"/>
                <a:ea typeface="Montserrat"/>
                <a:cs typeface="Montserrat"/>
                <a:sym typeface="Montserrat"/>
              </a:rPr>
              <a:t>BARCELONA</a:t>
            </a:r>
            <a:endParaRPr kumimoji="0" sz="1000" b="1" i="0" u="none" strike="noStrike" kern="0" cap="none" spc="0" normalizeH="0" baseline="0" noProof="0">
              <a:ln>
                <a:noFill/>
              </a:ln>
              <a:solidFill>
                <a:srgbClr val="FFFFFF"/>
              </a:solidFill>
              <a:effectLst/>
              <a:uLnTx/>
              <a:uFillTx/>
              <a:latin typeface="Montserrat"/>
              <a:ea typeface="Montserrat"/>
              <a:cs typeface="Montserrat"/>
              <a:sym typeface="Montserrat"/>
            </a:endParaRP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kumimoji="0" lang="es" sz="1000" b="0" i="0" u="none" strike="noStrike" kern="0" cap="none" spc="0" normalizeH="0" baseline="0" noProof="0" err="1">
                <a:ln>
                  <a:noFill/>
                </a:ln>
                <a:solidFill>
                  <a:srgbClr val="FFFFFF"/>
                </a:solidFill>
                <a:effectLst/>
                <a:uLnTx/>
                <a:uFillTx/>
                <a:latin typeface="Montserrat SemiBold"/>
                <a:ea typeface="Montserrat SemiBold"/>
                <a:cs typeface="Montserrat SemiBold"/>
                <a:sym typeface="Montserrat SemiBold"/>
              </a:rPr>
              <a:t>Passeig</a:t>
            </a:r>
            <a:r>
              <a:rPr kumimoji="0" lang="es" sz="1000" b="0" i="0" u="none" strike="noStrike" kern="0" cap="none" spc="0" normalizeH="0" baseline="0" noProof="0">
                <a:ln>
                  <a:noFill/>
                </a:ln>
                <a:solidFill>
                  <a:srgbClr val="FFFFFF"/>
                </a:solidFill>
                <a:effectLst/>
                <a:uLnTx/>
                <a:uFillTx/>
                <a:latin typeface="Montserrat SemiBold"/>
                <a:ea typeface="Montserrat SemiBold"/>
                <a:cs typeface="Montserrat SemiBold"/>
                <a:sym typeface="Montserrat SemiBold"/>
              </a:rPr>
              <a:t> de Gracia, 54, 6ª planta</a:t>
            </a:r>
            <a:endParaRPr kumimoji="0" sz="1000" b="0" i="0" u="none" strike="noStrike" kern="0" cap="none" spc="0" normalizeH="0" baseline="0" noProof="0">
              <a:ln>
                <a:noFill/>
              </a:ln>
              <a:solidFill>
                <a:srgbClr val="FFFFFF"/>
              </a:solidFill>
              <a:effectLst/>
              <a:uLnTx/>
              <a:uFillTx/>
              <a:latin typeface="Montserrat SemiBold"/>
              <a:ea typeface="Montserrat SemiBold"/>
              <a:cs typeface="Montserrat SemiBold"/>
              <a:sym typeface="Montserrat SemiBold"/>
            </a:endParaRP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kumimoji="0" lang="es" sz="1000" b="0" i="0" u="none" strike="noStrike" kern="0" cap="none" spc="0" normalizeH="0" baseline="0" noProof="0">
                <a:ln>
                  <a:noFill/>
                </a:ln>
                <a:solidFill>
                  <a:srgbClr val="FFFFFF"/>
                </a:solidFill>
                <a:effectLst/>
                <a:uLnTx/>
                <a:uFillTx/>
                <a:latin typeface="Montserrat SemiBold"/>
                <a:ea typeface="Montserrat SemiBold"/>
                <a:cs typeface="Montserrat SemiBold"/>
                <a:sym typeface="Montserrat SemiBold"/>
              </a:rPr>
              <a:t>08007, Barcelona</a:t>
            </a:r>
            <a:endParaRPr kumimoji="0" sz="1000" b="0" i="0" u="none" strike="noStrike" kern="0" cap="none" spc="0" normalizeH="0" baseline="0" noProof="0">
              <a:ln>
                <a:noFill/>
              </a:ln>
              <a:solidFill>
                <a:srgbClr val="FFFFFF"/>
              </a:solidFill>
              <a:effectLst/>
              <a:uLnTx/>
              <a:uFillTx/>
              <a:latin typeface="Montserrat SemiBold"/>
              <a:ea typeface="Montserrat SemiBold"/>
              <a:cs typeface="Montserrat SemiBold"/>
              <a:sym typeface="Montserrat SemiBold"/>
            </a:endParaRP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kumimoji="0" lang="es" sz="1000" b="0" i="0" u="none" strike="noStrike" kern="0" cap="none" spc="0" normalizeH="0" baseline="0" noProof="0">
                <a:ln>
                  <a:noFill/>
                </a:ln>
                <a:solidFill>
                  <a:srgbClr val="FFFFFF"/>
                </a:solidFill>
                <a:effectLst/>
                <a:uLnTx/>
                <a:uFillTx/>
                <a:latin typeface="Montserrat SemiBold"/>
                <a:ea typeface="Montserrat SemiBold"/>
                <a:cs typeface="Montserrat SemiBold"/>
                <a:sym typeface="Montserrat SemiBold"/>
              </a:rPr>
              <a:t>Tel: 932 411 463</a:t>
            </a:r>
            <a:endParaRPr kumimoji="0" sz="1000" b="0" i="0" u="none" strike="noStrike" kern="0" cap="none" spc="0" normalizeH="0" baseline="0" noProof="0">
              <a:ln>
                <a:noFill/>
              </a:ln>
              <a:solidFill>
                <a:srgbClr val="FFFFFF"/>
              </a:solidFill>
              <a:effectLst/>
              <a:uLnTx/>
              <a:uFillTx/>
              <a:latin typeface="Montserrat SemiBold"/>
              <a:ea typeface="Montserrat SemiBold"/>
              <a:cs typeface="Montserrat SemiBold"/>
              <a:sym typeface="Montserrat SemiBold"/>
            </a:endParaRP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kumimoji="0" lang="es" sz="1000" b="0" i="0" u="none" strike="noStrike" kern="0" cap="none" spc="0" normalizeH="0" baseline="0" noProof="0">
                <a:ln>
                  <a:noFill/>
                </a:ln>
                <a:solidFill>
                  <a:srgbClr val="FFFFFF"/>
                </a:solidFill>
                <a:effectLst/>
                <a:uLnTx/>
                <a:uFillTx/>
                <a:latin typeface="Montserrat SemiBold"/>
                <a:ea typeface="Montserrat SemiBold"/>
                <a:cs typeface="Montserrat SemiBold"/>
                <a:sym typeface="Montserrat SemiBold"/>
              </a:rPr>
              <a:t>Fax: 932 412 057</a:t>
            </a:r>
            <a:endParaRPr kumimoji="0" sz="1000" b="0" i="0" u="none" strike="noStrike" kern="0" cap="none" spc="0" normalizeH="0" baseline="0" noProof="0">
              <a:ln>
                <a:noFill/>
              </a:ln>
              <a:solidFill>
                <a:srgbClr val="FFFFFF"/>
              </a:solidFill>
              <a:effectLst/>
              <a:uLnTx/>
              <a:uFillTx/>
              <a:latin typeface="Montserrat SemiBold"/>
              <a:ea typeface="Montserrat SemiBold"/>
              <a:cs typeface="Montserrat SemiBold"/>
              <a:sym typeface="Montserrat SemiBold"/>
            </a:endParaRPr>
          </a:p>
        </p:txBody>
      </p:sp>
      <p:sp>
        <p:nvSpPr>
          <p:cNvPr id="10" name="Google Shape;886;p40">
            <a:extLst>
              <a:ext uri="{FF2B5EF4-FFF2-40B4-BE49-F238E27FC236}">
                <a16:creationId xmlns:a16="http://schemas.microsoft.com/office/drawing/2014/main" id="{52B4CF61-2C64-D3E7-9C36-FB9B95735AFD}"/>
              </a:ext>
            </a:extLst>
          </p:cNvPr>
          <p:cNvSpPr txBox="1"/>
          <p:nvPr/>
        </p:nvSpPr>
        <p:spPr>
          <a:xfrm>
            <a:off x="4831304" y="2146500"/>
            <a:ext cx="2222100" cy="892522"/>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kumimoji="0" lang="es" sz="1000" b="1" i="0" u="none" strike="noStrike" kern="0" cap="none" spc="0" normalizeH="0" baseline="0" noProof="0">
                <a:ln>
                  <a:noFill/>
                </a:ln>
                <a:solidFill>
                  <a:srgbClr val="FFFFFF"/>
                </a:solidFill>
                <a:effectLst/>
                <a:uLnTx/>
                <a:uFillTx/>
                <a:latin typeface="Montserrat"/>
                <a:ea typeface="Montserrat"/>
                <a:cs typeface="Montserrat"/>
                <a:sym typeface="Montserrat"/>
              </a:rPr>
              <a:t>VITORIA</a:t>
            </a:r>
            <a:endParaRPr kumimoji="0" sz="1000" b="1" i="0" u="none" strike="noStrike" kern="0" cap="none" spc="0" normalizeH="0" baseline="0" noProof="0">
              <a:ln>
                <a:noFill/>
              </a:ln>
              <a:solidFill>
                <a:srgbClr val="FFFFFF"/>
              </a:solidFill>
              <a:effectLst/>
              <a:uLnTx/>
              <a:uFillTx/>
              <a:latin typeface="Montserrat"/>
              <a:ea typeface="Montserrat"/>
              <a:cs typeface="Montserrat"/>
              <a:sym typeface="Montserrat"/>
            </a:endParaRP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kumimoji="0" lang="es" sz="1000" b="0" i="0" u="none" strike="noStrike" kern="0" cap="none" spc="0" normalizeH="0" baseline="0" noProof="0">
                <a:ln>
                  <a:noFill/>
                </a:ln>
                <a:solidFill>
                  <a:srgbClr val="FFFFFF"/>
                </a:solidFill>
                <a:effectLst/>
                <a:uLnTx/>
                <a:uFillTx/>
                <a:latin typeface="Montserrat SemiBold"/>
                <a:ea typeface="Montserrat SemiBold"/>
                <a:cs typeface="Montserrat SemiBold"/>
                <a:sym typeface="Montserrat SemiBold"/>
              </a:rPr>
              <a:t>Avenida de los Olmos, 1</a:t>
            </a:r>
            <a:endParaRPr kumimoji="0" sz="1000" b="0" i="0" u="none" strike="noStrike" kern="0" cap="none" spc="0" normalizeH="0" baseline="0" noProof="0">
              <a:ln>
                <a:noFill/>
              </a:ln>
              <a:solidFill>
                <a:srgbClr val="FFFFFF"/>
              </a:solidFill>
              <a:effectLst/>
              <a:uLnTx/>
              <a:uFillTx/>
              <a:latin typeface="Montserrat SemiBold"/>
              <a:ea typeface="Montserrat SemiBold"/>
              <a:cs typeface="Montserrat SemiBold"/>
              <a:sym typeface="Montserrat SemiBold"/>
            </a:endParaRP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kumimoji="0" lang="es" sz="1000" b="0" i="0" u="none" strike="noStrike" kern="0" cap="none" spc="0" normalizeH="0" baseline="0" noProof="0">
                <a:ln>
                  <a:noFill/>
                </a:ln>
                <a:solidFill>
                  <a:srgbClr val="FFFFFF"/>
                </a:solidFill>
                <a:effectLst/>
                <a:uLnTx/>
                <a:uFillTx/>
                <a:latin typeface="Montserrat SemiBold"/>
                <a:ea typeface="Montserrat SemiBold"/>
                <a:cs typeface="Montserrat SemiBold"/>
                <a:sym typeface="Montserrat SemiBold"/>
              </a:rPr>
              <a:t>01013, Vitoria- Gasteiz</a:t>
            </a:r>
            <a:endParaRPr kumimoji="0" sz="1000" b="0" i="0" u="none" strike="noStrike" kern="0" cap="none" spc="0" normalizeH="0" baseline="0" noProof="0">
              <a:ln>
                <a:noFill/>
              </a:ln>
              <a:solidFill>
                <a:srgbClr val="FFFFFF"/>
              </a:solidFill>
              <a:effectLst/>
              <a:uLnTx/>
              <a:uFillTx/>
              <a:latin typeface="Montserrat SemiBold"/>
              <a:ea typeface="Montserrat SemiBold"/>
              <a:cs typeface="Montserrat SemiBold"/>
              <a:sym typeface="Montserrat SemiBold"/>
            </a:endParaRP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kumimoji="0" lang="es" sz="1000" b="0" i="0" u="none" strike="noStrike" kern="0" cap="none" spc="0" normalizeH="0" baseline="0" noProof="0">
                <a:ln>
                  <a:noFill/>
                </a:ln>
                <a:solidFill>
                  <a:srgbClr val="FFFFFF"/>
                </a:solidFill>
                <a:effectLst/>
                <a:uLnTx/>
                <a:uFillTx/>
                <a:latin typeface="Montserrat SemiBold"/>
                <a:ea typeface="Montserrat SemiBold"/>
                <a:cs typeface="Montserrat SemiBold"/>
                <a:sym typeface="Montserrat SemiBold"/>
              </a:rPr>
              <a:t>Tel: 945 359 705</a:t>
            </a:r>
            <a:endParaRPr kumimoji="0" sz="1000" b="0" i="0" u="none" strike="noStrike" kern="0" cap="none" spc="0" normalizeH="0" baseline="0" noProof="0">
              <a:ln>
                <a:noFill/>
              </a:ln>
              <a:solidFill>
                <a:srgbClr val="FFFFFF"/>
              </a:solidFill>
              <a:effectLst/>
              <a:uLnTx/>
              <a:uFillTx/>
              <a:latin typeface="Montserrat SemiBold"/>
              <a:ea typeface="Montserrat SemiBold"/>
              <a:cs typeface="Montserrat SemiBold"/>
              <a:sym typeface="Montserrat SemiBold"/>
            </a:endParaRPr>
          </a:p>
        </p:txBody>
      </p:sp>
      <p:sp>
        <p:nvSpPr>
          <p:cNvPr id="11" name="Google Shape;887;p40">
            <a:extLst>
              <a:ext uri="{FF2B5EF4-FFF2-40B4-BE49-F238E27FC236}">
                <a16:creationId xmlns:a16="http://schemas.microsoft.com/office/drawing/2014/main" id="{A858E403-C58B-38DC-7A93-1988C4CD4879}"/>
              </a:ext>
            </a:extLst>
          </p:cNvPr>
          <p:cNvSpPr txBox="1"/>
          <p:nvPr/>
        </p:nvSpPr>
        <p:spPr>
          <a:xfrm>
            <a:off x="714550" y="3286625"/>
            <a:ext cx="2141100" cy="892522"/>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kumimoji="0" lang="es" sz="1000" b="1" i="0" u="none" strike="noStrike" kern="0" cap="none" spc="0" normalizeH="0" baseline="0" noProof="0">
                <a:ln>
                  <a:noFill/>
                </a:ln>
                <a:solidFill>
                  <a:srgbClr val="FFFFFF"/>
                </a:solidFill>
                <a:effectLst/>
                <a:uLnTx/>
                <a:uFillTx/>
                <a:latin typeface="Montserrat"/>
                <a:ea typeface="Montserrat"/>
                <a:cs typeface="Montserrat"/>
                <a:sym typeface="Montserrat"/>
              </a:rPr>
              <a:t>CANTABRIA</a:t>
            </a:r>
            <a:endParaRPr kumimoji="0" lang="es-ES" sz="1000" b="1" i="0" u="none" strike="noStrike" kern="0" cap="none" spc="0" normalizeH="0" baseline="0" noProof="0">
              <a:ln>
                <a:noFill/>
              </a:ln>
              <a:solidFill>
                <a:srgbClr val="FFFFFF"/>
              </a:solidFill>
              <a:effectLst/>
              <a:uLnTx/>
              <a:uFillTx/>
              <a:latin typeface="Montserrat"/>
              <a:ea typeface="Montserrat"/>
              <a:cs typeface="Montserrat"/>
              <a:sym typeface="Arial"/>
            </a:endParaRP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kumimoji="0" lang="es" sz="1000" b="0" i="0" u="none" strike="noStrike" kern="0" cap="none" spc="0" normalizeH="0" baseline="0" noProof="0">
                <a:ln>
                  <a:noFill/>
                </a:ln>
                <a:solidFill>
                  <a:srgbClr val="FFFFFF"/>
                </a:solidFill>
                <a:effectLst/>
                <a:uLnTx/>
                <a:uFillTx/>
                <a:latin typeface="Montserrat SemiBold"/>
                <a:ea typeface="Montserrat SemiBold"/>
                <a:cs typeface="Montserrat SemiBold"/>
                <a:sym typeface="Montserrat SemiBold"/>
              </a:rPr>
              <a:t>Polígono de Cros C16</a:t>
            </a:r>
            <a:endParaRPr kumimoji="0" lang="es-ES" sz="1000" b="0" i="0" u="none" strike="noStrike" kern="0" cap="none" spc="0" normalizeH="0" baseline="0" noProof="0">
              <a:ln>
                <a:noFill/>
              </a:ln>
              <a:solidFill>
                <a:srgbClr val="FFFFFF"/>
              </a:solidFill>
              <a:effectLst/>
              <a:uLnTx/>
              <a:uFillTx/>
              <a:latin typeface="Montserrat SemiBold"/>
              <a:ea typeface="Montserrat SemiBold"/>
              <a:cs typeface="Montserrat SemiBold"/>
              <a:sym typeface="Arial"/>
            </a:endParaRP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kumimoji="0" lang="es" sz="1000" b="0" i="0" u="none" strike="noStrike" kern="0" cap="none" spc="0" normalizeH="0" baseline="0" noProof="0">
                <a:ln>
                  <a:noFill/>
                </a:ln>
                <a:solidFill>
                  <a:srgbClr val="FFFFFF"/>
                </a:solidFill>
                <a:effectLst/>
                <a:uLnTx/>
                <a:uFillTx/>
                <a:latin typeface="Montserrat SemiBold"/>
                <a:ea typeface="Montserrat SemiBold"/>
                <a:cs typeface="Montserrat SemiBold"/>
                <a:sym typeface="Montserrat SemiBold"/>
              </a:rPr>
              <a:t>39600, Camargo (Cantabria)</a:t>
            </a:r>
            <a:endParaRPr kumimoji="0" lang="es-ES" sz="1000" b="0" i="0" u="none" strike="noStrike" kern="0" cap="none" spc="0" normalizeH="0" baseline="0" noProof="0">
              <a:ln>
                <a:noFill/>
              </a:ln>
              <a:solidFill>
                <a:srgbClr val="FFFFFF"/>
              </a:solidFill>
              <a:effectLst/>
              <a:uLnTx/>
              <a:uFillTx/>
              <a:latin typeface="Montserrat SemiBold"/>
              <a:ea typeface="Montserrat SemiBold"/>
              <a:cs typeface="Montserrat SemiBold"/>
              <a:sym typeface="Arial"/>
            </a:endParaRP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kumimoji="0" lang="es-ES" sz="1000" b="0" i="0" u="none" strike="noStrike" kern="0" cap="none" spc="0" normalizeH="0" baseline="0" noProof="0">
                <a:ln>
                  <a:noFill/>
                </a:ln>
                <a:solidFill>
                  <a:srgbClr val="FFFFFF"/>
                </a:solidFill>
                <a:effectLst/>
                <a:uLnTx/>
                <a:uFillTx/>
                <a:latin typeface="Montserrat SemiBold"/>
                <a:ea typeface="Montserrat SemiBold"/>
                <a:cs typeface="Montserrat SemiBold"/>
                <a:sym typeface="Montserrat SemiBold"/>
              </a:rPr>
              <a:t>Tel</a:t>
            </a:r>
            <a:r>
              <a:rPr kumimoji="0" lang="es" sz="1000" b="0" i="0" u="none" strike="noStrike" kern="0" cap="none" spc="0" normalizeH="0" baseline="0" noProof="0">
                <a:ln>
                  <a:noFill/>
                </a:ln>
                <a:solidFill>
                  <a:srgbClr val="FFFFFF"/>
                </a:solidFill>
                <a:effectLst/>
                <a:uLnTx/>
                <a:uFillTx/>
                <a:latin typeface="Montserrat SemiBold"/>
                <a:ea typeface="Montserrat SemiBold"/>
                <a:cs typeface="Montserrat SemiBold"/>
                <a:sym typeface="Montserrat SemiBold"/>
              </a:rPr>
              <a:t>: 942 945 033</a:t>
            </a:r>
            <a:endParaRPr kumimoji="0" lang="es-ES" sz="1000" b="0" i="0" u="none" strike="noStrike" kern="0" cap="none" spc="0" normalizeH="0" baseline="0" noProof="0">
              <a:ln>
                <a:noFill/>
              </a:ln>
              <a:solidFill>
                <a:srgbClr val="FFFFFF"/>
              </a:solidFill>
              <a:effectLst/>
              <a:uLnTx/>
              <a:uFillTx/>
              <a:latin typeface="Montserrat SemiBold"/>
              <a:ea typeface="Montserrat SemiBold"/>
              <a:cs typeface="Montserrat SemiBold"/>
              <a:sym typeface="Arial"/>
            </a:endParaRPr>
          </a:p>
        </p:txBody>
      </p:sp>
      <p:sp>
        <p:nvSpPr>
          <p:cNvPr id="12" name="Google Shape;888;p40">
            <a:extLst>
              <a:ext uri="{FF2B5EF4-FFF2-40B4-BE49-F238E27FC236}">
                <a16:creationId xmlns:a16="http://schemas.microsoft.com/office/drawing/2014/main" id="{D032036E-D92F-163E-1795-721F5EB8ED12}"/>
              </a:ext>
            </a:extLst>
          </p:cNvPr>
          <p:cNvSpPr txBox="1"/>
          <p:nvPr/>
        </p:nvSpPr>
        <p:spPr>
          <a:xfrm>
            <a:off x="2847100" y="3286625"/>
            <a:ext cx="1947000" cy="892522"/>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kumimoji="0" lang="es" sz="1000" b="1" i="0" u="none" strike="noStrike" kern="0" cap="none" spc="0" normalizeH="0" baseline="0" noProof="0">
                <a:ln>
                  <a:noFill/>
                </a:ln>
                <a:solidFill>
                  <a:srgbClr val="FFFFFF"/>
                </a:solidFill>
                <a:effectLst/>
                <a:uLnTx/>
                <a:uFillTx/>
                <a:latin typeface="Montserrat"/>
                <a:ea typeface="Montserrat"/>
                <a:cs typeface="Montserrat"/>
                <a:sym typeface="Montserrat"/>
              </a:rPr>
              <a:t>VALLADOLID</a:t>
            </a:r>
            <a:endParaRPr kumimoji="0" sz="1000" b="1" i="0" u="none" strike="noStrike" kern="0" cap="none" spc="0" normalizeH="0" baseline="0" noProof="0">
              <a:ln>
                <a:noFill/>
              </a:ln>
              <a:solidFill>
                <a:srgbClr val="FFFFFF"/>
              </a:solidFill>
              <a:effectLst/>
              <a:uLnTx/>
              <a:uFillTx/>
              <a:latin typeface="Montserrat"/>
              <a:ea typeface="Montserrat"/>
              <a:cs typeface="Montserrat"/>
              <a:sym typeface="Montserrat"/>
            </a:endParaRP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kumimoji="0" lang="es" sz="1000" b="0" i="0" u="none" strike="noStrike" kern="0" cap="none" spc="0" normalizeH="0" baseline="0" noProof="0">
                <a:ln>
                  <a:noFill/>
                </a:ln>
                <a:solidFill>
                  <a:srgbClr val="FFFFFF"/>
                </a:solidFill>
                <a:effectLst/>
                <a:uLnTx/>
                <a:uFillTx/>
                <a:latin typeface="Montserrat SemiBold"/>
                <a:ea typeface="Montserrat SemiBold"/>
                <a:cs typeface="Montserrat SemiBold"/>
                <a:sym typeface="Montserrat SemiBold"/>
              </a:rPr>
              <a:t>Paseo Arco de Ladrillo, 92</a:t>
            </a:r>
            <a:endParaRPr kumimoji="0" sz="1000" b="0" i="0" u="none" strike="noStrike" kern="0" cap="none" spc="0" normalizeH="0" baseline="0" noProof="0">
              <a:ln>
                <a:noFill/>
              </a:ln>
              <a:solidFill>
                <a:srgbClr val="FFFFFF"/>
              </a:solidFill>
              <a:effectLst/>
              <a:uLnTx/>
              <a:uFillTx/>
              <a:latin typeface="Montserrat SemiBold"/>
              <a:ea typeface="Montserrat SemiBold"/>
              <a:cs typeface="Montserrat SemiBold"/>
              <a:sym typeface="Montserrat SemiBold"/>
            </a:endParaRP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kumimoji="0" lang="es" sz="1000" b="0" i="0" u="none" strike="noStrike" kern="0" cap="none" spc="0" normalizeH="0" baseline="0" noProof="0">
                <a:ln>
                  <a:noFill/>
                </a:ln>
                <a:solidFill>
                  <a:srgbClr val="FFFFFF"/>
                </a:solidFill>
                <a:effectLst/>
                <a:uLnTx/>
                <a:uFillTx/>
                <a:latin typeface="Montserrat SemiBold"/>
                <a:ea typeface="Montserrat SemiBold"/>
                <a:cs typeface="Montserrat SemiBold"/>
                <a:sym typeface="Montserrat SemiBold"/>
              </a:rPr>
              <a:t>47008, Valladolid</a:t>
            </a:r>
            <a:endParaRPr kumimoji="0" sz="1000" b="0" i="0" u="none" strike="noStrike" kern="0" cap="none" spc="0" normalizeH="0" baseline="0" noProof="0">
              <a:ln>
                <a:noFill/>
              </a:ln>
              <a:solidFill>
                <a:srgbClr val="FFFFFF"/>
              </a:solidFill>
              <a:effectLst/>
              <a:uLnTx/>
              <a:uFillTx/>
              <a:latin typeface="Montserrat SemiBold"/>
              <a:ea typeface="Montserrat SemiBold"/>
              <a:cs typeface="Montserrat SemiBold"/>
              <a:sym typeface="Montserrat SemiBold"/>
            </a:endParaRP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kumimoji="0" lang="es" sz="1000" b="0" i="0" u="none" strike="noStrike" kern="0" cap="none" spc="0" normalizeH="0" baseline="0" noProof="0">
                <a:ln>
                  <a:noFill/>
                </a:ln>
                <a:solidFill>
                  <a:srgbClr val="FFFFFF"/>
                </a:solidFill>
                <a:effectLst/>
                <a:uLnTx/>
                <a:uFillTx/>
                <a:latin typeface="Montserrat SemiBold"/>
                <a:ea typeface="Montserrat SemiBold"/>
                <a:cs typeface="Montserrat SemiBold"/>
                <a:sym typeface="Montserrat SemiBold"/>
              </a:rPr>
              <a:t>Tel: 983 548 063</a:t>
            </a:r>
            <a:endParaRPr kumimoji="0" sz="1000" b="0" i="0" u="none" strike="noStrike" kern="0" cap="none" spc="0" normalizeH="0" baseline="0" noProof="0">
              <a:ln>
                <a:noFill/>
              </a:ln>
              <a:solidFill>
                <a:srgbClr val="FFFFFF"/>
              </a:solidFill>
              <a:effectLst/>
              <a:uLnTx/>
              <a:uFillTx/>
              <a:latin typeface="Montserrat SemiBold"/>
              <a:ea typeface="Montserrat SemiBold"/>
              <a:cs typeface="Montserrat SemiBold"/>
              <a:sym typeface="Montserrat SemiBold"/>
            </a:endParaRPr>
          </a:p>
        </p:txBody>
      </p:sp>
      <p:sp>
        <p:nvSpPr>
          <p:cNvPr id="13" name="Google Shape;889;p40">
            <a:extLst>
              <a:ext uri="{FF2B5EF4-FFF2-40B4-BE49-F238E27FC236}">
                <a16:creationId xmlns:a16="http://schemas.microsoft.com/office/drawing/2014/main" id="{8FCD6FCD-9385-E8DA-227B-960F3A913C97}"/>
              </a:ext>
            </a:extLst>
          </p:cNvPr>
          <p:cNvSpPr txBox="1"/>
          <p:nvPr/>
        </p:nvSpPr>
        <p:spPr>
          <a:xfrm>
            <a:off x="6957005" y="3259840"/>
            <a:ext cx="1812900" cy="892522"/>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kumimoji="0" lang="es-ES" sz="1000" b="1" i="0" u="none" strike="noStrike" kern="0" cap="none" spc="0" normalizeH="0" baseline="0" noProof="0">
                <a:ln>
                  <a:noFill/>
                </a:ln>
                <a:solidFill>
                  <a:srgbClr val="FFFFFF"/>
                </a:solidFill>
                <a:effectLst/>
                <a:uLnTx/>
                <a:uFillTx/>
                <a:latin typeface="Montserrat"/>
                <a:ea typeface="Montserrat"/>
                <a:cs typeface="Montserrat"/>
                <a:sym typeface="Montserrat"/>
              </a:rPr>
              <a:t>SALAMANCA</a:t>
            </a:r>
            <a:endParaRPr kumimoji="0" lang="es-ES" sz="1000" b="1" i="0" u="none" strike="noStrike" kern="0" cap="none" spc="0" normalizeH="0" baseline="0" noProof="0">
              <a:ln>
                <a:noFill/>
              </a:ln>
              <a:solidFill>
                <a:srgbClr val="FFFFFF"/>
              </a:solidFill>
              <a:effectLst/>
              <a:uLnTx/>
              <a:uFillTx/>
              <a:latin typeface="Montserrat"/>
              <a:ea typeface="Montserrat"/>
              <a:cs typeface="Montserrat"/>
              <a:sym typeface="Arial"/>
            </a:endParaRP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kumimoji="0" lang="es" sz="1000" b="0" i="0" u="none" strike="noStrike" kern="0" cap="none" spc="0" normalizeH="0" baseline="0" noProof="0">
                <a:ln>
                  <a:noFill/>
                </a:ln>
                <a:solidFill>
                  <a:srgbClr val="FFFFFF"/>
                </a:solidFill>
                <a:effectLst/>
                <a:uLnTx/>
                <a:uFillTx/>
                <a:latin typeface="Montserrat SemiBold"/>
                <a:ea typeface="Montserrat SemiBold"/>
                <a:cs typeface="Montserrat SemiBold"/>
                <a:sym typeface="Montserrat SemiBold"/>
              </a:rPr>
              <a:t>C/ Toro, 76, 1º</a:t>
            </a:r>
            <a:endParaRPr kumimoji="0" lang="es" sz="1000" b="0" i="0" u="none" strike="noStrike" kern="0" cap="none" spc="0" normalizeH="0" baseline="0" noProof="0">
              <a:ln>
                <a:noFill/>
              </a:ln>
              <a:solidFill>
                <a:srgbClr val="FFFFFF"/>
              </a:solidFill>
              <a:effectLst/>
              <a:uLnTx/>
              <a:uFillTx/>
              <a:latin typeface="Montserrat SemiBold"/>
              <a:ea typeface="Montserrat SemiBold"/>
              <a:cs typeface="Montserrat SemiBold"/>
              <a:sym typeface="Arial"/>
            </a:endParaRPr>
          </a:p>
          <a:p>
            <a:pPr marL="0" marR="0" lvl="0" indent="0" algn="l" defTabSz="914400" rtl="0" eaLnBrk="1" fontAlgn="auto" latinLnBrk="0" hangingPunct="1">
              <a:lnSpc>
                <a:spcPct val="114999"/>
              </a:lnSpc>
              <a:spcBef>
                <a:spcPts val="0"/>
              </a:spcBef>
              <a:spcAft>
                <a:spcPts val="0"/>
              </a:spcAft>
              <a:buClr>
                <a:srgbClr val="000000"/>
              </a:buClr>
              <a:buSzTx/>
              <a:buFont typeface="Arial"/>
              <a:buNone/>
              <a:tabLst/>
              <a:defRPr/>
            </a:pPr>
            <a:r>
              <a:rPr kumimoji="0" lang="es" sz="1000" b="0" i="0" u="none" strike="noStrike" kern="0" cap="none" spc="0" normalizeH="0" baseline="0" noProof="0">
                <a:ln>
                  <a:noFill/>
                </a:ln>
                <a:solidFill>
                  <a:srgbClr val="FFFFFF"/>
                </a:solidFill>
                <a:effectLst/>
                <a:uLnTx/>
                <a:uFillTx/>
                <a:latin typeface="Montserrat SemiBold"/>
                <a:ea typeface="Montserrat SemiBold"/>
                <a:cs typeface="Montserrat SemiBold"/>
                <a:sym typeface="Arial"/>
              </a:rPr>
              <a:t>37002, Salamanca</a:t>
            </a:r>
          </a:p>
          <a:p>
            <a:pPr marL="0" marR="0" lvl="0" indent="0" algn="l" defTabSz="914400" rtl="0" eaLnBrk="1" fontAlgn="auto" latinLnBrk="0" hangingPunct="1">
              <a:lnSpc>
                <a:spcPct val="114999"/>
              </a:lnSpc>
              <a:spcBef>
                <a:spcPts val="0"/>
              </a:spcBef>
              <a:spcAft>
                <a:spcPts val="0"/>
              </a:spcAft>
              <a:buClr>
                <a:srgbClr val="000000"/>
              </a:buClr>
              <a:buSzTx/>
              <a:buFont typeface="Arial"/>
              <a:buNone/>
              <a:tabLst/>
              <a:defRPr/>
            </a:pPr>
            <a:r>
              <a:rPr kumimoji="0" lang="es" sz="1000" b="0" i="0" u="none" strike="noStrike" kern="0" cap="none" spc="0" normalizeH="0" baseline="0" noProof="0">
                <a:ln>
                  <a:noFill/>
                </a:ln>
                <a:solidFill>
                  <a:srgbClr val="FFFFFF"/>
                </a:solidFill>
                <a:effectLst/>
                <a:uLnTx/>
                <a:uFillTx/>
                <a:latin typeface="Montserrat SemiBold"/>
                <a:ea typeface="Montserrat SemiBold"/>
                <a:cs typeface="Montserrat SemiBold"/>
                <a:sym typeface="Arial"/>
              </a:rPr>
              <a:t>Tel: 91 590 19 60</a:t>
            </a:r>
          </a:p>
        </p:txBody>
      </p:sp>
      <p:sp>
        <p:nvSpPr>
          <p:cNvPr id="14" name="Google Shape;890;p40">
            <a:extLst>
              <a:ext uri="{FF2B5EF4-FFF2-40B4-BE49-F238E27FC236}">
                <a16:creationId xmlns:a16="http://schemas.microsoft.com/office/drawing/2014/main" id="{EE112387-E461-E650-48EE-6366EE0E1BA5}"/>
              </a:ext>
            </a:extLst>
          </p:cNvPr>
          <p:cNvSpPr txBox="1"/>
          <p:nvPr/>
        </p:nvSpPr>
        <p:spPr>
          <a:xfrm>
            <a:off x="6957005" y="4157524"/>
            <a:ext cx="1741200" cy="538579"/>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kumimoji="0" lang="es" sz="1000" b="1" i="0" u="none" strike="noStrike" kern="0" cap="none" spc="0" normalizeH="0" baseline="0" noProof="0">
                <a:ln>
                  <a:noFill/>
                </a:ln>
                <a:solidFill>
                  <a:srgbClr val="FFFFFF"/>
                </a:solidFill>
                <a:effectLst/>
                <a:uLnTx/>
                <a:uFillTx/>
                <a:latin typeface="Montserrat"/>
                <a:ea typeface="Montserrat"/>
                <a:cs typeface="Montserrat"/>
                <a:sym typeface="Montserrat"/>
              </a:rPr>
              <a:t>VALENCIA</a:t>
            </a:r>
            <a:endParaRPr kumimoji="0" sz="1000" b="1" i="0" u="none" strike="noStrike" kern="0" cap="none" spc="0" normalizeH="0" baseline="0" noProof="0">
              <a:ln>
                <a:noFill/>
              </a:ln>
              <a:solidFill>
                <a:srgbClr val="FFFFFF"/>
              </a:solidFill>
              <a:effectLst/>
              <a:uLnTx/>
              <a:uFillTx/>
              <a:latin typeface="Montserrat"/>
              <a:ea typeface="Montserrat"/>
              <a:cs typeface="Montserrat"/>
              <a:sym typeface="Montserrat"/>
            </a:endParaRP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kumimoji="0" lang="es" sz="1000" b="0" i="0" u="none" strike="noStrike" kern="0" cap="none" spc="0" normalizeH="0" baseline="0" noProof="0">
                <a:ln>
                  <a:noFill/>
                </a:ln>
                <a:solidFill>
                  <a:srgbClr val="FFFFFF"/>
                </a:solidFill>
                <a:effectLst/>
                <a:uLnTx/>
                <a:uFillTx/>
                <a:latin typeface="Montserrat SemiBold"/>
                <a:ea typeface="Montserrat SemiBold"/>
                <a:cs typeface="Montserrat SemiBold"/>
                <a:sym typeface="Arial"/>
              </a:rPr>
              <a:t>En curso</a:t>
            </a:r>
          </a:p>
        </p:txBody>
      </p:sp>
      <p:sp>
        <p:nvSpPr>
          <p:cNvPr id="15" name="Google Shape;891;p40">
            <a:extLst>
              <a:ext uri="{FF2B5EF4-FFF2-40B4-BE49-F238E27FC236}">
                <a16:creationId xmlns:a16="http://schemas.microsoft.com/office/drawing/2014/main" id="{744A10DF-61F2-BF66-AA12-88D6CAB41954}"/>
              </a:ext>
            </a:extLst>
          </p:cNvPr>
          <p:cNvSpPr txBox="1"/>
          <p:nvPr/>
        </p:nvSpPr>
        <p:spPr>
          <a:xfrm>
            <a:off x="6958529" y="1162794"/>
            <a:ext cx="1482600" cy="892522"/>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kumimoji="0" lang="es" sz="1000" b="1" i="0" u="none" strike="noStrike" kern="0" cap="none" spc="0" normalizeH="0" baseline="0" noProof="0">
                <a:ln>
                  <a:noFill/>
                </a:ln>
                <a:solidFill>
                  <a:srgbClr val="FFFFFF"/>
                </a:solidFill>
                <a:effectLst/>
                <a:uLnTx/>
                <a:uFillTx/>
                <a:latin typeface="Montserrat"/>
                <a:ea typeface="Montserrat"/>
                <a:cs typeface="Montserrat"/>
                <a:sym typeface="Montserrat"/>
              </a:rPr>
              <a:t>FRANCIA</a:t>
            </a:r>
            <a:endParaRPr kumimoji="0" sz="1000" b="1" i="0" u="none" strike="noStrike" kern="0" cap="none" spc="0" normalizeH="0" baseline="0" noProof="0">
              <a:ln>
                <a:noFill/>
              </a:ln>
              <a:solidFill>
                <a:srgbClr val="FFFFFF"/>
              </a:solidFill>
              <a:effectLst/>
              <a:uLnTx/>
              <a:uFillTx/>
              <a:latin typeface="Montserrat"/>
              <a:ea typeface="Montserrat"/>
              <a:cs typeface="Montserrat"/>
              <a:sym typeface="Montserrat"/>
            </a:endParaRP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kumimoji="0" lang="es" sz="1000" b="0" i="0" u="none" strike="noStrike" kern="0" cap="none" spc="0" normalizeH="0" baseline="0" noProof="0" err="1">
                <a:ln>
                  <a:noFill/>
                </a:ln>
                <a:solidFill>
                  <a:srgbClr val="FFFFFF"/>
                </a:solidFill>
                <a:effectLst/>
                <a:uLnTx/>
                <a:uFillTx/>
                <a:latin typeface="Montserrat SemiBold"/>
                <a:ea typeface="Montserrat SemiBold"/>
                <a:cs typeface="Montserrat SemiBold"/>
                <a:sym typeface="Montserrat SemiBold"/>
              </a:rPr>
              <a:t>Patchwork</a:t>
            </a:r>
            <a:r>
              <a:rPr kumimoji="0" lang="es" sz="1000" b="0" i="0" u="none" strike="noStrike" kern="0" cap="none" spc="0" normalizeH="0" baseline="0" noProof="0">
                <a:ln>
                  <a:noFill/>
                </a:ln>
                <a:solidFill>
                  <a:srgbClr val="FFFFFF"/>
                </a:solidFill>
                <a:effectLst/>
                <a:uLnTx/>
                <a:uFillTx/>
                <a:latin typeface="Montserrat SemiBold"/>
                <a:ea typeface="Montserrat SemiBold"/>
                <a:cs typeface="Montserrat SemiBold"/>
                <a:sym typeface="Montserrat SemiBold"/>
              </a:rPr>
              <a:t> Saint</a:t>
            </a:r>
            <a:endParaRPr kumimoji="0" sz="1000" b="0" i="0" u="none" strike="noStrike" kern="0" cap="none" spc="0" normalizeH="0" baseline="0" noProof="0">
              <a:ln>
                <a:noFill/>
              </a:ln>
              <a:solidFill>
                <a:srgbClr val="FFFFFF"/>
              </a:solidFill>
              <a:effectLst/>
              <a:uLnTx/>
              <a:uFillTx/>
              <a:latin typeface="Montserrat SemiBold"/>
              <a:ea typeface="Montserrat SemiBold"/>
              <a:cs typeface="Montserrat SemiBold"/>
              <a:sym typeface="Montserrat SemiBold"/>
            </a:endParaRP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kumimoji="0" lang="es" sz="1000" b="0" i="0" u="none" strike="noStrike" kern="0" cap="none" spc="0" normalizeH="0" baseline="0" noProof="0">
                <a:ln>
                  <a:noFill/>
                </a:ln>
                <a:solidFill>
                  <a:srgbClr val="FFFFFF"/>
                </a:solidFill>
                <a:effectLst/>
                <a:uLnTx/>
                <a:uFillTx/>
                <a:latin typeface="Montserrat SemiBold"/>
                <a:ea typeface="Montserrat SemiBold"/>
                <a:cs typeface="Montserrat SemiBold"/>
                <a:sym typeface="Montserrat SemiBold"/>
              </a:rPr>
              <a:t>Lazare, 3 Rue de </a:t>
            </a:r>
            <a:r>
              <a:rPr kumimoji="0" lang="es" sz="1000" b="0" i="0" u="none" strike="noStrike" kern="0" cap="none" spc="0" normalizeH="0" baseline="0" noProof="0" err="1">
                <a:ln>
                  <a:noFill/>
                </a:ln>
                <a:solidFill>
                  <a:srgbClr val="FFFFFF"/>
                </a:solidFill>
                <a:effectLst/>
                <a:uLnTx/>
                <a:uFillTx/>
                <a:latin typeface="Montserrat SemiBold"/>
                <a:ea typeface="Montserrat SemiBold"/>
                <a:cs typeface="Montserrat SemiBold"/>
                <a:sym typeface="Montserrat SemiBold"/>
              </a:rPr>
              <a:t>Stockholm</a:t>
            </a:r>
            <a:r>
              <a:rPr kumimoji="0" lang="es" sz="1000" b="0" i="0" u="none" strike="noStrike" kern="0" cap="none" spc="0" normalizeH="0" baseline="0" noProof="0">
                <a:ln>
                  <a:noFill/>
                </a:ln>
                <a:solidFill>
                  <a:srgbClr val="FFFFFF"/>
                </a:solidFill>
                <a:effectLst/>
                <a:uLnTx/>
                <a:uFillTx/>
                <a:latin typeface="Montserrat SemiBold"/>
                <a:ea typeface="Montserrat SemiBold"/>
                <a:cs typeface="Montserrat SemiBold"/>
                <a:sym typeface="Montserrat SemiBold"/>
              </a:rPr>
              <a:t> Paris 8</a:t>
            </a:r>
            <a:endParaRPr kumimoji="0" sz="1000" b="0" i="0" u="none" strike="noStrike" kern="0" cap="none" spc="0" normalizeH="0" baseline="0" noProof="0">
              <a:ln>
                <a:noFill/>
              </a:ln>
              <a:solidFill>
                <a:srgbClr val="FFFFFF"/>
              </a:solidFill>
              <a:effectLst/>
              <a:uLnTx/>
              <a:uFillTx/>
              <a:latin typeface="Montserrat SemiBold"/>
              <a:ea typeface="Montserrat SemiBold"/>
              <a:cs typeface="Montserrat SemiBold"/>
              <a:sym typeface="Montserrat SemiBold"/>
            </a:endParaRPr>
          </a:p>
        </p:txBody>
      </p:sp>
      <p:sp>
        <p:nvSpPr>
          <p:cNvPr id="16" name="Google Shape;886;p40">
            <a:extLst>
              <a:ext uri="{FF2B5EF4-FFF2-40B4-BE49-F238E27FC236}">
                <a16:creationId xmlns:a16="http://schemas.microsoft.com/office/drawing/2014/main" id="{AA7FF4F3-221E-29C4-A6EE-0B77239B98ED}"/>
              </a:ext>
            </a:extLst>
          </p:cNvPr>
          <p:cNvSpPr txBox="1"/>
          <p:nvPr/>
        </p:nvSpPr>
        <p:spPr>
          <a:xfrm>
            <a:off x="4831303" y="3261621"/>
            <a:ext cx="2222100" cy="977160"/>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kumimoji="0" lang="es" sz="1000" b="1" i="0" u="none" strike="noStrike" kern="0" cap="none" spc="0" normalizeH="0" baseline="0" noProof="0">
                <a:ln>
                  <a:noFill/>
                </a:ln>
                <a:solidFill>
                  <a:srgbClr val="FFFFFF"/>
                </a:solidFill>
                <a:effectLst/>
                <a:uLnTx/>
                <a:uFillTx/>
                <a:latin typeface="Montserrat"/>
                <a:ea typeface="Montserrat"/>
                <a:cs typeface="Montserrat"/>
                <a:sym typeface="Montserrat"/>
              </a:rPr>
              <a:t>ASTURIAS</a:t>
            </a:r>
            <a:endParaRPr kumimoji="0" lang="es-ES" sz="1000" b="1" i="0" u="none" strike="noStrike" kern="0" cap="none" spc="0" normalizeH="0" baseline="0" noProof="0">
              <a:ln>
                <a:noFill/>
              </a:ln>
              <a:solidFill>
                <a:srgbClr val="FFFFFF"/>
              </a:solidFill>
              <a:effectLst/>
              <a:uLnTx/>
              <a:uFillTx/>
              <a:latin typeface="Montserrat"/>
              <a:ea typeface="Montserrat"/>
              <a:cs typeface="Montserrat"/>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 sz="1000" b="0" i="0" u="none" strike="noStrike" kern="0" cap="none" spc="0" normalizeH="0" baseline="0" noProof="0">
                <a:ln>
                  <a:noFill/>
                </a:ln>
                <a:solidFill>
                  <a:srgbClr val="FFFFFF"/>
                </a:solidFill>
                <a:effectLst/>
                <a:uLnTx/>
                <a:uFillTx/>
                <a:latin typeface="Montserrat SemiBold"/>
                <a:cs typeface="Arial"/>
                <a:sym typeface="Montserrat SemiBold"/>
              </a:rPr>
              <a:t>Parque Tecnológico Asturias</a:t>
            </a:r>
            <a:endParaRPr kumimoji="0" lang="es" sz="1000" b="0" i="0" u="none" strike="noStrike" kern="0" cap="none" spc="0" normalizeH="0" baseline="0" noProof="0">
              <a:ln>
                <a:noFill/>
              </a:ln>
              <a:solidFill>
                <a:srgbClr val="FFFFFF"/>
              </a:solidFill>
              <a:effectLst/>
              <a:uLnTx/>
              <a:uFillTx/>
              <a:latin typeface="Montserrat SemiBold"/>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 sz="1000" b="0" i="0" u="none" strike="noStrike" kern="0" cap="none" spc="0" normalizeH="0" baseline="0" noProof="0">
                <a:ln>
                  <a:noFill/>
                </a:ln>
                <a:solidFill>
                  <a:srgbClr val="FFFFFF"/>
                </a:solidFill>
                <a:effectLst/>
                <a:uLnTx/>
                <a:uFillTx/>
                <a:latin typeface="Montserrat SemiBold"/>
                <a:cs typeface="Arial"/>
                <a:sym typeface="Montserrat SemiBold"/>
              </a:rPr>
              <a:t>Edificio </a:t>
            </a:r>
            <a:r>
              <a:rPr kumimoji="0" lang="es" sz="1000" b="0" i="0" u="none" strike="noStrike" kern="0" cap="none" spc="0" normalizeH="0" baseline="0" noProof="0" err="1">
                <a:ln>
                  <a:noFill/>
                </a:ln>
                <a:solidFill>
                  <a:srgbClr val="FFFFFF"/>
                </a:solidFill>
                <a:effectLst/>
                <a:uLnTx/>
                <a:uFillTx/>
                <a:latin typeface="Montserrat SemiBold"/>
                <a:cs typeface="Arial"/>
                <a:sym typeface="Montserrat SemiBold"/>
              </a:rPr>
              <a:t>Centroelena</a:t>
            </a:r>
            <a:r>
              <a:rPr kumimoji="0" lang="es" sz="1000" b="0" i="0" u="none" strike="noStrike" kern="0" cap="none" spc="0" normalizeH="0" baseline="0" noProof="0">
                <a:ln>
                  <a:noFill/>
                </a:ln>
                <a:solidFill>
                  <a:srgbClr val="FFFFFF"/>
                </a:solidFill>
                <a:effectLst/>
                <a:uLnTx/>
                <a:uFillTx/>
                <a:latin typeface="Montserrat SemiBold"/>
                <a:cs typeface="Arial"/>
                <a:sym typeface="Montserrat SemiBold"/>
              </a:rPr>
              <a:t> II, 2B</a:t>
            </a:r>
            <a:endParaRPr kumimoji="0" lang="es" sz="1000" b="0" i="0" u="none" strike="noStrike" kern="0" cap="none" spc="0" normalizeH="0" baseline="0" noProof="0">
              <a:ln>
                <a:noFill/>
              </a:ln>
              <a:solidFill>
                <a:srgbClr val="FFFFFF"/>
              </a:solidFill>
              <a:effectLst/>
              <a:uLnTx/>
              <a:uFillTx/>
              <a:latin typeface="Montserrat SemiBold"/>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 sz="1000" b="0" i="0" u="none" strike="noStrike" kern="0" cap="none" spc="0" normalizeH="0" baseline="0" noProof="0">
                <a:ln>
                  <a:noFill/>
                </a:ln>
                <a:solidFill>
                  <a:srgbClr val="FFFFFF"/>
                </a:solidFill>
                <a:effectLst/>
                <a:uLnTx/>
                <a:uFillTx/>
                <a:latin typeface="Montserrat SemiBold"/>
                <a:cs typeface="Arial"/>
                <a:sym typeface="Montserrat SemiBold"/>
              </a:rPr>
              <a:t>33428 Llanera, Asturias</a:t>
            </a:r>
            <a:endParaRPr kumimoji="0" lang="es" sz="1000" b="0" i="0" u="none" strike="noStrike" kern="0" cap="none" spc="0" normalizeH="0" baseline="0" noProof="0">
              <a:ln>
                <a:noFill/>
              </a:ln>
              <a:solidFill>
                <a:srgbClr val="FFFFFF"/>
              </a:solidFill>
              <a:effectLst/>
              <a:uLnTx/>
              <a:uFillTx/>
              <a:latin typeface="Montserrat SemiBold"/>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 sz="1000" b="0" i="0" u="none" strike="noStrike" kern="0" cap="none" spc="0" normalizeH="0" baseline="0" noProof="0">
                <a:ln>
                  <a:noFill/>
                </a:ln>
                <a:solidFill>
                  <a:srgbClr val="FFFFFF"/>
                </a:solidFill>
                <a:effectLst/>
                <a:uLnTx/>
                <a:uFillTx/>
                <a:latin typeface="Montserrat SemiBold"/>
                <a:cs typeface="Arial"/>
                <a:sym typeface="Montserrat SemiBold"/>
              </a:rPr>
              <a:t>Tel: 984 498 079</a:t>
            </a:r>
            <a:endParaRPr kumimoji="0" lang="es" sz="1000" b="0" i="0" u="none" strike="noStrike" kern="0" cap="none" spc="0" normalizeH="0" baseline="0" noProof="0">
              <a:ln>
                <a:noFill/>
              </a:ln>
              <a:solidFill>
                <a:srgbClr val="FFFFFF"/>
              </a:solidFill>
              <a:effectLst/>
              <a:uLnTx/>
              <a:uFillTx/>
              <a:latin typeface="Montserrat SemiBold"/>
              <a:cs typeface="Arial"/>
              <a:sym typeface="Arial"/>
            </a:endParaRPr>
          </a:p>
        </p:txBody>
      </p:sp>
      <p:sp>
        <p:nvSpPr>
          <p:cNvPr id="17" name="Google Shape;890;p40">
            <a:extLst>
              <a:ext uri="{FF2B5EF4-FFF2-40B4-BE49-F238E27FC236}">
                <a16:creationId xmlns:a16="http://schemas.microsoft.com/office/drawing/2014/main" id="{57AEF127-81AF-300D-D714-2DB725729046}"/>
              </a:ext>
            </a:extLst>
          </p:cNvPr>
          <p:cNvSpPr txBox="1"/>
          <p:nvPr/>
        </p:nvSpPr>
        <p:spPr>
          <a:xfrm>
            <a:off x="6957005" y="2149947"/>
            <a:ext cx="1741200" cy="930994"/>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kumimoji="0" lang="es" sz="1000" b="1" i="0" u="none" strike="noStrike" kern="0" cap="none" spc="0" normalizeH="0" baseline="0" noProof="0">
                <a:ln>
                  <a:noFill/>
                </a:ln>
                <a:solidFill>
                  <a:srgbClr val="FFFFFF"/>
                </a:solidFill>
                <a:effectLst/>
                <a:uLnTx/>
                <a:uFillTx/>
                <a:latin typeface="Montserrat"/>
                <a:cs typeface="Arial"/>
                <a:sym typeface="Montserrat"/>
              </a:rPr>
              <a:t>A CORUÑA</a:t>
            </a:r>
            <a:endParaRPr kumimoji="0" sz="1000" b="1" i="0" u="none" strike="noStrike" kern="0" cap="none" spc="0" normalizeH="0" baseline="0" noProof="0">
              <a:ln>
                <a:noFill/>
              </a:ln>
              <a:solidFill>
                <a:srgbClr val="FFFFFF"/>
              </a:solidFill>
              <a:effectLst/>
              <a:uLnTx/>
              <a:uFillTx/>
              <a:latin typeface="Montserrat"/>
              <a:cs typeface="Arial"/>
              <a:sym typeface="Montserrat"/>
            </a:endParaRP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kumimoji="0" lang="es" sz="1000" b="1" i="0" u="none" strike="noStrike" kern="0" cap="none" spc="0" normalizeH="0" baseline="0" noProof="0">
                <a:ln>
                  <a:noFill/>
                </a:ln>
                <a:solidFill>
                  <a:srgbClr val="FFFFFF"/>
                </a:solidFill>
                <a:effectLst/>
                <a:uLnTx/>
                <a:uFillTx/>
                <a:latin typeface="Montserrat"/>
                <a:cs typeface="Arial"/>
                <a:sym typeface="Arial"/>
              </a:rPr>
              <a:t>C/ Real 74-76</a:t>
            </a: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kumimoji="0" lang="es" sz="1000" b="1" i="0" u="none" strike="noStrike" kern="0" cap="none" spc="0" normalizeH="0" baseline="0" noProof="0">
                <a:ln>
                  <a:noFill/>
                </a:ln>
                <a:solidFill>
                  <a:srgbClr val="FFFFFF"/>
                </a:solidFill>
                <a:effectLst/>
                <a:uLnTx/>
                <a:uFillTx/>
                <a:latin typeface="Montserrat"/>
                <a:cs typeface="Arial"/>
                <a:sym typeface="Arial"/>
              </a:rPr>
              <a:t>15003 A Coruña</a:t>
            </a: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kumimoji="0" lang="es" sz="1000" b="1" i="0" u="none" strike="noStrike" kern="0" cap="none" spc="0" normalizeH="0" baseline="0" noProof="0">
                <a:ln>
                  <a:noFill/>
                </a:ln>
                <a:solidFill>
                  <a:srgbClr val="FFFFFF"/>
                </a:solidFill>
                <a:effectLst/>
                <a:uLnTx/>
                <a:uFillTx/>
                <a:latin typeface="Montserrat"/>
                <a:cs typeface="Arial"/>
                <a:sym typeface="Arial"/>
              </a:rPr>
              <a:t>Tel: 91 590 19 60</a:t>
            </a:r>
          </a:p>
        </p:txBody>
      </p:sp>
    </p:spTree>
    <p:extLst>
      <p:ext uri="{BB962C8B-B14F-4D97-AF65-F5344CB8AC3E}">
        <p14:creationId xmlns:p14="http://schemas.microsoft.com/office/powerpoint/2010/main" val="3160424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424242"/>
            </a:gs>
            <a:gs pos="100000">
              <a:srgbClr val="010101"/>
            </a:gs>
          </a:gsLst>
          <a:path path="circle">
            <a:fillToRect l="50000" t="50000" r="50000" b="50000"/>
          </a:path>
          <a:tileRect/>
        </a:gradFill>
        <a:effectLst/>
      </p:bgPr>
    </p:bg>
    <p:spTree>
      <p:nvGrpSpPr>
        <p:cNvPr id="1" name="Shape 856"/>
        <p:cNvGrpSpPr/>
        <p:nvPr/>
      </p:nvGrpSpPr>
      <p:grpSpPr>
        <a:xfrm>
          <a:off x="0" y="0"/>
          <a:ext cx="0" cy="0"/>
          <a:chOff x="0" y="0"/>
          <a:chExt cx="0" cy="0"/>
        </a:xfrm>
      </p:grpSpPr>
      <p:sp>
        <p:nvSpPr>
          <p:cNvPr id="857" name="Google Shape;857;p38"/>
          <p:cNvSpPr txBox="1"/>
          <p:nvPr/>
        </p:nvSpPr>
        <p:spPr>
          <a:xfrm>
            <a:off x="739600" y="530375"/>
            <a:ext cx="1122900" cy="68015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 sz="2800">
                <a:solidFill>
                  <a:schemeClr val="lt1"/>
                </a:solidFill>
                <a:latin typeface="Montserrat"/>
                <a:ea typeface="Montserrat"/>
                <a:cs typeface="Montserrat"/>
                <a:sym typeface="Montserrat"/>
              </a:rPr>
              <a:t>01</a:t>
            </a:r>
            <a:r>
              <a:rPr lang="es" sz="2400">
                <a:solidFill>
                  <a:schemeClr val="lt1"/>
                </a:solidFill>
                <a:latin typeface="Montserrat"/>
                <a:ea typeface="Montserrat"/>
                <a:cs typeface="Montserrat"/>
                <a:sym typeface="Montserrat"/>
              </a:rPr>
              <a:t>.      </a:t>
            </a:r>
            <a:endParaRPr sz="2400">
              <a:solidFill>
                <a:schemeClr val="lt1"/>
              </a:solidFill>
              <a:latin typeface="Montserrat"/>
              <a:ea typeface="Montserrat"/>
              <a:cs typeface="Montserrat"/>
              <a:sym typeface="Montserrat"/>
            </a:endParaRPr>
          </a:p>
        </p:txBody>
      </p:sp>
      <p:cxnSp>
        <p:nvCxnSpPr>
          <p:cNvPr id="858" name="Google Shape;858;p38"/>
          <p:cNvCxnSpPr/>
          <p:nvPr/>
        </p:nvCxnSpPr>
        <p:spPr>
          <a:xfrm>
            <a:off x="739600" y="1292867"/>
            <a:ext cx="1875300" cy="0"/>
          </a:xfrm>
          <a:prstGeom prst="straightConnector1">
            <a:avLst/>
          </a:prstGeom>
          <a:noFill/>
          <a:ln w="38100" cap="flat" cmpd="sng">
            <a:solidFill>
              <a:schemeClr val="lt1"/>
            </a:solidFill>
            <a:prstDash val="solid"/>
            <a:round/>
            <a:headEnd type="none" w="med" len="med"/>
            <a:tailEnd type="none" w="med" len="med"/>
          </a:ln>
        </p:spPr>
      </p:cxnSp>
      <p:sp>
        <p:nvSpPr>
          <p:cNvPr id="859" name="Google Shape;859;p38"/>
          <p:cNvSpPr txBox="1"/>
          <p:nvPr/>
        </p:nvSpPr>
        <p:spPr>
          <a:xfrm>
            <a:off x="659499" y="1985850"/>
            <a:ext cx="6938730" cy="80018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4000">
                <a:solidFill>
                  <a:schemeClr val="lt1"/>
                </a:solidFill>
                <a:latin typeface="Montserrat Medium"/>
                <a:ea typeface="Montserrat Medium"/>
                <a:cs typeface="Montserrat Medium"/>
                <a:sym typeface="Montserrat Medium"/>
              </a:rPr>
              <a:t>Introducción</a:t>
            </a:r>
            <a:endParaRPr sz="1800">
              <a:solidFill>
                <a:schemeClr val="lt1"/>
              </a:solidFill>
              <a:latin typeface="Montserrat Medium"/>
              <a:ea typeface="Montserrat Medium"/>
              <a:cs typeface="Montserrat Medium"/>
              <a:sym typeface="Montserrat Medium"/>
            </a:endParaRPr>
          </a:p>
        </p:txBody>
      </p:sp>
      <p:pic>
        <p:nvPicPr>
          <p:cNvPr id="860" name="Google Shape;860;p38"/>
          <p:cNvPicPr preferRelativeResize="0"/>
          <p:nvPr/>
        </p:nvPicPr>
        <p:blipFill>
          <a:blip r:embed="rId3">
            <a:alphaModFix/>
          </a:blip>
          <a:stretch>
            <a:fillRect/>
          </a:stretch>
        </p:blipFill>
        <p:spPr>
          <a:xfrm>
            <a:off x="7795389" y="231169"/>
            <a:ext cx="1051916" cy="488825"/>
          </a:xfrm>
          <a:prstGeom prst="rect">
            <a:avLst/>
          </a:prstGeom>
          <a:noFill/>
          <a:ln>
            <a:noFill/>
          </a:ln>
        </p:spPr>
      </p:pic>
    </p:spTree>
    <p:extLst>
      <p:ext uri="{BB962C8B-B14F-4D97-AF65-F5344CB8AC3E}">
        <p14:creationId xmlns:p14="http://schemas.microsoft.com/office/powerpoint/2010/main" val="4137305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oogle Shape;742;p33">
            <a:extLst>
              <a:ext uri="{FF2B5EF4-FFF2-40B4-BE49-F238E27FC236}">
                <a16:creationId xmlns:a16="http://schemas.microsoft.com/office/drawing/2014/main" id="{56CA3481-3AFD-C613-9BCC-E93DCE0CE24A}"/>
              </a:ext>
            </a:extLst>
          </p:cNvPr>
          <p:cNvCxnSpPr/>
          <p:nvPr/>
        </p:nvCxnSpPr>
        <p:spPr>
          <a:xfrm>
            <a:off x="677623" y="915242"/>
            <a:ext cx="1899900" cy="0"/>
          </a:xfrm>
          <a:prstGeom prst="straightConnector1">
            <a:avLst/>
          </a:prstGeom>
          <a:noFill/>
          <a:ln w="38100" cap="flat" cmpd="sng">
            <a:solidFill>
              <a:schemeClr val="dk1"/>
            </a:solidFill>
            <a:prstDash val="solid"/>
            <a:round/>
            <a:headEnd type="none" w="med" len="med"/>
            <a:tailEnd type="none" w="med" len="med"/>
          </a:ln>
        </p:spPr>
      </p:cxnSp>
      <p:sp>
        <p:nvSpPr>
          <p:cNvPr id="3" name="Google Shape;741;p33">
            <a:extLst>
              <a:ext uri="{FF2B5EF4-FFF2-40B4-BE49-F238E27FC236}">
                <a16:creationId xmlns:a16="http://schemas.microsoft.com/office/drawing/2014/main" id="{6950C2A9-BA83-A54F-8005-B98DC2E0EE03}"/>
              </a:ext>
            </a:extLst>
          </p:cNvPr>
          <p:cNvSpPr txBox="1">
            <a:spLocks/>
          </p:cNvSpPr>
          <p:nvPr/>
        </p:nvSpPr>
        <p:spPr>
          <a:xfrm>
            <a:off x="560300" y="220987"/>
            <a:ext cx="6003060" cy="556276"/>
          </a:xfrm>
          <a:prstGeom prst="rect">
            <a:avLst/>
          </a:prstGeom>
          <a:noFill/>
          <a:ln>
            <a:noFill/>
          </a:ln>
        </p:spPr>
        <p:txBody>
          <a:bodyPr spcFirstLastPara="1" wrap="square" lIns="91425" tIns="91425" rIns="91425" bIns="91425"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5000"/>
              </a:lnSpc>
            </a:pPr>
            <a:r>
              <a:rPr lang="es-ES" sz="2100" b="1" dirty="0">
                <a:latin typeface="Montserrat"/>
                <a:ea typeface="Montserrat"/>
                <a:cs typeface="Montserrat"/>
                <a:sym typeface="Montserrat"/>
              </a:rPr>
              <a:t>¿Qué es Kong?</a:t>
            </a:r>
          </a:p>
        </p:txBody>
      </p:sp>
      <p:sp>
        <p:nvSpPr>
          <p:cNvPr id="4" name="CuadroTexto 3">
            <a:extLst>
              <a:ext uri="{FF2B5EF4-FFF2-40B4-BE49-F238E27FC236}">
                <a16:creationId xmlns:a16="http://schemas.microsoft.com/office/drawing/2014/main" id="{8C4B10A5-F102-100C-7456-34F2F0CFE4A1}"/>
              </a:ext>
            </a:extLst>
          </p:cNvPr>
          <p:cNvSpPr txBox="1"/>
          <p:nvPr/>
        </p:nvSpPr>
        <p:spPr>
          <a:xfrm>
            <a:off x="672873" y="1435598"/>
            <a:ext cx="7798252"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spcAft>
                <a:spcPts val="1200"/>
              </a:spcAft>
            </a:pPr>
            <a:r>
              <a:rPr lang="es-ES" sz="1200" dirty="0">
                <a:latin typeface="Montserrat" pitchFamily="2" charset="0"/>
              </a:rPr>
              <a:t>Kong es un </a:t>
            </a:r>
            <a:r>
              <a:rPr lang="es-ES" sz="1200" dirty="0">
                <a:latin typeface="Montserrat" pitchFamily="2" charset="0"/>
                <a:hlinkClick r:id="rId3"/>
              </a:rPr>
              <a:t>API Gateway</a:t>
            </a:r>
            <a:r>
              <a:rPr lang="es-ES" sz="1200" dirty="0">
                <a:latin typeface="Montserrat" pitchFamily="2" charset="0"/>
              </a:rPr>
              <a:t> de código abierto y una plataforma que actúa como middleware entre clientes y las aplicaciones centradas en API. La plataforma permite extender las funcionalidades de las </a:t>
            </a:r>
            <a:r>
              <a:rPr lang="es-ES" sz="1200" dirty="0" err="1">
                <a:latin typeface="Montserrat" pitchFamily="2" charset="0"/>
              </a:rPr>
              <a:t>APIs</a:t>
            </a:r>
            <a:r>
              <a:rPr lang="es-ES" sz="1200" dirty="0">
                <a:latin typeface="Montserrat" pitchFamily="2" charset="0"/>
              </a:rPr>
              <a:t> mediante el uso de </a:t>
            </a:r>
            <a:r>
              <a:rPr lang="es-ES" sz="1200" dirty="0" err="1">
                <a:latin typeface="Montserrat" pitchFamily="2" charset="0"/>
              </a:rPr>
              <a:t>plugins</a:t>
            </a:r>
            <a:r>
              <a:rPr lang="es-ES" sz="1200" dirty="0">
                <a:latin typeface="Montserrat" pitchFamily="2" charset="0"/>
              </a:rPr>
              <a:t>.</a:t>
            </a:r>
          </a:p>
          <a:p>
            <a:pPr algn="just">
              <a:spcAft>
                <a:spcPts val="1200"/>
              </a:spcAft>
            </a:pPr>
            <a:r>
              <a:rPr lang="es-ES" sz="1200" dirty="0">
                <a:latin typeface="Montserrat" pitchFamily="2" charset="0"/>
              </a:rPr>
              <a:t>Algunas ventajas que ofrece Kong son:</a:t>
            </a:r>
          </a:p>
          <a:p>
            <a:pPr marL="285750" lvl="2" indent="-285750" algn="just">
              <a:spcAft>
                <a:spcPts val="1200"/>
              </a:spcAft>
              <a:buFont typeface="Arial" panose="020B0604020202020204" pitchFamily="34" charset="0"/>
              <a:buChar char="•"/>
            </a:pPr>
            <a:r>
              <a:rPr lang="es-ES" sz="1200" dirty="0">
                <a:latin typeface="Montserrat" pitchFamily="2" charset="0"/>
              </a:rPr>
              <a:t>Protección a través de la autenticación en servicios.</a:t>
            </a:r>
          </a:p>
          <a:p>
            <a:pPr marL="285750" lvl="2" indent="-285750" algn="just">
              <a:spcAft>
                <a:spcPts val="1200"/>
              </a:spcAft>
              <a:buFont typeface="Arial" panose="020B0604020202020204" pitchFamily="34" charset="0"/>
              <a:buChar char="•"/>
            </a:pPr>
            <a:r>
              <a:rPr lang="es-ES" sz="1200" dirty="0">
                <a:latin typeface="Montserrat" pitchFamily="2" charset="0"/>
              </a:rPr>
              <a:t>Control de tráfico para restringir el flujo de peticiones saliente y entrante en las </a:t>
            </a:r>
            <a:r>
              <a:rPr lang="es-ES" sz="1200" dirty="0" err="1">
                <a:latin typeface="Montserrat" pitchFamily="2" charset="0"/>
              </a:rPr>
              <a:t>APIs</a:t>
            </a:r>
            <a:r>
              <a:rPr lang="es-ES" sz="1200" dirty="0">
                <a:latin typeface="Montserrat" pitchFamily="2" charset="0"/>
              </a:rPr>
              <a:t>.</a:t>
            </a:r>
          </a:p>
          <a:p>
            <a:pPr marL="285750" lvl="2" indent="-285750" algn="just">
              <a:spcAft>
                <a:spcPts val="1200"/>
              </a:spcAft>
              <a:buFont typeface="Arial" panose="020B0604020202020204" pitchFamily="34" charset="0"/>
              <a:buChar char="•"/>
            </a:pPr>
            <a:r>
              <a:rPr lang="es-ES" sz="1200" dirty="0">
                <a:latin typeface="Montserrat" pitchFamily="2" charset="0"/>
              </a:rPr>
              <a:t>Métricas para inspeccionar, monitorizar y visualizar microservicios.</a:t>
            </a:r>
          </a:p>
          <a:p>
            <a:pPr marL="285750" lvl="2" indent="-285750" algn="just">
              <a:spcAft>
                <a:spcPts val="1200"/>
              </a:spcAft>
              <a:buFont typeface="Arial" panose="020B0604020202020204" pitchFamily="34" charset="0"/>
              <a:buChar char="•"/>
            </a:pPr>
            <a:r>
              <a:rPr lang="es-ES" sz="1200" dirty="0">
                <a:latin typeface="Montserrat" pitchFamily="2" charset="0"/>
              </a:rPr>
              <a:t>Transformaciones en las peticiones y respuestas sobre la marcha.</a:t>
            </a:r>
          </a:p>
          <a:p>
            <a:pPr marL="285750" lvl="2" indent="-285750" algn="just">
              <a:spcAft>
                <a:spcPts val="1200"/>
              </a:spcAft>
              <a:buFont typeface="Arial" panose="020B0604020202020204" pitchFamily="34" charset="0"/>
              <a:buChar char="•"/>
            </a:pPr>
            <a:r>
              <a:rPr lang="es-ES" sz="1200" dirty="0">
                <a:latin typeface="Montserrat" pitchFamily="2" charset="0"/>
              </a:rPr>
              <a:t>Invocaciones </a:t>
            </a:r>
            <a:r>
              <a:rPr lang="es-ES" sz="1200" dirty="0" err="1">
                <a:latin typeface="Montserrat" pitchFamily="2" charset="0"/>
              </a:rPr>
              <a:t>serverless</a:t>
            </a:r>
            <a:r>
              <a:rPr lang="es-ES" sz="1200" dirty="0">
                <a:latin typeface="Montserrat" pitchFamily="2" charset="0"/>
              </a:rPr>
              <a:t>.</a:t>
            </a:r>
          </a:p>
        </p:txBody>
      </p:sp>
    </p:spTree>
    <p:extLst>
      <p:ext uri="{BB962C8B-B14F-4D97-AF65-F5344CB8AC3E}">
        <p14:creationId xmlns:p14="http://schemas.microsoft.com/office/powerpoint/2010/main" val="2009879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424242"/>
            </a:gs>
            <a:gs pos="100000">
              <a:srgbClr val="010101"/>
            </a:gs>
          </a:gsLst>
          <a:path path="circle">
            <a:fillToRect l="50000" t="50000" r="50000" b="50000"/>
          </a:path>
          <a:tileRect/>
        </a:gradFill>
        <a:effectLst/>
      </p:bgPr>
    </p:bg>
    <p:spTree>
      <p:nvGrpSpPr>
        <p:cNvPr id="1" name="Shape 856"/>
        <p:cNvGrpSpPr/>
        <p:nvPr/>
      </p:nvGrpSpPr>
      <p:grpSpPr>
        <a:xfrm>
          <a:off x="0" y="0"/>
          <a:ext cx="0" cy="0"/>
          <a:chOff x="0" y="0"/>
          <a:chExt cx="0" cy="0"/>
        </a:xfrm>
      </p:grpSpPr>
      <p:sp>
        <p:nvSpPr>
          <p:cNvPr id="857" name="Google Shape;857;p38"/>
          <p:cNvSpPr txBox="1"/>
          <p:nvPr/>
        </p:nvSpPr>
        <p:spPr>
          <a:xfrm>
            <a:off x="739600" y="530375"/>
            <a:ext cx="1122900" cy="68015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 sz="2800" dirty="0">
                <a:solidFill>
                  <a:schemeClr val="lt1"/>
                </a:solidFill>
                <a:latin typeface="Montserrat"/>
                <a:ea typeface="Montserrat"/>
                <a:cs typeface="Montserrat"/>
                <a:sym typeface="Montserrat"/>
              </a:rPr>
              <a:t>02</a:t>
            </a:r>
            <a:r>
              <a:rPr lang="es" sz="2400" dirty="0">
                <a:solidFill>
                  <a:schemeClr val="lt1"/>
                </a:solidFill>
                <a:latin typeface="Montserrat"/>
                <a:ea typeface="Montserrat"/>
                <a:cs typeface="Montserrat"/>
                <a:sym typeface="Montserrat"/>
              </a:rPr>
              <a:t>.      </a:t>
            </a:r>
            <a:endParaRPr sz="2400" dirty="0">
              <a:solidFill>
                <a:schemeClr val="lt1"/>
              </a:solidFill>
              <a:latin typeface="Montserrat"/>
              <a:ea typeface="Montserrat"/>
              <a:cs typeface="Montserrat"/>
              <a:sym typeface="Montserrat"/>
            </a:endParaRPr>
          </a:p>
        </p:txBody>
      </p:sp>
      <p:cxnSp>
        <p:nvCxnSpPr>
          <p:cNvPr id="858" name="Google Shape;858;p38"/>
          <p:cNvCxnSpPr/>
          <p:nvPr/>
        </p:nvCxnSpPr>
        <p:spPr>
          <a:xfrm>
            <a:off x="739600" y="1292867"/>
            <a:ext cx="1875300" cy="0"/>
          </a:xfrm>
          <a:prstGeom prst="straightConnector1">
            <a:avLst/>
          </a:prstGeom>
          <a:noFill/>
          <a:ln w="38100" cap="flat" cmpd="sng">
            <a:solidFill>
              <a:schemeClr val="lt1"/>
            </a:solidFill>
            <a:prstDash val="solid"/>
            <a:round/>
            <a:headEnd type="none" w="med" len="med"/>
            <a:tailEnd type="none" w="med" len="med"/>
          </a:ln>
        </p:spPr>
      </p:cxnSp>
      <p:sp>
        <p:nvSpPr>
          <p:cNvPr id="859" name="Google Shape;859;p38"/>
          <p:cNvSpPr txBox="1"/>
          <p:nvPr/>
        </p:nvSpPr>
        <p:spPr>
          <a:xfrm>
            <a:off x="659499" y="1985850"/>
            <a:ext cx="6938730" cy="80018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4000" dirty="0">
                <a:solidFill>
                  <a:schemeClr val="lt1"/>
                </a:solidFill>
                <a:latin typeface="Montserrat Medium"/>
                <a:ea typeface="Montserrat Medium"/>
                <a:cs typeface="Montserrat Medium"/>
                <a:sym typeface="Montserrat Medium"/>
              </a:rPr>
              <a:t>Kong </a:t>
            </a:r>
            <a:r>
              <a:rPr lang="es-ES" sz="4000" dirty="0" err="1">
                <a:solidFill>
                  <a:schemeClr val="lt1"/>
                </a:solidFill>
                <a:latin typeface="Montserrat Medium"/>
                <a:ea typeface="Montserrat Medium"/>
                <a:cs typeface="Montserrat Medium"/>
                <a:sym typeface="Montserrat Medium"/>
              </a:rPr>
              <a:t>Admin</a:t>
            </a:r>
            <a:r>
              <a:rPr lang="es-ES" sz="4000" dirty="0">
                <a:solidFill>
                  <a:schemeClr val="lt1"/>
                </a:solidFill>
                <a:latin typeface="Montserrat Medium"/>
                <a:ea typeface="Montserrat Medium"/>
                <a:cs typeface="Montserrat Medium"/>
                <a:sym typeface="Montserrat Medium"/>
              </a:rPr>
              <a:t> API</a:t>
            </a:r>
            <a:endParaRPr lang="es-ES" sz="1800" dirty="0">
              <a:solidFill>
                <a:schemeClr val="lt1"/>
              </a:solidFill>
              <a:latin typeface="Montserrat Medium"/>
              <a:ea typeface="Montserrat Medium"/>
              <a:cs typeface="Montserrat Medium"/>
              <a:sym typeface="Montserrat Medium"/>
            </a:endParaRPr>
          </a:p>
        </p:txBody>
      </p:sp>
      <p:pic>
        <p:nvPicPr>
          <p:cNvPr id="860" name="Google Shape;860;p38"/>
          <p:cNvPicPr preferRelativeResize="0"/>
          <p:nvPr/>
        </p:nvPicPr>
        <p:blipFill>
          <a:blip r:embed="rId3">
            <a:alphaModFix/>
          </a:blip>
          <a:stretch>
            <a:fillRect/>
          </a:stretch>
        </p:blipFill>
        <p:spPr>
          <a:xfrm>
            <a:off x="7795389" y="231169"/>
            <a:ext cx="1051916" cy="488825"/>
          </a:xfrm>
          <a:prstGeom prst="rect">
            <a:avLst/>
          </a:prstGeom>
          <a:noFill/>
          <a:ln>
            <a:noFill/>
          </a:ln>
        </p:spPr>
      </p:pic>
    </p:spTree>
    <p:extLst>
      <p:ext uri="{BB962C8B-B14F-4D97-AF65-F5344CB8AC3E}">
        <p14:creationId xmlns:p14="http://schemas.microsoft.com/office/powerpoint/2010/main" val="1084810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oogle Shape;742;p33">
            <a:extLst>
              <a:ext uri="{FF2B5EF4-FFF2-40B4-BE49-F238E27FC236}">
                <a16:creationId xmlns:a16="http://schemas.microsoft.com/office/drawing/2014/main" id="{56CA3481-3AFD-C613-9BCC-E93DCE0CE24A}"/>
              </a:ext>
            </a:extLst>
          </p:cNvPr>
          <p:cNvCxnSpPr/>
          <p:nvPr/>
        </p:nvCxnSpPr>
        <p:spPr>
          <a:xfrm>
            <a:off x="677623" y="915242"/>
            <a:ext cx="1899900" cy="0"/>
          </a:xfrm>
          <a:prstGeom prst="straightConnector1">
            <a:avLst/>
          </a:prstGeom>
          <a:noFill/>
          <a:ln w="38100" cap="flat" cmpd="sng">
            <a:solidFill>
              <a:schemeClr val="dk1"/>
            </a:solidFill>
            <a:prstDash val="solid"/>
            <a:round/>
            <a:headEnd type="none" w="med" len="med"/>
            <a:tailEnd type="none" w="med" len="med"/>
          </a:ln>
        </p:spPr>
      </p:cxnSp>
      <p:sp>
        <p:nvSpPr>
          <p:cNvPr id="3" name="Google Shape;741;p33">
            <a:extLst>
              <a:ext uri="{FF2B5EF4-FFF2-40B4-BE49-F238E27FC236}">
                <a16:creationId xmlns:a16="http://schemas.microsoft.com/office/drawing/2014/main" id="{6950C2A9-BA83-A54F-8005-B98DC2E0EE03}"/>
              </a:ext>
            </a:extLst>
          </p:cNvPr>
          <p:cNvSpPr txBox="1">
            <a:spLocks/>
          </p:cNvSpPr>
          <p:nvPr/>
        </p:nvSpPr>
        <p:spPr>
          <a:xfrm>
            <a:off x="560300" y="220987"/>
            <a:ext cx="6003060" cy="556276"/>
          </a:xfrm>
          <a:prstGeom prst="rect">
            <a:avLst/>
          </a:prstGeom>
          <a:noFill/>
          <a:ln>
            <a:noFill/>
          </a:ln>
        </p:spPr>
        <p:txBody>
          <a:bodyPr spcFirstLastPara="1" wrap="square" lIns="91425" tIns="91425" rIns="91425" bIns="91425"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5000"/>
              </a:lnSpc>
            </a:pPr>
            <a:r>
              <a:rPr lang="es-ES" sz="2100" b="1" dirty="0">
                <a:latin typeface="Montserrat"/>
                <a:ea typeface="Montserrat"/>
                <a:cs typeface="Montserrat"/>
                <a:sym typeface="Montserrat"/>
              </a:rPr>
              <a:t>Kong </a:t>
            </a:r>
            <a:r>
              <a:rPr lang="es-ES" sz="2100" b="1" dirty="0" err="1">
                <a:latin typeface="Montserrat"/>
                <a:ea typeface="Montserrat"/>
                <a:cs typeface="Montserrat"/>
                <a:sym typeface="Montserrat"/>
              </a:rPr>
              <a:t>Admin</a:t>
            </a:r>
            <a:r>
              <a:rPr lang="es-ES" sz="2100" b="1" dirty="0">
                <a:latin typeface="Montserrat"/>
                <a:ea typeface="Montserrat"/>
                <a:cs typeface="Montserrat"/>
                <a:sym typeface="Montserrat"/>
              </a:rPr>
              <a:t> API</a:t>
            </a:r>
          </a:p>
        </p:txBody>
      </p:sp>
      <p:sp>
        <p:nvSpPr>
          <p:cNvPr id="5" name="CuadroTexto 4">
            <a:extLst>
              <a:ext uri="{FF2B5EF4-FFF2-40B4-BE49-F238E27FC236}">
                <a16:creationId xmlns:a16="http://schemas.microsoft.com/office/drawing/2014/main" id="{6B943095-18E9-32FE-CD79-9E2F849B1740}"/>
              </a:ext>
            </a:extLst>
          </p:cNvPr>
          <p:cNvSpPr txBox="1"/>
          <p:nvPr/>
        </p:nvSpPr>
        <p:spPr>
          <a:xfrm>
            <a:off x="672873" y="1435598"/>
            <a:ext cx="779825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spcAft>
                <a:spcPts val="1200"/>
              </a:spcAft>
            </a:pPr>
            <a:r>
              <a:rPr lang="es-ES" sz="1200" dirty="0">
                <a:latin typeface="Montserrat" pitchFamily="2" charset="0"/>
                <a:hlinkClick r:id="rId3"/>
              </a:rPr>
              <a:t>Kong </a:t>
            </a:r>
            <a:r>
              <a:rPr lang="es-ES" sz="1200" dirty="0" err="1">
                <a:latin typeface="Montserrat" pitchFamily="2" charset="0"/>
                <a:hlinkClick r:id="rId3"/>
              </a:rPr>
              <a:t>Admin</a:t>
            </a:r>
            <a:r>
              <a:rPr lang="es-ES" sz="1200" dirty="0">
                <a:latin typeface="Montserrat" pitchFamily="2" charset="0"/>
                <a:hlinkClick r:id="rId3"/>
              </a:rPr>
              <a:t> API </a:t>
            </a:r>
            <a:r>
              <a:rPr lang="es-ES" sz="1200" dirty="0">
                <a:latin typeface="Montserrat" pitchFamily="2" charset="0"/>
              </a:rPr>
              <a:t>proporciona una interfaz </a:t>
            </a:r>
            <a:r>
              <a:rPr lang="es-ES" sz="1200" dirty="0" err="1">
                <a:latin typeface="Montserrat" pitchFamily="2" charset="0"/>
              </a:rPr>
              <a:t>RESTful</a:t>
            </a:r>
            <a:r>
              <a:rPr lang="es-ES" sz="1200" dirty="0">
                <a:latin typeface="Montserrat" pitchFamily="2" charset="0"/>
              </a:rPr>
              <a:t> para la administración y configuración de servicios, rutas, </a:t>
            </a:r>
            <a:r>
              <a:rPr lang="es-ES" sz="1200" dirty="0" err="1">
                <a:latin typeface="Montserrat" pitchFamily="2" charset="0"/>
              </a:rPr>
              <a:t>plugins</a:t>
            </a:r>
            <a:r>
              <a:rPr lang="es-ES" sz="1200" dirty="0">
                <a:latin typeface="Montserrat" pitchFamily="2" charset="0"/>
              </a:rPr>
              <a:t> y consumidores. La ventaja que presenta respecto al Kong Manager, es que permite automatizar todas estas tareas de cara a un proceso CI/CD.</a:t>
            </a:r>
          </a:p>
        </p:txBody>
      </p:sp>
    </p:spTree>
    <p:extLst>
      <p:ext uri="{BB962C8B-B14F-4D97-AF65-F5344CB8AC3E}">
        <p14:creationId xmlns:p14="http://schemas.microsoft.com/office/powerpoint/2010/main" val="1823624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424242"/>
            </a:gs>
            <a:gs pos="100000">
              <a:srgbClr val="010101"/>
            </a:gs>
          </a:gsLst>
          <a:path path="circle">
            <a:fillToRect l="50000" t="50000" r="50000" b="50000"/>
          </a:path>
          <a:tileRect/>
        </a:gradFill>
        <a:effectLst/>
      </p:bgPr>
    </p:bg>
    <p:spTree>
      <p:nvGrpSpPr>
        <p:cNvPr id="1" name="Shape 856"/>
        <p:cNvGrpSpPr/>
        <p:nvPr/>
      </p:nvGrpSpPr>
      <p:grpSpPr>
        <a:xfrm>
          <a:off x="0" y="0"/>
          <a:ext cx="0" cy="0"/>
          <a:chOff x="0" y="0"/>
          <a:chExt cx="0" cy="0"/>
        </a:xfrm>
      </p:grpSpPr>
      <p:sp>
        <p:nvSpPr>
          <p:cNvPr id="857" name="Google Shape;857;p38"/>
          <p:cNvSpPr txBox="1"/>
          <p:nvPr/>
        </p:nvSpPr>
        <p:spPr>
          <a:xfrm>
            <a:off x="739600" y="530375"/>
            <a:ext cx="1122900" cy="68015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 sz="2800" dirty="0">
                <a:solidFill>
                  <a:schemeClr val="lt1"/>
                </a:solidFill>
                <a:latin typeface="Montserrat"/>
                <a:ea typeface="Montserrat"/>
                <a:cs typeface="Montserrat"/>
                <a:sym typeface="Montserrat"/>
              </a:rPr>
              <a:t>03</a:t>
            </a:r>
            <a:r>
              <a:rPr lang="es" sz="2400" dirty="0">
                <a:solidFill>
                  <a:schemeClr val="lt1"/>
                </a:solidFill>
                <a:latin typeface="Montserrat"/>
                <a:ea typeface="Montserrat"/>
                <a:cs typeface="Montserrat"/>
                <a:sym typeface="Montserrat"/>
              </a:rPr>
              <a:t>.      </a:t>
            </a:r>
            <a:endParaRPr sz="2400" dirty="0">
              <a:solidFill>
                <a:schemeClr val="lt1"/>
              </a:solidFill>
              <a:latin typeface="Montserrat"/>
              <a:ea typeface="Montserrat"/>
              <a:cs typeface="Montserrat"/>
              <a:sym typeface="Montserrat"/>
            </a:endParaRPr>
          </a:p>
        </p:txBody>
      </p:sp>
      <p:cxnSp>
        <p:nvCxnSpPr>
          <p:cNvPr id="858" name="Google Shape;858;p38"/>
          <p:cNvCxnSpPr/>
          <p:nvPr/>
        </p:nvCxnSpPr>
        <p:spPr>
          <a:xfrm>
            <a:off x="739600" y="1292867"/>
            <a:ext cx="1875300" cy="0"/>
          </a:xfrm>
          <a:prstGeom prst="straightConnector1">
            <a:avLst/>
          </a:prstGeom>
          <a:noFill/>
          <a:ln w="38100" cap="flat" cmpd="sng">
            <a:solidFill>
              <a:schemeClr val="lt1"/>
            </a:solidFill>
            <a:prstDash val="solid"/>
            <a:round/>
            <a:headEnd type="none" w="med" len="med"/>
            <a:tailEnd type="none" w="med" len="med"/>
          </a:ln>
        </p:spPr>
      </p:cxnSp>
      <p:sp>
        <p:nvSpPr>
          <p:cNvPr id="859" name="Google Shape;859;p38"/>
          <p:cNvSpPr txBox="1"/>
          <p:nvPr/>
        </p:nvSpPr>
        <p:spPr>
          <a:xfrm>
            <a:off x="659499" y="1985850"/>
            <a:ext cx="6938730" cy="80018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4000" dirty="0">
                <a:solidFill>
                  <a:schemeClr val="lt1"/>
                </a:solidFill>
                <a:latin typeface="Montserrat Medium"/>
                <a:ea typeface="Montserrat Medium"/>
                <a:cs typeface="Montserrat Medium"/>
                <a:sym typeface="Montserrat Medium"/>
              </a:rPr>
              <a:t>Kong Manager</a:t>
            </a:r>
            <a:endParaRPr sz="1800" dirty="0">
              <a:solidFill>
                <a:schemeClr val="lt1"/>
              </a:solidFill>
              <a:latin typeface="Montserrat Medium"/>
              <a:ea typeface="Montserrat Medium"/>
              <a:cs typeface="Montserrat Medium"/>
              <a:sym typeface="Montserrat Medium"/>
            </a:endParaRPr>
          </a:p>
        </p:txBody>
      </p:sp>
      <p:pic>
        <p:nvPicPr>
          <p:cNvPr id="860" name="Google Shape;860;p38"/>
          <p:cNvPicPr preferRelativeResize="0"/>
          <p:nvPr/>
        </p:nvPicPr>
        <p:blipFill>
          <a:blip r:embed="rId3">
            <a:alphaModFix/>
          </a:blip>
          <a:stretch>
            <a:fillRect/>
          </a:stretch>
        </p:blipFill>
        <p:spPr>
          <a:xfrm>
            <a:off x="7795389" y="231169"/>
            <a:ext cx="1051916" cy="488825"/>
          </a:xfrm>
          <a:prstGeom prst="rect">
            <a:avLst/>
          </a:prstGeom>
          <a:noFill/>
          <a:ln>
            <a:noFill/>
          </a:ln>
        </p:spPr>
      </p:pic>
    </p:spTree>
    <p:extLst>
      <p:ext uri="{BB962C8B-B14F-4D97-AF65-F5344CB8AC3E}">
        <p14:creationId xmlns:p14="http://schemas.microsoft.com/office/powerpoint/2010/main" val="363609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oogle Shape;742;p33">
            <a:extLst>
              <a:ext uri="{FF2B5EF4-FFF2-40B4-BE49-F238E27FC236}">
                <a16:creationId xmlns:a16="http://schemas.microsoft.com/office/drawing/2014/main" id="{56CA3481-3AFD-C613-9BCC-E93DCE0CE24A}"/>
              </a:ext>
            </a:extLst>
          </p:cNvPr>
          <p:cNvCxnSpPr/>
          <p:nvPr/>
        </p:nvCxnSpPr>
        <p:spPr>
          <a:xfrm>
            <a:off x="677623" y="915242"/>
            <a:ext cx="1899900" cy="0"/>
          </a:xfrm>
          <a:prstGeom prst="straightConnector1">
            <a:avLst/>
          </a:prstGeom>
          <a:noFill/>
          <a:ln w="38100" cap="flat" cmpd="sng">
            <a:solidFill>
              <a:schemeClr val="dk1"/>
            </a:solidFill>
            <a:prstDash val="solid"/>
            <a:round/>
            <a:headEnd type="none" w="med" len="med"/>
            <a:tailEnd type="none" w="med" len="med"/>
          </a:ln>
        </p:spPr>
      </p:cxnSp>
      <p:sp>
        <p:nvSpPr>
          <p:cNvPr id="3" name="Google Shape;741;p33">
            <a:extLst>
              <a:ext uri="{FF2B5EF4-FFF2-40B4-BE49-F238E27FC236}">
                <a16:creationId xmlns:a16="http://schemas.microsoft.com/office/drawing/2014/main" id="{6950C2A9-BA83-A54F-8005-B98DC2E0EE03}"/>
              </a:ext>
            </a:extLst>
          </p:cNvPr>
          <p:cNvSpPr txBox="1">
            <a:spLocks/>
          </p:cNvSpPr>
          <p:nvPr/>
        </p:nvSpPr>
        <p:spPr>
          <a:xfrm>
            <a:off x="560300" y="220987"/>
            <a:ext cx="6003060" cy="556276"/>
          </a:xfrm>
          <a:prstGeom prst="rect">
            <a:avLst/>
          </a:prstGeom>
          <a:noFill/>
          <a:ln>
            <a:noFill/>
          </a:ln>
        </p:spPr>
        <p:txBody>
          <a:bodyPr spcFirstLastPara="1" wrap="square" lIns="91425" tIns="91425" rIns="91425" bIns="91425"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5000"/>
              </a:lnSpc>
            </a:pPr>
            <a:r>
              <a:rPr lang="es-ES" sz="2100" b="1" dirty="0">
                <a:latin typeface="Montserrat"/>
                <a:ea typeface="Montserrat"/>
                <a:cs typeface="Montserrat"/>
                <a:sym typeface="Montserrat"/>
              </a:rPr>
              <a:t>Kong Manager</a:t>
            </a:r>
          </a:p>
        </p:txBody>
      </p:sp>
      <p:sp>
        <p:nvSpPr>
          <p:cNvPr id="6" name="CuadroTexto 5">
            <a:extLst>
              <a:ext uri="{FF2B5EF4-FFF2-40B4-BE49-F238E27FC236}">
                <a16:creationId xmlns:a16="http://schemas.microsoft.com/office/drawing/2014/main" id="{F12873BA-239A-DDF9-9056-02FC24655928}"/>
              </a:ext>
            </a:extLst>
          </p:cNvPr>
          <p:cNvSpPr txBox="1"/>
          <p:nvPr/>
        </p:nvSpPr>
        <p:spPr>
          <a:xfrm>
            <a:off x="663109" y="1616045"/>
            <a:ext cx="5575527" cy="21852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spcAft>
                <a:spcPts val="1200"/>
              </a:spcAft>
            </a:pPr>
            <a:r>
              <a:rPr lang="es-ES" sz="1200" dirty="0">
                <a:latin typeface="Montserrat" pitchFamily="2" charset="0"/>
                <a:hlinkClick r:id="rId3"/>
              </a:rPr>
              <a:t>Kong Manager</a:t>
            </a:r>
            <a:r>
              <a:rPr lang="es-ES" sz="1200" dirty="0">
                <a:latin typeface="Montserrat" pitchFamily="2" charset="0"/>
              </a:rPr>
              <a:t> se trata de la interfaz gráfica de usuario para Kong Gateway. Usa Kong </a:t>
            </a:r>
            <a:r>
              <a:rPr lang="es-ES" sz="1200" dirty="0" err="1">
                <a:latin typeface="Montserrat" pitchFamily="2" charset="0"/>
              </a:rPr>
              <a:t>Admin</a:t>
            </a:r>
            <a:r>
              <a:rPr lang="es-ES" sz="1200" dirty="0">
                <a:latin typeface="Montserrat" pitchFamily="2" charset="0"/>
              </a:rPr>
              <a:t> API para su administración.</a:t>
            </a:r>
          </a:p>
          <a:p>
            <a:pPr algn="just">
              <a:spcAft>
                <a:spcPts val="1200"/>
              </a:spcAft>
            </a:pPr>
            <a:r>
              <a:rPr lang="es-ES" sz="1200" dirty="0">
                <a:latin typeface="Montserrat" pitchFamily="2" charset="0"/>
              </a:rPr>
              <a:t>Permite realizar las siguientes tareas:</a:t>
            </a:r>
          </a:p>
          <a:p>
            <a:pPr marL="285750" indent="-285750" algn="just">
              <a:spcAft>
                <a:spcPts val="1200"/>
              </a:spcAft>
              <a:buFont typeface="Arial" panose="020B0604020202020204" pitchFamily="34" charset="0"/>
              <a:buChar char="•"/>
            </a:pPr>
            <a:r>
              <a:rPr lang="es-ES" sz="1200" dirty="0">
                <a:latin typeface="Montserrat" pitchFamily="2" charset="0"/>
              </a:rPr>
              <a:t>Creación de servicios</a:t>
            </a:r>
          </a:p>
          <a:p>
            <a:pPr marL="285750" indent="-285750" algn="just">
              <a:spcAft>
                <a:spcPts val="1200"/>
              </a:spcAft>
              <a:buFont typeface="Arial" panose="020B0604020202020204" pitchFamily="34" charset="0"/>
              <a:buChar char="•"/>
            </a:pPr>
            <a:r>
              <a:rPr lang="es-ES" sz="1200" dirty="0">
                <a:latin typeface="Montserrat" pitchFamily="2" charset="0"/>
              </a:rPr>
              <a:t>Creación de una rutas que apunten a esos servicios.</a:t>
            </a:r>
          </a:p>
          <a:p>
            <a:pPr marL="285750" indent="-285750" algn="just">
              <a:spcAft>
                <a:spcPts val="1200"/>
              </a:spcAft>
              <a:buFont typeface="Arial" panose="020B0604020202020204" pitchFamily="34" charset="0"/>
              <a:buChar char="•"/>
            </a:pPr>
            <a:r>
              <a:rPr lang="es-ES" sz="1200" dirty="0">
                <a:latin typeface="Montserrat" pitchFamily="2" charset="0"/>
              </a:rPr>
              <a:t>Implementación de un </a:t>
            </a:r>
            <a:r>
              <a:rPr lang="es-ES" sz="1200" dirty="0" err="1">
                <a:latin typeface="Montserrat" pitchFamily="2" charset="0"/>
              </a:rPr>
              <a:t>plugins</a:t>
            </a:r>
            <a:r>
              <a:rPr lang="es-ES" sz="1200" dirty="0">
                <a:latin typeface="Montserrat" pitchFamily="2" charset="0"/>
              </a:rPr>
              <a:t>.</a:t>
            </a:r>
          </a:p>
          <a:p>
            <a:pPr marL="285750" indent="-285750" algn="just">
              <a:spcAft>
                <a:spcPts val="1200"/>
              </a:spcAft>
              <a:buFont typeface="Arial" panose="020B0604020202020204" pitchFamily="34" charset="0"/>
              <a:buChar char="•"/>
            </a:pPr>
            <a:r>
              <a:rPr lang="es-ES" sz="1200" dirty="0">
                <a:latin typeface="Montserrat" pitchFamily="2" charset="0"/>
              </a:rPr>
              <a:t>Crear consumidores para el servicio.</a:t>
            </a:r>
          </a:p>
        </p:txBody>
      </p:sp>
      <p:pic>
        <p:nvPicPr>
          <p:cNvPr id="7" name="Imagen 6" descr="Interfaz de usuario gráfica, Aplicación&#10;&#10;Descripción generada automáticamente">
            <a:extLst>
              <a:ext uri="{FF2B5EF4-FFF2-40B4-BE49-F238E27FC236}">
                <a16:creationId xmlns:a16="http://schemas.microsoft.com/office/drawing/2014/main" id="{91C7BA23-0823-8BE9-A14D-088D9B02B67C}"/>
              </a:ext>
            </a:extLst>
          </p:cNvPr>
          <p:cNvPicPr>
            <a:picLocks noChangeAspect="1"/>
          </p:cNvPicPr>
          <p:nvPr/>
        </p:nvPicPr>
        <p:blipFill rotWithShape="1">
          <a:blip r:embed="rId4">
            <a:extLst>
              <a:ext uri="{28A0092B-C50C-407E-A947-70E740481C1C}">
                <a14:useLocalDpi xmlns:a14="http://schemas.microsoft.com/office/drawing/2010/main" val="0"/>
              </a:ext>
            </a:extLst>
          </a:blip>
          <a:srcRect r="85889"/>
          <a:stretch/>
        </p:blipFill>
        <p:spPr bwMode="auto">
          <a:xfrm>
            <a:off x="6791002" y="1081449"/>
            <a:ext cx="1220884" cy="325440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42106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oogle Shape;742;p33">
            <a:extLst>
              <a:ext uri="{FF2B5EF4-FFF2-40B4-BE49-F238E27FC236}">
                <a16:creationId xmlns:a16="http://schemas.microsoft.com/office/drawing/2014/main" id="{56CA3481-3AFD-C613-9BCC-E93DCE0CE24A}"/>
              </a:ext>
            </a:extLst>
          </p:cNvPr>
          <p:cNvCxnSpPr/>
          <p:nvPr/>
        </p:nvCxnSpPr>
        <p:spPr>
          <a:xfrm>
            <a:off x="677623" y="915242"/>
            <a:ext cx="1899900" cy="0"/>
          </a:xfrm>
          <a:prstGeom prst="straightConnector1">
            <a:avLst/>
          </a:prstGeom>
          <a:noFill/>
          <a:ln w="38100" cap="flat" cmpd="sng">
            <a:solidFill>
              <a:schemeClr val="dk1"/>
            </a:solidFill>
            <a:prstDash val="solid"/>
            <a:round/>
            <a:headEnd type="none" w="med" len="med"/>
            <a:tailEnd type="none" w="med" len="med"/>
          </a:ln>
        </p:spPr>
      </p:cxnSp>
      <p:sp>
        <p:nvSpPr>
          <p:cNvPr id="3" name="Google Shape;741;p33">
            <a:extLst>
              <a:ext uri="{FF2B5EF4-FFF2-40B4-BE49-F238E27FC236}">
                <a16:creationId xmlns:a16="http://schemas.microsoft.com/office/drawing/2014/main" id="{6950C2A9-BA83-A54F-8005-B98DC2E0EE03}"/>
              </a:ext>
            </a:extLst>
          </p:cNvPr>
          <p:cNvSpPr txBox="1">
            <a:spLocks/>
          </p:cNvSpPr>
          <p:nvPr/>
        </p:nvSpPr>
        <p:spPr>
          <a:xfrm>
            <a:off x="560300" y="220987"/>
            <a:ext cx="6003060" cy="556276"/>
          </a:xfrm>
          <a:prstGeom prst="rect">
            <a:avLst/>
          </a:prstGeom>
          <a:noFill/>
          <a:ln>
            <a:noFill/>
          </a:ln>
        </p:spPr>
        <p:txBody>
          <a:bodyPr spcFirstLastPara="1" wrap="square" lIns="91425" tIns="91425" rIns="91425" bIns="91425"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5000"/>
              </a:lnSpc>
            </a:pPr>
            <a:r>
              <a:rPr lang="es-ES" sz="2100" b="1" dirty="0">
                <a:latin typeface="Montserrat"/>
                <a:ea typeface="Montserrat"/>
                <a:cs typeface="Montserrat"/>
                <a:sym typeface="Montserrat"/>
              </a:rPr>
              <a:t>Kong Manager – Servicios </a:t>
            </a:r>
          </a:p>
        </p:txBody>
      </p:sp>
      <p:sp>
        <p:nvSpPr>
          <p:cNvPr id="5" name="CuadroTexto 4">
            <a:extLst>
              <a:ext uri="{FF2B5EF4-FFF2-40B4-BE49-F238E27FC236}">
                <a16:creationId xmlns:a16="http://schemas.microsoft.com/office/drawing/2014/main" id="{6B943095-18E9-32FE-CD79-9E2F849B1740}"/>
              </a:ext>
            </a:extLst>
          </p:cNvPr>
          <p:cNvSpPr txBox="1"/>
          <p:nvPr/>
        </p:nvSpPr>
        <p:spPr>
          <a:xfrm>
            <a:off x="672873" y="1435598"/>
            <a:ext cx="779825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spcAft>
                <a:spcPts val="600"/>
              </a:spcAft>
            </a:pPr>
            <a:r>
              <a:rPr lang="es-ES" sz="1200" dirty="0">
                <a:latin typeface="Montserrat" pitchFamily="2" charset="0"/>
              </a:rPr>
              <a:t>Un </a:t>
            </a:r>
            <a:r>
              <a:rPr lang="es-ES" sz="1200" dirty="0">
                <a:latin typeface="Montserrat" pitchFamily="2" charset="0"/>
                <a:hlinkClick r:id="rId3"/>
              </a:rPr>
              <a:t>servicio</a:t>
            </a:r>
            <a:r>
              <a:rPr lang="es-ES" sz="1200" dirty="0">
                <a:latin typeface="Montserrat" pitchFamily="2" charset="0"/>
              </a:rPr>
              <a:t> de Kong es un microservicio que se encarga de administrar / procesar las peticiones API procedentes de los clientes. Para dar una mejor idea se expone el siguiente diagrama.</a:t>
            </a:r>
          </a:p>
        </p:txBody>
      </p:sp>
      <p:pic>
        <p:nvPicPr>
          <p:cNvPr id="7" name="Imagen 6" descr="Interfaz de usuario gráfica, Diagrama&#10;&#10;Descripción generada automáticamente">
            <a:extLst>
              <a:ext uri="{FF2B5EF4-FFF2-40B4-BE49-F238E27FC236}">
                <a16:creationId xmlns:a16="http://schemas.microsoft.com/office/drawing/2014/main" id="{58A233F0-5354-0580-D290-656BDC496F8E}"/>
              </a:ext>
            </a:extLst>
          </p:cNvPr>
          <p:cNvPicPr>
            <a:picLocks noChangeAspect="1"/>
          </p:cNvPicPr>
          <p:nvPr/>
        </p:nvPicPr>
        <p:blipFill>
          <a:blip r:embed="rId4"/>
          <a:stretch>
            <a:fillRect/>
          </a:stretch>
        </p:blipFill>
        <p:spPr>
          <a:xfrm>
            <a:off x="669072" y="2111171"/>
            <a:ext cx="6131769" cy="2703190"/>
          </a:xfrm>
          <a:prstGeom prst="rect">
            <a:avLst/>
          </a:prstGeom>
        </p:spPr>
      </p:pic>
      <p:sp>
        <p:nvSpPr>
          <p:cNvPr id="8" name="CuadroTexto 7">
            <a:extLst>
              <a:ext uri="{FF2B5EF4-FFF2-40B4-BE49-F238E27FC236}">
                <a16:creationId xmlns:a16="http://schemas.microsoft.com/office/drawing/2014/main" id="{1421E4AD-2F56-8E8C-CDFD-BB26AF14C2D2}"/>
              </a:ext>
            </a:extLst>
          </p:cNvPr>
          <p:cNvSpPr txBox="1"/>
          <p:nvPr/>
        </p:nvSpPr>
        <p:spPr>
          <a:xfrm>
            <a:off x="5672124" y="3895869"/>
            <a:ext cx="2257434" cy="830997"/>
          </a:xfrm>
          <a:prstGeom prst="rect">
            <a:avLst/>
          </a:prstGeom>
          <a:noFill/>
        </p:spPr>
        <p:txBody>
          <a:bodyPr wrap="square" rtlCol="0">
            <a:spAutoFit/>
          </a:bodyPr>
          <a:lstStyle/>
          <a:p>
            <a:r>
              <a:rPr lang="es-ES" sz="1200" dirty="0">
                <a:latin typeface="Montserrat" pitchFamily="2" charset="0"/>
              </a:rPr>
              <a:t>En este caso, “subdominio1, subdominio 2, subdominio 3” son los servicios.</a:t>
            </a:r>
          </a:p>
        </p:txBody>
      </p:sp>
    </p:spTree>
    <p:extLst>
      <p:ext uri="{BB962C8B-B14F-4D97-AF65-F5344CB8AC3E}">
        <p14:creationId xmlns:p14="http://schemas.microsoft.com/office/powerpoint/2010/main" val="2534790409"/>
      </p:ext>
    </p:extLst>
  </p:cSld>
  <p:clrMapOvr>
    <a:masterClrMapping/>
  </p:clrMapOvr>
</p:sld>
</file>

<file path=ppt/theme/theme1.xml><?xml version="1.0" encoding="utf-8"?>
<a:theme xmlns:a="http://schemas.openxmlformats.org/drawingml/2006/main" name="Homologación">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Diseñ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iseñ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_Diseñ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1_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1_Homologación">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2_Homologación">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CB03A6D2C1A3CD4FBB6CC3FE0C7513E2" ma:contentTypeVersion="5" ma:contentTypeDescription="Crear nuevo documento." ma:contentTypeScope="" ma:versionID="d45bd059b36d05b780d1a9c6e9715514">
  <xsd:schema xmlns:xsd="http://www.w3.org/2001/XMLSchema" xmlns:xs="http://www.w3.org/2001/XMLSchema" xmlns:p="http://schemas.microsoft.com/office/2006/metadata/properties" xmlns:ns3="98601d90-d0cd-4f5d-a969-a9a01dc386de" xmlns:ns4="7eb4f2d4-b905-4b60-ac78-1a3a988da45f" targetNamespace="http://schemas.microsoft.com/office/2006/metadata/properties" ma:root="true" ma:fieldsID="1c4feb2ea911d2fffac8ba5ab3e4ab9d" ns3:_="" ns4:_="">
    <xsd:import namespace="98601d90-d0cd-4f5d-a969-a9a01dc386de"/>
    <xsd:import namespace="7eb4f2d4-b905-4b60-ac78-1a3a988da45f"/>
    <xsd:element name="properties">
      <xsd:complexType>
        <xsd:sequence>
          <xsd:element name="documentManagement">
            <xsd:complexType>
              <xsd:all>
                <xsd:element ref="ns3:SharedWithUsers" minOccurs="0"/>
                <xsd:element ref="ns3:SharingHintHash" minOccurs="0"/>
                <xsd:element ref="ns3:SharedWithDetails"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601d90-d0cd-4f5d-a969-a9a01dc386de" elementFormDefault="qualified">
    <xsd:import namespace="http://schemas.microsoft.com/office/2006/documentManagement/types"/>
    <xsd:import namespace="http://schemas.microsoft.com/office/infopath/2007/PartnerControls"/>
    <xsd:element name="SharedWithUsers" ma:index="8"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Hash de la sugerencia para compartir" ma:hidden="true" ma:internalName="SharingHintHash" ma:readOnly="true">
      <xsd:simpleType>
        <xsd:restriction base="dms:Text"/>
      </xsd:simpleType>
    </xsd:element>
    <xsd:element name="SharedWithDetails" ma:index="10" nillable="true" ma:displayName="Detalles de uso compartido"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eb4f2d4-b905-4b60-ac78-1a3a988da45f"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E5D0A41-DF76-4ADC-A62C-7EBF784D0950}">
  <ds:schemaRefs>
    <ds:schemaRef ds:uri="http://schemas.microsoft.com/sharepoint/v3/contenttype/forms"/>
  </ds:schemaRefs>
</ds:datastoreItem>
</file>

<file path=customXml/itemProps2.xml><?xml version="1.0" encoding="utf-8"?>
<ds:datastoreItem xmlns:ds="http://schemas.openxmlformats.org/officeDocument/2006/customXml" ds:itemID="{F2285D62-E75D-46F3-BF33-3DEAE561ECE4}">
  <ds:schemaRefs>
    <ds:schemaRef ds:uri="7eb4f2d4-b905-4b60-ac78-1a3a988da45f"/>
    <ds:schemaRef ds:uri="98601d90-d0cd-4f5d-a969-a9a01dc386d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367D418-14E0-48F0-95E1-5EE483506AE2}">
  <ds:schemaRefs>
    <ds:schemaRef ds:uri="http://schemas.microsoft.com/office/infopath/2007/PartnerControls"/>
    <ds:schemaRef ds:uri="http://schemas.microsoft.com/office/2006/documentManagement/types"/>
    <ds:schemaRef ds:uri="http://schemas.openxmlformats.org/package/2006/metadata/core-properties"/>
    <ds:schemaRef ds:uri="http://purl.org/dc/elements/1.1/"/>
    <ds:schemaRef ds:uri="http://purl.org/dc/terms/"/>
    <ds:schemaRef ds:uri="http://schemas.microsoft.com/office/2006/metadata/properties"/>
    <ds:schemaRef ds:uri="7eb4f2d4-b905-4b60-ac78-1a3a988da45f"/>
    <ds:schemaRef ds:uri="98601d90-d0cd-4f5d-a969-a9a01dc386de"/>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366</TotalTime>
  <Words>1589</Words>
  <Application>Microsoft Office PowerPoint</Application>
  <PresentationFormat>Presentación en pantalla (16:9)</PresentationFormat>
  <Paragraphs>170</Paragraphs>
  <Slides>29</Slides>
  <Notes>28</Notes>
  <HiddenSlides>0</HiddenSlides>
  <MMClips>0</MMClips>
  <ScaleCrop>false</ScaleCrop>
  <HeadingPairs>
    <vt:vector size="6" baseType="variant">
      <vt:variant>
        <vt:lpstr>Fuentes usadas</vt:lpstr>
      </vt:variant>
      <vt:variant>
        <vt:i4>6</vt:i4>
      </vt:variant>
      <vt:variant>
        <vt:lpstr>Tema</vt:lpstr>
      </vt:variant>
      <vt:variant>
        <vt:i4>8</vt:i4>
      </vt:variant>
      <vt:variant>
        <vt:lpstr>Títulos de diapositiva</vt:lpstr>
      </vt:variant>
      <vt:variant>
        <vt:i4>29</vt:i4>
      </vt:variant>
    </vt:vector>
  </HeadingPairs>
  <TitlesOfParts>
    <vt:vector size="43" baseType="lpstr">
      <vt:lpstr>Montserrat</vt:lpstr>
      <vt:lpstr>Calibri</vt:lpstr>
      <vt:lpstr>Montserrat Medium</vt:lpstr>
      <vt:lpstr>Arial</vt:lpstr>
      <vt:lpstr>Montserrat SemiBold</vt:lpstr>
      <vt:lpstr>Calibri Light</vt:lpstr>
      <vt:lpstr>Homologación</vt:lpstr>
      <vt:lpstr>2_Diseño personalizado</vt:lpstr>
      <vt:lpstr>Diseño personalizado</vt:lpstr>
      <vt:lpstr>Simple Light</vt:lpstr>
      <vt:lpstr>1_Diseño personalizado</vt:lpstr>
      <vt:lpstr>1_Simple Light</vt:lpstr>
      <vt:lpstr>1_Homologación</vt:lpstr>
      <vt:lpstr>2_Homologación</vt:lpstr>
      <vt:lpstr>Kong API Manager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Homologación</dc:title>
  <dc:creator>Alberto Arrabal Meruelo</dc:creator>
  <cp:lastModifiedBy>Cliente77</cp:lastModifiedBy>
  <cp:revision>661</cp:revision>
  <dcterms:modified xsi:type="dcterms:W3CDTF">2022-11-11T13:07:57Z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0x010100CB03A6D2C1A3CD4FBB6CC3FE0C7513E2</vt:lpwstr>
  </property>
</Properties>
</file>