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7FFDED5F_ADAC13F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FFDED59_EB1DD369.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4"/>
    <p:sldMasterId id="2147483701" r:id="rId5"/>
    <p:sldMasterId id="2147483652" r:id="rId6"/>
    <p:sldMasterId id="2147483664" r:id="rId7"/>
    <p:sldMasterId id="2147483689" r:id="rId8"/>
    <p:sldMasterId id="2147483677" r:id="rId9"/>
    <p:sldMasterId id="2147483713" r:id="rId10"/>
    <p:sldMasterId id="2147483720" r:id="rId11"/>
  </p:sldMasterIdLst>
  <p:notesMasterIdLst>
    <p:notesMasterId r:id="rId30"/>
  </p:notesMasterIdLst>
  <p:handoutMasterIdLst>
    <p:handoutMasterId r:id="rId31"/>
  </p:handoutMasterIdLst>
  <p:sldIdLst>
    <p:sldId id="345" r:id="rId12"/>
    <p:sldId id="347" r:id="rId13"/>
    <p:sldId id="289" r:id="rId14"/>
    <p:sldId id="2147347755" r:id="rId15"/>
    <p:sldId id="2147347803" r:id="rId16"/>
    <p:sldId id="2147347807" r:id="rId17"/>
    <p:sldId id="2147347809" r:id="rId18"/>
    <p:sldId id="2147347810" r:id="rId19"/>
    <p:sldId id="2147347811" r:id="rId20"/>
    <p:sldId id="2147347812" r:id="rId21"/>
    <p:sldId id="2147347804" r:id="rId22"/>
    <p:sldId id="2147347806" r:id="rId23"/>
    <p:sldId id="2147347813" r:id="rId24"/>
    <p:sldId id="2147347814" r:id="rId25"/>
    <p:sldId id="2147347802" r:id="rId26"/>
    <p:sldId id="2147347801" r:id="rId27"/>
    <p:sldId id="2147347790" r:id="rId28"/>
    <p:sldId id="2147347797" r:id="rId29"/>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Montserrat" panose="00000500000000000000" pitchFamily="2" charset="0"/>
      <p:regular r:id="rId38"/>
      <p:bold r:id="rId39"/>
      <p:italic r:id="rId40"/>
      <p:boldItalic r:id="rId41"/>
    </p:embeddedFont>
    <p:embeddedFont>
      <p:font typeface="Montserrat Medium" panose="00000600000000000000" pitchFamily="2" charset="0"/>
      <p:regular r:id="rId42"/>
      <p:bold r:id="rId43"/>
      <p:italic r:id="rId44"/>
      <p:boldItalic r:id="rId45"/>
    </p:embeddedFont>
    <p:embeddedFont>
      <p:font typeface="Montserrat SemiBold" panose="00000700000000000000" pitchFamily="2" charset="0"/>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4E77DA-A4BE-BA4C-376D-5F32FE90368C}" name="Alberto  Iglesias Sánchez" initials="AIS" userId="Alberto  Iglesias Sánchez"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arcos Moreno" initials="" lastIdx="12" clrIdx="0"/>
  <p:cmAuthor id="1" name="alberto lefleur" initials="" lastIdx="2" clrIdx="1"/>
  <p:cmAuthor id="2" name="Alberto Arrabal Meruelo" initials="AAM" lastIdx="1" clrIdx="2">
    <p:extLst>
      <p:ext uri="{19B8F6BF-5375-455C-9EA6-DF929625EA0E}">
        <p15:presenceInfo xmlns:p15="http://schemas.microsoft.com/office/powerpoint/2012/main" userId="5b658c29888ec4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333333"/>
    <a:srgbClr val="2E6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79E70-A6E8-4050-B0AD-674BD7A82086}" v="44" dt="2022-11-10T08:48:50.38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6" autoAdjust="0"/>
    <p:restoredTop sz="94477" autoAdjust="0"/>
  </p:normalViewPr>
  <p:slideViewPr>
    <p:cSldViewPr snapToGrid="0">
      <p:cViewPr varScale="1">
        <p:scale>
          <a:sx n="142" d="100"/>
          <a:sy n="142" d="100"/>
        </p:scale>
        <p:origin x="876" y="120"/>
      </p:cViewPr>
      <p:guideLst/>
    </p:cSldViewPr>
  </p:slideViewPr>
  <p:notesTextViewPr>
    <p:cViewPr>
      <p:scale>
        <a:sx n="1" d="1"/>
        <a:sy n="1" d="1"/>
      </p:scale>
      <p:origin x="0" y="0"/>
    </p:cViewPr>
  </p:notesTextViewPr>
  <p:notesViewPr>
    <p:cSldViewPr snapToGrid="0">
      <p:cViewPr>
        <p:scale>
          <a:sx n="1" d="2"/>
          <a:sy n="1" d="2"/>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font" Target="fonts/font8.fntdata"/><Relationship Id="rId21" Type="http://schemas.openxmlformats.org/officeDocument/2006/relationships/slide" Target="slides/slide1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9.xml"/><Relationship Id="rId41" Type="http://schemas.openxmlformats.org/officeDocument/2006/relationships/font" Target="fonts/font10.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font" Target="fonts/font5.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Otero Otero" userId="S::jmoteroo@axpec.onmicrosoft.com::70dc746a-c3ec-40de-bd36-bef1df1f59ce" providerId="AD" clId="Web-{B0C200A4-EF26-48EC-BFD2-D73251AED15A}"/>
    <pc:docChg chg="modSld">
      <pc:chgData name="Juan Manuel Otero Otero" userId="S::jmoteroo@axpec.onmicrosoft.com::70dc746a-c3ec-40de-bd36-bef1df1f59ce" providerId="AD" clId="Web-{B0C200A4-EF26-48EC-BFD2-D73251AED15A}" dt="2022-11-09T07:44:25.208" v="4" actId="20577"/>
      <pc:docMkLst>
        <pc:docMk/>
      </pc:docMkLst>
      <pc:sldChg chg="modSp">
        <pc:chgData name="Juan Manuel Otero Otero" userId="S::jmoteroo@axpec.onmicrosoft.com::70dc746a-c3ec-40de-bd36-bef1df1f59ce" providerId="AD" clId="Web-{B0C200A4-EF26-48EC-BFD2-D73251AED15A}" dt="2022-11-09T07:44:25.208" v="4" actId="20577"/>
        <pc:sldMkLst>
          <pc:docMk/>
          <pc:sldMk cId="752293858" sldId="2147347806"/>
        </pc:sldMkLst>
        <pc:spChg chg="mod">
          <ac:chgData name="Juan Manuel Otero Otero" userId="S::jmoteroo@axpec.onmicrosoft.com::70dc746a-c3ec-40de-bd36-bef1df1f59ce" providerId="AD" clId="Web-{B0C200A4-EF26-48EC-BFD2-D73251AED15A}" dt="2022-11-09T07:44:25.208" v="4" actId="20577"/>
          <ac:spMkLst>
            <pc:docMk/>
            <pc:sldMk cId="752293858" sldId="2147347806"/>
            <ac:spMk id="4" creationId="{B2722217-54B1-36D5-B586-111C072D947C}"/>
          </ac:spMkLst>
        </pc:spChg>
      </pc:sldChg>
      <pc:sldChg chg="modSp">
        <pc:chgData name="Juan Manuel Otero Otero" userId="S::jmoteroo@axpec.onmicrosoft.com::70dc746a-c3ec-40de-bd36-bef1df1f59ce" providerId="AD" clId="Web-{B0C200A4-EF26-48EC-BFD2-D73251AED15A}" dt="2022-11-09T07:44:19.770" v="2" actId="20577"/>
        <pc:sldMkLst>
          <pc:docMk/>
          <pc:sldMk cId="3896291345" sldId="2147347814"/>
        </pc:sldMkLst>
        <pc:spChg chg="mod">
          <ac:chgData name="Juan Manuel Otero Otero" userId="S::jmoteroo@axpec.onmicrosoft.com::70dc746a-c3ec-40de-bd36-bef1df1f59ce" providerId="AD" clId="Web-{B0C200A4-EF26-48EC-BFD2-D73251AED15A}" dt="2022-11-09T07:44:19.770" v="2" actId="20577"/>
          <ac:spMkLst>
            <pc:docMk/>
            <pc:sldMk cId="3896291345" sldId="2147347814"/>
            <ac:spMk id="4" creationId="{B2722217-54B1-36D5-B586-111C072D947C}"/>
          </ac:spMkLst>
        </pc:spChg>
      </pc:sldChg>
    </pc:docChg>
  </pc:docChgLst>
  <pc:docChgLst>
    <pc:chgData name="Daniel Velerdas Sedano" userId="235ccc08-5ab3-4cc5-b308-15beb5d13692" providerId="ADAL" clId="{DE9CB549-0F1E-49C2-8FA1-0CF31CEAB941}"/>
    <pc:docChg chg="custSel addSld delSld modSld">
      <pc:chgData name="Daniel Velerdas Sedano" userId="235ccc08-5ab3-4cc5-b308-15beb5d13692" providerId="ADAL" clId="{DE9CB549-0F1E-49C2-8FA1-0CF31CEAB941}" dt="2022-11-08T08:29:06.079" v="98" actId="20577"/>
      <pc:docMkLst>
        <pc:docMk/>
      </pc:docMkLst>
      <pc:sldChg chg="delSp modSp mod">
        <pc:chgData name="Daniel Velerdas Sedano" userId="235ccc08-5ab3-4cc5-b308-15beb5d13692" providerId="ADAL" clId="{DE9CB549-0F1E-49C2-8FA1-0CF31CEAB941}" dt="2022-11-08T08:28:21.066" v="61" actId="478"/>
        <pc:sldMkLst>
          <pc:docMk/>
          <pc:sldMk cId="0" sldId="289"/>
        </pc:sldMkLst>
        <pc:spChg chg="mod">
          <ac:chgData name="Daniel Velerdas Sedano" userId="235ccc08-5ab3-4cc5-b308-15beb5d13692" providerId="ADAL" clId="{DE9CB549-0F1E-49C2-8FA1-0CF31CEAB941}" dt="2022-11-08T08:28:15.847" v="59" actId="20577"/>
          <ac:spMkLst>
            <pc:docMk/>
            <pc:sldMk cId="0" sldId="289"/>
            <ac:spMk id="859" creationId="{00000000-0000-0000-0000-000000000000}"/>
          </ac:spMkLst>
        </pc:spChg>
        <pc:spChg chg="del">
          <ac:chgData name="Daniel Velerdas Sedano" userId="235ccc08-5ab3-4cc5-b308-15beb5d13692" providerId="ADAL" clId="{DE9CB549-0F1E-49C2-8FA1-0CF31CEAB941}" dt="2022-11-08T08:28:21.066" v="61" actId="478"/>
          <ac:spMkLst>
            <pc:docMk/>
            <pc:sldMk cId="0" sldId="289"/>
            <ac:spMk id="861" creationId="{00000000-0000-0000-0000-000000000000}"/>
          </ac:spMkLst>
        </pc:spChg>
      </pc:sldChg>
      <pc:sldChg chg="del">
        <pc:chgData name="Daniel Velerdas Sedano" userId="235ccc08-5ab3-4cc5-b308-15beb5d13692" providerId="ADAL" clId="{DE9CB549-0F1E-49C2-8FA1-0CF31CEAB941}" dt="2022-11-08T08:28:44.289" v="79" actId="47"/>
        <pc:sldMkLst>
          <pc:docMk/>
          <pc:sldMk cId="545385867" sldId="325"/>
        </pc:sldMkLst>
      </pc:sldChg>
      <pc:sldChg chg="del">
        <pc:chgData name="Daniel Velerdas Sedano" userId="235ccc08-5ab3-4cc5-b308-15beb5d13692" providerId="ADAL" clId="{DE9CB549-0F1E-49C2-8FA1-0CF31CEAB941}" dt="2022-11-08T08:28:44.289" v="79" actId="47"/>
        <pc:sldMkLst>
          <pc:docMk/>
          <pc:sldMk cId="970892698" sldId="326"/>
        </pc:sldMkLst>
      </pc:sldChg>
      <pc:sldChg chg="modSp mod">
        <pc:chgData name="Daniel Velerdas Sedano" userId="235ccc08-5ab3-4cc5-b308-15beb5d13692" providerId="ADAL" clId="{DE9CB549-0F1E-49C2-8FA1-0CF31CEAB941}" dt="2022-11-08T08:29:06.079" v="98" actId="20577"/>
        <pc:sldMkLst>
          <pc:docMk/>
          <pc:sldMk cId="1482675071" sldId="345"/>
        </pc:sldMkLst>
        <pc:spChg chg="mod">
          <ac:chgData name="Daniel Velerdas Sedano" userId="235ccc08-5ab3-4cc5-b308-15beb5d13692" providerId="ADAL" clId="{DE9CB549-0F1E-49C2-8FA1-0CF31CEAB941}" dt="2022-11-08T08:29:03.483" v="93" actId="20577"/>
          <ac:spMkLst>
            <pc:docMk/>
            <pc:sldMk cId="1482675071" sldId="345"/>
            <ac:spMk id="15" creationId="{00000000-0000-0000-0000-000000000000}"/>
          </ac:spMkLst>
        </pc:spChg>
        <pc:spChg chg="mod">
          <ac:chgData name="Daniel Velerdas Sedano" userId="235ccc08-5ab3-4cc5-b308-15beb5d13692" providerId="ADAL" clId="{DE9CB549-0F1E-49C2-8FA1-0CF31CEAB941}" dt="2022-11-08T08:29:06.079" v="98" actId="20577"/>
          <ac:spMkLst>
            <pc:docMk/>
            <pc:sldMk cId="1482675071" sldId="345"/>
            <ac:spMk id="17" creationId="{00000000-0000-0000-0000-000000000000}"/>
          </ac:spMkLst>
        </pc:spChg>
      </pc:sldChg>
      <pc:sldChg chg="modSp mod">
        <pc:chgData name="Daniel Velerdas Sedano" userId="235ccc08-5ab3-4cc5-b308-15beb5d13692" providerId="ADAL" clId="{DE9CB549-0F1E-49C2-8FA1-0CF31CEAB941}" dt="2022-11-08T08:28:57.260" v="87" actId="20577"/>
        <pc:sldMkLst>
          <pc:docMk/>
          <pc:sldMk cId="3651569410" sldId="347"/>
        </pc:sldMkLst>
        <pc:spChg chg="mod">
          <ac:chgData name="Daniel Velerdas Sedano" userId="235ccc08-5ab3-4cc5-b308-15beb5d13692" providerId="ADAL" clId="{DE9CB549-0F1E-49C2-8FA1-0CF31CEAB941}" dt="2022-11-08T08:28:55.574" v="83" actId="20577"/>
          <ac:spMkLst>
            <pc:docMk/>
            <pc:sldMk cId="3651569410" sldId="347"/>
            <ac:spMk id="12" creationId="{10C444E7-1E76-432B-A4CD-0CF325D2E912}"/>
          </ac:spMkLst>
        </pc:spChg>
        <pc:spChg chg="mod">
          <ac:chgData name="Daniel Velerdas Sedano" userId="235ccc08-5ab3-4cc5-b308-15beb5d13692" providerId="ADAL" clId="{DE9CB549-0F1E-49C2-8FA1-0CF31CEAB941}" dt="2022-11-08T08:28:57.260" v="87" actId="20577"/>
          <ac:spMkLst>
            <pc:docMk/>
            <pc:sldMk cId="3651569410" sldId="347"/>
            <ac:spMk id="13" creationId="{E66F29FD-FA0F-5BB0-9C2D-A7E8278B3E3A}"/>
          </ac:spMkLst>
        </pc:spChg>
        <pc:spChg chg="mod">
          <ac:chgData name="Daniel Velerdas Sedano" userId="235ccc08-5ab3-4cc5-b308-15beb5d13692" providerId="ADAL" clId="{DE9CB549-0F1E-49C2-8FA1-0CF31CEAB941}" dt="2022-11-08T08:28:11.494" v="47" actId="20577"/>
          <ac:spMkLst>
            <pc:docMk/>
            <pc:sldMk cId="3651569410" sldId="347"/>
            <ac:spMk id="14" creationId="{885550B1-6C9E-4CF7-BA92-209882EA0831}"/>
          </ac:spMkLst>
        </pc:spChg>
        <pc:spChg chg="mod">
          <ac:chgData name="Daniel Velerdas Sedano" userId="235ccc08-5ab3-4cc5-b308-15beb5d13692" providerId="ADAL" clId="{DE9CB549-0F1E-49C2-8FA1-0CF31CEAB941}" dt="2022-11-08T08:28:08.230" v="36" actId="20577"/>
          <ac:spMkLst>
            <pc:docMk/>
            <pc:sldMk cId="3651569410" sldId="347"/>
            <ac:spMk id="178" creationId="{00000000-0000-0000-0000-000000000000}"/>
          </ac:spMkLst>
        </pc:spChg>
      </pc:sldChg>
      <pc:sldChg chg="del">
        <pc:chgData name="Daniel Velerdas Sedano" userId="235ccc08-5ab3-4cc5-b308-15beb5d13692" providerId="ADAL" clId="{DE9CB549-0F1E-49C2-8FA1-0CF31CEAB941}" dt="2022-11-04T07:54:34.649" v="1" actId="47"/>
        <pc:sldMkLst>
          <pc:docMk/>
          <pc:sldMk cId="0" sldId="2147347740"/>
        </pc:sldMkLst>
      </pc:sldChg>
      <pc:sldChg chg="modSp mod">
        <pc:chgData name="Daniel Velerdas Sedano" userId="235ccc08-5ab3-4cc5-b308-15beb5d13692" providerId="ADAL" clId="{DE9CB549-0F1E-49C2-8FA1-0CF31CEAB941}" dt="2022-11-08T08:28:26.794" v="77" actId="20577"/>
        <pc:sldMkLst>
          <pc:docMk/>
          <pc:sldMk cId="67346382" sldId="2147347741"/>
        </pc:sldMkLst>
        <pc:spChg chg="mod">
          <ac:chgData name="Daniel Velerdas Sedano" userId="235ccc08-5ab3-4cc5-b308-15beb5d13692" providerId="ADAL" clId="{DE9CB549-0F1E-49C2-8FA1-0CF31CEAB941}" dt="2022-11-08T08:28:26.794" v="77" actId="20577"/>
          <ac:spMkLst>
            <pc:docMk/>
            <pc:sldMk cId="67346382" sldId="2147347741"/>
            <ac:spMk id="3" creationId="{6950C2A9-BA83-A54F-8005-B98DC2E0EE03}"/>
          </ac:spMkLst>
        </pc:spChg>
      </pc:sldChg>
      <pc:sldChg chg="del">
        <pc:chgData name="Daniel Velerdas Sedano" userId="235ccc08-5ab3-4cc5-b308-15beb5d13692" providerId="ADAL" clId="{DE9CB549-0F1E-49C2-8FA1-0CF31CEAB941}" dt="2022-11-08T08:28:44.289" v="79" actId="47"/>
        <pc:sldMkLst>
          <pc:docMk/>
          <pc:sldMk cId="1901560655" sldId="2147347742"/>
        </pc:sldMkLst>
      </pc:sldChg>
      <pc:sldChg chg="delSp del mod">
        <pc:chgData name="Daniel Velerdas Sedano" userId="235ccc08-5ab3-4cc5-b308-15beb5d13692" providerId="ADAL" clId="{DE9CB549-0F1E-49C2-8FA1-0CF31CEAB941}" dt="2022-11-08T08:28:37.137" v="78" actId="47"/>
        <pc:sldMkLst>
          <pc:docMk/>
          <pc:sldMk cId="2992876344" sldId="2147347743"/>
        </pc:sldMkLst>
        <pc:spChg chg="del">
          <ac:chgData name="Daniel Velerdas Sedano" userId="235ccc08-5ab3-4cc5-b308-15beb5d13692" providerId="ADAL" clId="{DE9CB549-0F1E-49C2-8FA1-0CF31CEAB941}" dt="2022-11-08T08:28:19.467" v="60" actId="478"/>
          <ac:spMkLst>
            <pc:docMk/>
            <pc:sldMk cId="2992876344" sldId="2147347743"/>
            <ac:spMk id="861" creationId="{00000000-0000-0000-0000-000000000000}"/>
          </ac:spMkLst>
        </pc:spChg>
      </pc:sldChg>
      <pc:sldChg chg="del">
        <pc:chgData name="Daniel Velerdas Sedano" userId="235ccc08-5ab3-4cc5-b308-15beb5d13692" providerId="ADAL" clId="{DE9CB549-0F1E-49C2-8FA1-0CF31CEAB941}" dt="2022-11-08T08:28:44.289" v="79" actId="47"/>
        <pc:sldMkLst>
          <pc:docMk/>
          <pc:sldMk cId="2339262902" sldId="2147347744"/>
        </pc:sldMkLst>
      </pc:sldChg>
      <pc:sldChg chg="del">
        <pc:chgData name="Daniel Velerdas Sedano" userId="235ccc08-5ab3-4cc5-b308-15beb5d13692" providerId="ADAL" clId="{DE9CB549-0F1E-49C2-8FA1-0CF31CEAB941}" dt="2022-11-08T08:28:44.289" v="79" actId="47"/>
        <pc:sldMkLst>
          <pc:docMk/>
          <pc:sldMk cId="1202980962" sldId="2147347745"/>
        </pc:sldMkLst>
      </pc:sldChg>
      <pc:sldChg chg="del">
        <pc:chgData name="Daniel Velerdas Sedano" userId="235ccc08-5ab3-4cc5-b308-15beb5d13692" providerId="ADAL" clId="{DE9CB549-0F1E-49C2-8FA1-0CF31CEAB941}" dt="2022-11-08T08:28:37.137" v="78" actId="47"/>
        <pc:sldMkLst>
          <pc:docMk/>
          <pc:sldMk cId="2718155600" sldId="2147347746"/>
        </pc:sldMkLst>
      </pc:sldChg>
      <pc:sldChg chg="del">
        <pc:chgData name="Daniel Velerdas Sedano" userId="235ccc08-5ab3-4cc5-b308-15beb5d13692" providerId="ADAL" clId="{DE9CB549-0F1E-49C2-8FA1-0CF31CEAB941}" dt="2022-11-08T08:28:44.289" v="79" actId="47"/>
        <pc:sldMkLst>
          <pc:docMk/>
          <pc:sldMk cId="3875831169" sldId="2147347747"/>
        </pc:sldMkLst>
      </pc:sldChg>
      <pc:sldChg chg="del">
        <pc:chgData name="Daniel Velerdas Sedano" userId="235ccc08-5ab3-4cc5-b308-15beb5d13692" providerId="ADAL" clId="{DE9CB549-0F1E-49C2-8FA1-0CF31CEAB941}" dt="2022-11-08T08:28:44.289" v="79" actId="47"/>
        <pc:sldMkLst>
          <pc:docMk/>
          <pc:sldMk cId="3070818762" sldId="2147347748"/>
        </pc:sldMkLst>
      </pc:sldChg>
      <pc:sldChg chg="del">
        <pc:chgData name="Daniel Velerdas Sedano" userId="235ccc08-5ab3-4cc5-b308-15beb5d13692" providerId="ADAL" clId="{DE9CB549-0F1E-49C2-8FA1-0CF31CEAB941}" dt="2022-11-08T08:28:37.137" v="78" actId="47"/>
        <pc:sldMkLst>
          <pc:docMk/>
          <pc:sldMk cId="2428287293" sldId="2147347749"/>
        </pc:sldMkLst>
      </pc:sldChg>
      <pc:sldChg chg="add">
        <pc:chgData name="Daniel Velerdas Sedano" userId="235ccc08-5ab3-4cc5-b308-15beb5d13692" providerId="ADAL" clId="{DE9CB549-0F1E-49C2-8FA1-0CF31CEAB941}" dt="2022-11-04T07:54:32.584" v="0"/>
        <pc:sldMkLst>
          <pc:docMk/>
          <pc:sldMk cId="1187863552" sldId="2147347790"/>
        </pc:sldMkLst>
      </pc:sldChg>
      <pc:sldChg chg="add">
        <pc:chgData name="Daniel Velerdas Sedano" userId="235ccc08-5ab3-4cc5-b308-15beb5d13692" providerId="ADAL" clId="{DE9CB549-0F1E-49C2-8FA1-0CF31CEAB941}" dt="2022-11-08T08:26:58.529" v="2"/>
        <pc:sldMkLst>
          <pc:docMk/>
          <pc:sldMk cId="3944600425" sldId="2147347801"/>
        </pc:sldMkLst>
      </pc:sldChg>
      <pc:sldChg chg="add del setBg">
        <pc:chgData name="Daniel Velerdas Sedano" userId="235ccc08-5ab3-4cc5-b308-15beb5d13692" providerId="ADAL" clId="{DE9CB549-0F1E-49C2-8FA1-0CF31CEAB941}" dt="2022-11-08T08:27:02.549" v="4"/>
        <pc:sldMkLst>
          <pc:docMk/>
          <pc:sldMk cId="708448006" sldId="2147347802"/>
        </pc:sldMkLst>
      </pc:sldChg>
      <pc:sldChg chg="delSp modSp add mod">
        <pc:chgData name="Daniel Velerdas Sedano" userId="235ccc08-5ab3-4cc5-b308-15beb5d13692" providerId="ADAL" clId="{DE9CB549-0F1E-49C2-8FA1-0CF31CEAB941}" dt="2022-11-08T08:27:13.918" v="21" actId="478"/>
        <pc:sldMkLst>
          <pc:docMk/>
          <pc:sldMk cId="3679024249" sldId="2147347802"/>
        </pc:sldMkLst>
        <pc:spChg chg="mod">
          <ac:chgData name="Daniel Velerdas Sedano" userId="235ccc08-5ab3-4cc5-b308-15beb5d13692" providerId="ADAL" clId="{DE9CB549-0F1E-49C2-8FA1-0CF31CEAB941}" dt="2022-11-08T08:27:08.718" v="9" actId="20577"/>
          <ac:spMkLst>
            <pc:docMk/>
            <pc:sldMk cId="3679024249" sldId="2147347802"/>
            <ac:spMk id="857" creationId="{00000000-0000-0000-0000-000000000000}"/>
          </ac:spMkLst>
        </pc:spChg>
        <pc:spChg chg="mod">
          <ac:chgData name="Daniel Velerdas Sedano" userId="235ccc08-5ab3-4cc5-b308-15beb5d13692" providerId="ADAL" clId="{DE9CB549-0F1E-49C2-8FA1-0CF31CEAB941}" dt="2022-11-08T08:27:11.550" v="20" actId="20577"/>
          <ac:spMkLst>
            <pc:docMk/>
            <pc:sldMk cId="3679024249" sldId="2147347802"/>
            <ac:spMk id="859" creationId="{00000000-0000-0000-0000-000000000000}"/>
          </ac:spMkLst>
        </pc:spChg>
        <pc:spChg chg="del">
          <ac:chgData name="Daniel Velerdas Sedano" userId="235ccc08-5ab3-4cc5-b308-15beb5d13692" providerId="ADAL" clId="{DE9CB549-0F1E-49C2-8FA1-0CF31CEAB941}" dt="2022-11-08T08:27:13.918" v="21" actId="478"/>
          <ac:spMkLst>
            <pc:docMk/>
            <pc:sldMk cId="3679024249" sldId="2147347802"/>
            <ac:spMk id="861" creationId="{00000000-0000-0000-0000-000000000000}"/>
          </ac:spMkLst>
        </pc:spChg>
      </pc:sldChg>
    </pc:docChg>
  </pc:docChgLst>
  <pc:docChgLst>
    <pc:chgData name="Daniel Velerdas Sedano" userId="235ccc08-5ab3-4cc5-b308-15beb5d13692" providerId="ADAL" clId="{CF8CA25E-4B54-438A-B850-2B562EBB0945}"/>
    <pc:docChg chg="undo custSel addSld delSld modSld sldOrd">
      <pc:chgData name="Daniel Velerdas Sedano" userId="235ccc08-5ab3-4cc5-b308-15beb5d13692" providerId="ADAL" clId="{CF8CA25E-4B54-438A-B850-2B562EBB0945}" dt="2022-11-08T16:03:09.961" v="2796" actId="1076"/>
      <pc:docMkLst>
        <pc:docMk/>
      </pc:docMkLst>
      <pc:sldChg chg="modSp mod">
        <pc:chgData name="Daniel Velerdas Sedano" userId="235ccc08-5ab3-4cc5-b308-15beb5d13692" providerId="ADAL" clId="{CF8CA25E-4B54-438A-B850-2B562EBB0945}" dt="2022-11-08T16:00:25.484" v="2753" actId="20577"/>
        <pc:sldMkLst>
          <pc:docMk/>
          <pc:sldMk cId="1482675071" sldId="345"/>
        </pc:sldMkLst>
        <pc:spChg chg="mod">
          <ac:chgData name="Daniel Velerdas Sedano" userId="235ccc08-5ab3-4cc5-b308-15beb5d13692" providerId="ADAL" clId="{CF8CA25E-4B54-438A-B850-2B562EBB0945}" dt="2022-11-08T12:44:49.888" v="12" actId="20577"/>
          <ac:spMkLst>
            <pc:docMk/>
            <pc:sldMk cId="1482675071" sldId="345"/>
            <ac:spMk id="15" creationId="{00000000-0000-0000-0000-000000000000}"/>
          </ac:spMkLst>
        </pc:spChg>
        <pc:spChg chg="mod">
          <ac:chgData name="Daniel Velerdas Sedano" userId="235ccc08-5ab3-4cc5-b308-15beb5d13692" providerId="ADAL" clId="{CF8CA25E-4B54-438A-B850-2B562EBB0945}" dt="2022-11-08T16:00:25.484" v="2753" actId="20577"/>
          <ac:spMkLst>
            <pc:docMk/>
            <pc:sldMk cId="1482675071" sldId="345"/>
            <ac:spMk id="17" creationId="{00000000-0000-0000-0000-000000000000}"/>
          </ac:spMkLst>
        </pc:spChg>
      </pc:sldChg>
      <pc:sldChg chg="addSp modSp mod">
        <pc:chgData name="Daniel Velerdas Sedano" userId="235ccc08-5ab3-4cc5-b308-15beb5d13692" providerId="ADAL" clId="{CF8CA25E-4B54-438A-B850-2B562EBB0945}" dt="2022-11-08T16:00:10.534" v="2721" actId="1076"/>
        <pc:sldMkLst>
          <pc:docMk/>
          <pc:sldMk cId="3651569410" sldId="347"/>
        </pc:sldMkLst>
        <pc:spChg chg="add mod">
          <ac:chgData name="Daniel Velerdas Sedano" userId="235ccc08-5ab3-4cc5-b308-15beb5d13692" providerId="ADAL" clId="{CF8CA25E-4B54-438A-B850-2B562EBB0945}" dt="2022-11-08T16:00:04.089" v="2720" actId="164"/>
          <ac:spMkLst>
            <pc:docMk/>
            <pc:sldMk cId="3651569410" sldId="347"/>
            <ac:spMk id="3" creationId="{0772597B-35B2-FA70-CED6-13120EECF09B}"/>
          </ac:spMkLst>
        </pc:spChg>
        <pc:spChg chg="mod">
          <ac:chgData name="Daniel Velerdas Sedano" userId="235ccc08-5ab3-4cc5-b308-15beb5d13692" providerId="ADAL" clId="{CF8CA25E-4B54-438A-B850-2B562EBB0945}" dt="2022-11-08T16:00:04.089" v="2720" actId="164"/>
          <ac:spMkLst>
            <pc:docMk/>
            <pc:sldMk cId="3651569410" sldId="347"/>
            <ac:spMk id="12" creationId="{10C444E7-1E76-432B-A4CD-0CF325D2E912}"/>
          </ac:spMkLst>
        </pc:spChg>
        <pc:spChg chg="mod">
          <ac:chgData name="Daniel Velerdas Sedano" userId="235ccc08-5ab3-4cc5-b308-15beb5d13692" providerId="ADAL" clId="{CF8CA25E-4B54-438A-B850-2B562EBB0945}" dt="2022-11-08T16:00:04.089" v="2720" actId="164"/>
          <ac:spMkLst>
            <pc:docMk/>
            <pc:sldMk cId="3651569410" sldId="347"/>
            <ac:spMk id="13" creationId="{E66F29FD-FA0F-5BB0-9C2D-A7E8278B3E3A}"/>
          </ac:spMkLst>
        </pc:spChg>
        <pc:spChg chg="mod">
          <ac:chgData name="Daniel Velerdas Sedano" userId="235ccc08-5ab3-4cc5-b308-15beb5d13692" providerId="ADAL" clId="{CF8CA25E-4B54-438A-B850-2B562EBB0945}" dt="2022-11-08T16:00:04.089" v="2720" actId="164"/>
          <ac:spMkLst>
            <pc:docMk/>
            <pc:sldMk cId="3651569410" sldId="347"/>
            <ac:spMk id="14" creationId="{885550B1-6C9E-4CF7-BA92-209882EA0831}"/>
          </ac:spMkLst>
        </pc:spChg>
        <pc:spChg chg="mod">
          <ac:chgData name="Daniel Velerdas Sedano" userId="235ccc08-5ab3-4cc5-b308-15beb5d13692" providerId="ADAL" clId="{CF8CA25E-4B54-438A-B850-2B562EBB0945}" dt="2022-11-08T16:00:04.089" v="2720" actId="164"/>
          <ac:spMkLst>
            <pc:docMk/>
            <pc:sldMk cId="3651569410" sldId="347"/>
            <ac:spMk id="178" creationId="{00000000-0000-0000-0000-000000000000}"/>
          </ac:spMkLst>
        </pc:spChg>
        <pc:grpChg chg="add mod">
          <ac:chgData name="Daniel Velerdas Sedano" userId="235ccc08-5ab3-4cc5-b308-15beb5d13692" providerId="ADAL" clId="{CF8CA25E-4B54-438A-B850-2B562EBB0945}" dt="2022-11-08T16:00:10.534" v="2721" actId="1076"/>
          <ac:grpSpMkLst>
            <pc:docMk/>
            <pc:sldMk cId="3651569410" sldId="347"/>
            <ac:grpSpMk id="4" creationId="{E79A2DE8-B2AE-4496-CC9A-A3D9FE25F50F}"/>
          </ac:grpSpMkLst>
        </pc:grpChg>
      </pc:sldChg>
      <pc:sldChg chg="del">
        <pc:chgData name="Daniel Velerdas Sedano" userId="235ccc08-5ab3-4cc5-b308-15beb5d13692" providerId="ADAL" clId="{CF8CA25E-4B54-438A-B850-2B562EBB0945}" dt="2022-11-08T15:55:22.996" v="2533" actId="47"/>
        <pc:sldMkLst>
          <pc:docMk/>
          <pc:sldMk cId="67346382" sldId="2147347741"/>
        </pc:sldMkLst>
      </pc:sldChg>
      <pc:sldChg chg="delSp modSp add mod ord">
        <pc:chgData name="Daniel Velerdas Sedano" userId="235ccc08-5ab3-4cc5-b308-15beb5d13692" providerId="ADAL" clId="{CF8CA25E-4B54-438A-B850-2B562EBB0945}" dt="2022-11-08T12:56:10.887" v="131" actId="1076"/>
        <pc:sldMkLst>
          <pc:docMk/>
          <pc:sldMk cId="2627774820" sldId="2147347755"/>
        </pc:sldMkLst>
        <pc:spChg chg="mod">
          <ac:chgData name="Daniel Velerdas Sedano" userId="235ccc08-5ab3-4cc5-b308-15beb5d13692" providerId="ADAL" clId="{CF8CA25E-4B54-438A-B850-2B562EBB0945}" dt="2022-11-08T12:50:43.854" v="29" actId="20577"/>
          <ac:spMkLst>
            <pc:docMk/>
            <pc:sldMk cId="2627774820" sldId="2147347755"/>
            <ac:spMk id="2" creationId="{DE2CCFFD-79F6-AD40-02F3-2CCB8EDA8B19}"/>
          </ac:spMkLst>
        </pc:spChg>
        <pc:spChg chg="mod">
          <ac:chgData name="Daniel Velerdas Sedano" userId="235ccc08-5ab3-4cc5-b308-15beb5d13692" providerId="ADAL" clId="{CF8CA25E-4B54-438A-B850-2B562EBB0945}" dt="2022-11-08T12:56:10.887" v="131" actId="1076"/>
          <ac:spMkLst>
            <pc:docMk/>
            <pc:sldMk cId="2627774820" sldId="2147347755"/>
            <ac:spMk id="4" creationId="{6DFB9F4B-962A-3787-C424-A97EA3C56358}"/>
          </ac:spMkLst>
        </pc:spChg>
        <pc:spChg chg="del mod">
          <ac:chgData name="Daniel Velerdas Sedano" userId="235ccc08-5ab3-4cc5-b308-15beb5d13692" providerId="ADAL" clId="{CF8CA25E-4B54-438A-B850-2B562EBB0945}" dt="2022-11-08T12:50:57.172" v="31" actId="478"/>
          <ac:spMkLst>
            <pc:docMk/>
            <pc:sldMk cId="2627774820" sldId="2147347755"/>
            <ac:spMk id="5" creationId="{EB8DEF1F-C796-41D6-F466-F5281DA78163}"/>
          </ac:spMkLst>
        </pc:spChg>
      </pc:sldChg>
      <pc:sldChg chg="modSp mod">
        <pc:chgData name="Daniel Velerdas Sedano" userId="235ccc08-5ab3-4cc5-b308-15beb5d13692" providerId="ADAL" clId="{CF8CA25E-4B54-438A-B850-2B562EBB0945}" dt="2022-11-08T15:59:51.039" v="2719" actId="255"/>
        <pc:sldMkLst>
          <pc:docMk/>
          <pc:sldMk cId="3944600425" sldId="2147347801"/>
        </pc:sldMkLst>
        <pc:spChg chg="mod">
          <ac:chgData name="Daniel Velerdas Sedano" userId="235ccc08-5ab3-4cc5-b308-15beb5d13692" providerId="ADAL" clId="{CF8CA25E-4B54-438A-B850-2B562EBB0945}" dt="2022-11-08T15:59:47.823" v="2718" actId="255"/>
          <ac:spMkLst>
            <pc:docMk/>
            <pc:sldMk cId="3944600425" sldId="2147347801"/>
            <ac:spMk id="4" creationId="{FB743369-2AAF-B06C-5335-0BAAD3FAC5DD}"/>
          </ac:spMkLst>
        </pc:spChg>
        <pc:spChg chg="mod">
          <ac:chgData name="Daniel Velerdas Sedano" userId="235ccc08-5ab3-4cc5-b308-15beb5d13692" providerId="ADAL" clId="{CF8CA25E-4B54-438A-B850-2B562EBB0945}" dt="2022-11-08T15:59:51.039" v="2719" actId="255"/>
          <ac:spMkLst>
            <pc:docMk/>
            <pc:sldMk cId="3944600425" sldId="2147347801"/>
            <ac:spMk id="6" creationId="{29EEAB32-AAAE-28A9-C195-C3B6EF4A080B}"/>
          </ac:spMkLst>
        </pc:spChg>
      </pc:sldChg>
      <pc:sldChg chg="modSp mod">
        <pc:chgData name="Daniel Velerdas Sedano" userId="235ccc08-5ab3-4cc5-b308-15beb5d13692" providerId="ADAL" clId="{CF8CA25E-4B54-438A-B850-2B562EBB0945}" dt="2022-11-08T13:22:56.606" v="133" actId="20577"/>
        <pc:sldMkLst>
          <pc:docMk/>
          <pc:sldMk cId="3679024249" sldId="2147347802"/>
        </pc:sldMkLst>
        <pc:spChg chg="mod">
          <ac:chgData name="Daniel Velerdas Sedano" userId="235ccc08-5ab3-4cc5-b308-15beb5d13692" providerId="ADAL" clId="{CF8CA25E-4B54-438A-B850-2B562EBB0945}" dt="2022-11-08T13:22:56.606" v="133" actId="20577"/>
          <ac:spMkLst>
            <pc:docMk/>
            <pc:sldMk cId="3679024249" sldId="2147347802"/>
            <ac:spMk id="857" creationId="{00000000-0000-0000-0000-000000000000}"/>
          </ac:spMkLst>
        </pc:spChg>
      </pc:sldChg>
      <pc:sldChg chg="modSp mod">
        <pc:chgData name="Daniel Velerdas Sedano" userId="235ccc08-5ab3-4cc5-b308-15beb5d13692" providerId="ADAL" clId="{CF8CA25E-4B54-438A-B850-2B562EBB0945}" dt="2022-11-08T15:23:13.884" v="197" actId="20577"/>
        <pc:sldMkLst>
          <pc:docMk/>
          <pc:sldMk cId="1362802321" sldId="2147347803"/>
        </pc:sldMkLst>
        <pc:spChg chg="mod">
          <ac:chgData name="Daniel Velerdas Sedano" userId="235ccc08-5ab3-4cc5-b308-15beb5d13692" providerId="ADAL" clId="{CF8CA25E-4B54-438A-B850-2B562EBB0945}" dt="2022-11-08T15:23:13.884" v="197" actId="20577"/>
          <ac:spMkLst>
            <pc:docMk/>
            <pc:sldMk cId="1362802321" sldId="2147347803"/>
            <ac:spMk id="859" creationId="{00000000-0000-0000-0000-000000000000}"/>
          </ac:spMkLst>
        </pc:spChg>
      </pc:sldChg>
      <pc:sldChg chg="del">
        <pc:chgData name="Daniel Velerdas Sedano" userId="235ccc08-5ab3-4cc5-b308-15beb5d13692" providerId="ADAL" clId="{CF8CA25E-4B54-438A-B850-2B562EBB0945}" dt="2022-11-08T15:34:03.550" v="1039" actId="47"/>
        <pc:sldMkLst>
          <pc:docMk/>
          <pc:sldMk cId="3856133450" sldId="2147347805"/>
        </pc:sldMkLst>
      </pc:sldChg>
      <pc:sldChg chg="addSp delSp modSp mod">
        <pc:chgData name="Daniel Velerdas Sedano" userId="235ccc08-5ab3-4cc5-b308-15beb5d13692" providerId="ADAL" clId="{CF8CA25E-4B54-438A-B850-2B562EBB0945}" dt="2022-11-08T15:45:09.424" v="1883" actId="20577"/>
        <pc:sldMkLst>
          <pc:docMk/>
          <pc:sldMk cId="752293858" sldId="2147347806"/>
        </pc:sldMkLst>
        <pc:spChg chg="mod">
          <ac:chgData name="Daniel Velerdas Sedano" userId="235ccc08-5ab3-4cc5-b308-15beb5d13692" providerId="ADAL" clId="{CF8CA25E-4B54-438A-B850-2B562EBB0945}" dt="2022-11-08T15:34:11.123" v="1040"/>
          <ac:spMkLst>
            <pc:docMk/>
            <pc:sldMk cId="752293858" sldId="2147347806"/>
            <ac:spMk id="3" creationId="{6950C2A9-BA83-A54F-8005-B98DC2E0EE03}"/>
          </ac:spMkLst>
        </pc:spChg>
        <pc:spChg chg="add mod">
          <ac:chgData name="Daniel Velerdas Sedano" userId="235ccc08-5ab3-4cc5-b308-15beb5d13692" providerId="ADAL" clId="{CF8CA25E-4B54-438A-B850-2B562EBB0945}" dt="2022-11-08T15:44:13.932" v="1753" actId="14100"/>
          <ac:spMkLst>
            <pc:docMk/>
            <pc:sldMk cId="752293858" sldId="2147347806"/>
            <ac:spMk id="4" creationId="{B2722217-54B1-36D5-B586-111C072D947C}"/>
          </ac:spMkLst>
        </pc:spChg>
        <pc:spChg chg="add del mod">
          <ac:chgData name="Daniel Velerdas Sedano" userId="235ccc08-5ab3-4cc5-b308-15beb5d13692" providerId="ADAL" clId="{CF8CA25E-4B54-438A-B850-2B562EBB0945}" dt="2022-11-08T15:45:09.424" v="1883" actId="20577"/>
          <ac:spMkLst>
            <pc:docMk/>
            <pc:sldMk cId="752293858" sldId="2147347806"/>
            <ac:spMk id="6" creationId="{4D4987F6-6A56-39BF-1010-5D3554725512}"/>
          </ac:spMkLst>
        </pc:spChg>
        <pc:spChg chg="add mod">
          <ac:chgData name="Daniel Velerdas Sedano" userId="235ccc08-5ab3-4cc5-b308-15beb5d13692" providerId="ADAL" clId="{CF8CA25E-4B54-438A-B850-2B562EBB0945}" dt="2022-11-08T15:44:07.725" v="1751" actId="113"/>
          <ac:spMkLst>
            <pc:docMk/>
            <pc:sldMk cId="752293858" sldId="2147347806"/>
            <ac:spMk id="7" creationId="{F48D6A2F-5A58-4D79-0690-3AFFF4D940E6}"/>
          </ac:spMkLst>
        </pc:spChg>
      </pc:sldChg>
      <pc:sldChg chg="modSp mod">
        <pc:chgData name="Daniel Velerdas Sedano" userId="235ccc08-5ab3-4cc5-b308-15beb5d13692" providerId="ADAL" clId="{CF8CA25E-4B54-438A-B850-2B562EBB0945}" dt="2022-11-08T15:23:42.524" v="227" actId="5793"/>
        <pc:sldMkLst>
          <pc:docMk/>
          <pc:sldMk cId="2913735673" sldId="2147347807"/>
        </pc:sldMkLst>
        <pc:spChg chg="mod">
          <ac:chgData name="Daniel Velerdas Sedano" userId="235ccc08-5ab3-4cc5-b308-15beb5d13692" providerId="ADAL" clId="{CF8CA25E-4B54-438A-B850-2B562EBB0945}" dt="2022-11-08T15:23:42.524" v="227" actId="5793"/>
          <ac:spMkLst>
            <pc:docMk/>
            <pc:sldMk cId="2913735673" sldId="2147347807"/>
            <ac:spMk id="2" creationId="{DE2CCFFD-79F6-AD40-02F3-2CCB8EDA8B19}"/>
          </ac:spMkLst>
        </pc:spChg>
        <pc:picChg chg="mod">
          <ac:chgData name="Daniel Velerdas Sedano" userId="235ccc08-5ab3-4cc5-b308-15beb5d13692" providerId="ADAL" clId="{CF8CA25E-4B54-438A-B850-2B562EBB0945}" dt="2022-11-08T12:53:02.986" v="104" actId="1076"/>
          <ac:picMkLst>
            <pc:docMk/>
            <pc:sldMk cId="2913735673" sldId="2147347807"/>
            <ac:picMk id="10" creationId="{06A00D9D-2E71-7702-0C96-D2E2C105A29E}"/>
          </ac:picMkLst>
        </pc:picChg>
      </pc:sldChg>
      <pc:sldChg chg="modSp mod">
        <pc:chgData name="Daniel Velerdas Sedano" userId="235ccc08-5ab3-4cc5-b308-15beb5d13692" providerId="ADAL" clId="{CF8CA25E-4B54-438A-B850-2B562EBB0945}" dt="2022-11-08T15:23:52.205" v="237" actId="20577"/>
        <pc:sldMkLst>
          <pc:docMk/>
          <pc:sldMk cId="2220742634" sldId="2147347808"/>
        </pc:sldMkLst>
        <pc:spChg chg="mod">
          <ac:chgData name="Daniel Velerdas Sedano" userId="235ccc08-5ab3-4cc5-b308-15beb5d13692" providerId="ADAL" clId="{CF8CA25E-4B54-438A-B850-2B562EBB0945}" dt="2022-11-08T15:23:52.205" v="237" actId="20577"/>
          <ac:spMkLst>
            <pc:docMk/>
            <pc:sldMk cId="2220742634" sldId="2147347808"/>
            <ac:spMk id="2" creationId="{DE2CCFFD-79F6-AD40-02F3-2CCB8EDA8B19}"/>
          </ac:spMkLst>
        </pc:spChg>
        <pc:spChg chg="mod">
          <ac:chgData name="Daniel Velerdas Sedano" userId="235ccc08-5ab3-4cc5-b308-15beb5d13692" providerId="ADAL" clId="{CF8CA25E-4B54-438A-B850-2B562EBB0945}" dt="2022-11-08T15:23:29.296" v="218" actId="1076"/>
          <ac:spMkLst>
            <pc:docMk/>
            <pc:sldMk cId="2220742634" sldId="2147347808"/>
            <ac:spMk id="5" creationId="{797E216D-5647-19AE-DD83-939F5E5D28EE}"/>
          </ac:spMkLst>
        </pc:spChg>
        <pc:picChg chg="mod">
          <ac:chgData name="Daniel Velerdas Sedano" userId="235ccc08-5ab3-4cc5-b308-15beb5d13692" providerId="ADAL" clId="{CF8CA25E-4B54-438A-B850-2B562EBB0945}" dt="2022-11-08T12:53:07.156" v="105" actId="1076"/>
          <ac:picMkLst>
            <pc:docMk/>
            <pc:sldMk cId="2220742634" sldId="2147347808"/>
            <ac:picMk id="4" creationId="{FA386A03-050D-46A3-F3F5-C1FA60C97DB3}"/>
          </ac:picMkLst>
        </pc:picChg>
      </pc:sldChg>
      <pc:sldChg chg="modSp mod">
        <pc:chgData name="Daniel Velerdas Sedano" userId="235ccc08-5ab3-4cc5-b308-15beb5d13692" providerId="ADAL" clId="{CF8CA25E-4B54-438A-B850-2B562EBB0945}" dt="2022-11-08T15:23:10.610" v="185" actId="20577"/>
        <pc:sldMkLst>
          <pc:docMk/>
          <pc:sldMk cId="841379367" sldId="2147347809"/>
        </pc:sldMkLst>
        <pc:spChg chg="mod">
          <ac:chgData name="Daniel Velerdas Sedano" userId="235ccc08-5ab3-4cc5-b308-15beb5d13692" providerId="ADAL" clId="{CF8CA25E-4B54-438A-B850-2B562EBB0945}" dt="2022-11-08T15:23:10.610" v="185" actId="20577"/>
          <ac:spMkLst>
            <pc:docMk/>
            <pc:sldMk cId="841379367" sldId="2147347809"/>
            <ac:spMk id="3" creationId="{6950C2A9-BA83-A54F-8005-B98DC2E0EE03}"/>
          </ac:spMkLst>
        </pc:spChg>
        <pc:spChg chg="mod">
          <ac:chgData name="Daniel Velerdas Sedano" userId="235ccc08-5ab3-4cc5-b308-15beb5d13692" providerId="ADAL" clId="{CF8CA25E-4B54-438A-B850-2B562EBB0945}" dt="2022-11-08T12:54:39.073" v="128" actId="1076"/>
          <ac:spMkLst>
            <pc:docMk/>
            <pc:sldMk cId="841379367" sldId="2147347809"/>
            <ac:spMk id="4" creationId="{BE950C63-E2CE-8462-2CCC-62A0EF71AC8B}"/>
          </ac:spMkLst>
        </pc:spChg>
      </pc:sldChg>
      <pc:sldChg chg="addSp modSp mod">
        <pc:chgData name="Daniel Velerdas Sedano" userId="235ccc08-5ab3-4cc5-b308-15beb5d13692" providerId="ADAL" clId="{CF8CA25E-4B54-438A-B850-2B562EBB0945}" dt="2022-11-08T15:25:33.440" v="253" actId="1076"/>
        <pc:sldMkLst>
          <pc:docMk/>
          <pc:sldMk cId="3911688698" sldId="2147347810"/>
        </pc:sldMkLst>
        <pc:spChg chg="mod">
          <ac:chgData name="Daniel Velerdas Sedano" userId="235ccc08-5ab3-4cc5-b308-15beb5d13692" providerId="ADAL" clId="{CF8CA25E-4B54-438A-B850-2B562EBB0945}" dt="2022-11-08T12:52:32.740" v="94" actId="20577"/>
          <ac:spMkLst>
            <pc:docMk/>
            <pc:sldMk cId="3911688698" sldId="2147347810"/>
            <ac:spMk id="3" creationId="{6950C2A9-BA83-A54F-8005-B98DC2E0EE03}"/>
          </ac:spMkLst>
        </pc:spChg>
        <pc:spChg chg="mod">
          <ac:chgData name="Daniel Velerdas Sedano" userId="235ccc08-5ab3-4cc5-b308-15beb5d13692" providerId="ADAL" clId="{CF8CA25E-4B54-438A-B850-2B562EBB0945}" dt="2022-11-08T15:25:29.642" v="252" actId="1076"/>
          <ac:spMkLst>
            <pc:docMk/>
            <pc:sldMk cId="3911688698" sldId="2147347810"/>
            <ac:spMk id="5" creationId="{42FC9384-A205-D5A9-F567-8FB3C786DD5F}"/>
          </ac:spMkLst>
        </pc:spChg>
        <pc:picChg chg="add mod">
          <ac:chgData name="Daniel Velerdas Sedano" userId="235ccc08-5ab3-4cc5-b308-15beb5d13692" providerId="ADAL" clId="{CF8CA25E-4B54-438A-B850-2B562EBB0945}" dt="2022-11-08T15:25:33.440" v="253" actId="1076"/>
          <ac:picMkLst>
            <pc:docMk/>
            <pc:sldMk cId="3911688698" sldId="2147347810"/>
            <ac:picMk id="1026" creationId="{F0A16809-4080-1F4E-76A0-198BE2603249}"/>
          </ac:picMkLst>
        </pc:picChg>
      </pc:sldChg>
      <pc:sldChg chg="modSp mod">
        <pc:chgData name="Daniel Velerdas Sedano" userId="235ccc08-5ab3-4cc5-b308-15beb5d13692" providerId="ADAL" clId="{CF8CA25E-4B54-438A-B850-2B562EBB0945}" dt="2022-11-08T15:27:45.760" v="555" actId="21"/>
        <pc:sldMkLst>
          <pc:docMk/>
          <pc:sldMk cId="1975230380" sldId="2147347811"/>
        </pc:sldMkLst>
        <pc:spChg chg="mod">
          <ac:chgData name="Daniel Velerdas Sedano" userId="235ccc08-5ab3-4cc5-b308-15beb5d13692" providerId="ADAL" clId="{CF8CA25E-4B54-438A-B850-2B562EBB0945}" dt="2022-11-08T12:52:46.341" v="100" actId="20577"/>
          <ac:spMkLst>
            <pc:docMk/>
            <pc:sldMk cId="1975230380" sldId="2147347811"/>
            <ac:spMk id="3" creationId="{FEF510FF-E3FC-65D0-0A4C-311467F24654}"/>
          </ac:spMkLst>
        </pc:spChg>
        <pc:spChg chg="mod">
          <ac:chgData name="Daniel Velerdas Sedano" userId="235ccc08-5ab3-4cc5-b308-15beb5d13692" providerId="ADAL" clId="{CF8CA25E-4B54-438A-B850-2B562EBB0945}" dt="2022-11-08T15:27:45.760" v="555" actId="21"/>
          <ac:spMkLst>
            <pc:docMk/>
            <pc:sldMk cId="1975230380" sldId="2147347811"/>
            <ac:spMk id="6" creationId="{0C766735-7465-D93B-D560-FA774CB608D1}"/>
          </ac:spMkLst>
        </pc:spChg>
      </pc:sldChg>
      <pc:sldChg chg="add del">
        <pc:chgData name="Daniel Velerdas Sedano" userId="235ccc08-5ab3-4cc5-b308-15beb5d13692" providerId="ADAL" clId="{CF8CA25E-4B54-438A-B850-2B562EBB0945}" dt="2022-11-08T15:23:12.424" v="191"/>
        <pc:sldMkLst>
          <pc:docMk/>
          <pc:sldMk cId="618412388" sldId="2147347812"/>
        </pc:sldMkLst>
      </pc:sldChg>
      <pc:sldChg chg="add del setBg">
        <pc:chgData name="Daniel Velerdas Sedano" userId="235ccc08-5ab3-4cc5-b308-15beb5d13692" providerId="ADAL" clId="{CF8CA25E-4B54-438A-B850-2B562EBB0945}" dt="2022-11-08T15:23:09.843" v="183"/>
        <pc:sldMkLst>
          <pc:docMk/>
          <pc:sldMk cId="1127094709" sldId="2147347812"/>
        </pc:sldMkLst>
      </pc:sldChg>
      <pc:sldChg chg="add del">
        <pc:chgData name="Daniel Velerdas Sedano" userId="235ccc08-5ab3-4cc5-b308-15beb5d13692" providerId="ADAL" clId="{CF8CA25E-4B54-438A-B850-2B562EBB0945}" dt="2022-11-08T15:27:43.902" v="552"/>
        <pc:sldMkLst>
          <pc:docMk/>
          <pc:sldMk cId="1777747102" sldId="2147347812"/>
        </pc:sldMkLst>
      </pc:sldChg>
      <pc:sldChg chg="addSp delSp modSp add mod">
        <pc:chgData name="Daniel Velerdas Sedano" userId="235ccc08-5ab3-4cc5-b308-15beb5d13692" providerId="ADAL" clId="{CF8CA25E-4B54-438A-B850-2B562EBB0945}" dt="2022-11-08T15:33:56.919" v="1038" actId="12"/>
        <pc:sldMkLst>
          <pc:docMk/>
          <pc:sldMk cId="3225752557" sldId="2147347812"/>
        </pc:sldMkLst>
        <pc:spChg chg="del">
          <ac:chgData name="Daniel Velerdas Sedano" userId="235ccc08-5ab3-4cc5-b308-15beb5d13692" providerId="ADAL" clId="{CF8CA25E-4B54-438A-B850-2B562EBB0945}" dt="2022-11-08T15:27:54.486" v="557" actId="478"/>
          <ac:spMkLst>
            <pc:docMk/>
            <pc:sldMk cId="3225752557" sldId="2147347812"/>
            <ac:spMk id="6" creationId="{0C766735-7465-D93B-D560-FA774CB608D1}"/>
          </ac:spMkLst>
        </pc:spChg>
        <pc:spChg chg="add mod">
          <ac:chgData name="Daniel Velerdas Sedano" userId="235ccc08-5ab3-4cc5-b308-15beb5d13692" providerId="ADAL" clId="{CF8CA25E-4B54-438A-B850-2B562EBB0945}" dt="2022-11-08T15:33:51.176" v="1034" actId="12"/>
          <ac:spMkLst>
            <pc:docMk/>
            <pc:sldMk cId="3225752557" sldId="2147347812"/>
            <ac:spMk id="7" creationId="{BD85B5DC-892E-1048-64FC-3DA3C213F17C}"/>
          </ac:spMkLst>
        </pc:spChg>
        <pc:spChg chg="add mod">
          <ac:chgData name="Daniel Velerdas Sedano" userId="235ccc08-5ab3-4cc5-b308-15beb5d13692" providerId="ADAL" clId="{CF8CA25E-4B54-438A-B850-2B562EBB0945}" dt="2022-11-08T15:33:56.919" v="1038" actId="12"/>
          <ac:spMkLst>
            <pc:docMk/>
            <pc:sldMk cId="3225752557" sldId="2147347812"/>
            <ac:spMk id="8" creationId="{F3636D93-24B7-3BD4-A9BA-FEB0F3F134E4}"/>
          </ac:spMkLst>
        </pc:spChg>
        <pc:picChg chg="del">
          <ac:chgData name="Daniel Velerdas Sedano" userId="235ccc08-5ab3-4cc5-b308-15beb5d13692" providerId="ADAL" clId="{CF8CA25E-4B54-438A-B850-2B562EBB0945}" dt="2022-11-08T15:27:55.768" v="558" actId="478"/>
          <ac:picMkLst>
            <pc:docMk/>
            <pc:sldMk cId="3225752557" sldId="2147347812"/>
            <ac:picMk id="4" creationId="{C74EC75B-0080-9230-53ED-0B1C6704DAC6}"/>
          </ac:picMkLst>
        </pc:picChg>
      </pc:sldChg>
      <pc:sldChg chg="add del setBg">
        <pc:chgData name="Daniel Velerdas Sedano" userId="235ccc08-5ab3-4cc5-b308-15beb5d13692" providerId="ADAL" clId="{CF8CA25E-4B54-438A-B850-2B562EBB0945}" dt="2022-11-08T15:46:07.067" v="1890"/>
        <pc:sldMkLst>
          <pc:docMk/>
          <pc:sldMk cId="677742592" sldId="2147347813"/>
        </pc:sldMkLst>
      </pc:sldChg>
      <pc:sldChg chg="modSp add mod">
        <pc:chgData name="Daniel Velerdas Sedano" userId="235ccc08-5ab3-4cc5-b308-15beb5d13692" providerId="ADAL" clId="{CF8CA25E-4B54-438A-B850-2B562EBB0945}" dt="2022-11-08T15:46:15.721" v="1905" actId="20577"/>
        <pc:sldMkLst>
          <pc:docMk/>
          <pc:sldMk cId="1741033031" sldId="2147347813"/>
        </pc:sldMkLst>
        <pc:spChg chg="mod">
          <ac:chgData name="Daniel Velerdas Sedano" userId="235ccc08-5ab3-4cc5-b308-15beb5d13692" providerId="ADAL" clId="{CF8CA25E-4B54-438A-B850-2B562EBB0945}" dt="2022-11-08T15:46:15.721" v="1905" actId="20577"/>
          <ac:spMkLst>
            <pc:docMk/>
            <pc:sldMk cId="1741033031" sldId="2147347813"/>
            <ac:spMk id="857" creationId="{00000000-0000-0000-0000-000000000000}"/>
          </ac:spMkLst>
        </pc:spChg>
        <pc:spChg chg="mod">
          <ac:chgData name="Daniel Velerdas Sedano" userId="235ccc08-5ab3-4cc5-b308-15beb5d13692" providerId="ADAL" clId="{CF8CA25E-4B54-438A-B850-2B562EBB0945}" dt="2022-11-08T15:46:13.972" v="1903" actId="20577"/>
          <ac:spMkLst>
            <pc:docMk/>
            <pc:sldMk cId="1741033031" sldId="2147347813"/>
            <ac:spMk id="859" creationId="{00000000-0000-0000-0000-000000000000}"/>
          </ac:spMkLst>
        </pc:spChg>
      </pc:sldChg>
      <pc:sldChg chg="add del ord setBg">
        <pc:chgData name="Daniel Velerdas Sedano" userId="235ccc08-5ab3-4cc5-b308-15beb5d13692" providerId="ADAL" clId="{CF8CA25E-4B54-438A-B850-2B562EBB0945}" dt="2022-11-08T15:46:02.936" v="1888"/>
        <pc:sldMkLst>
          <pc:docMk/>
          <pc:sldMk cId="3371994449" sldId="2147347813"/>
        </pc:sldMkLst>
      </pc:sldChg>
      <pc:sldChg chg="addSp delSp modSp add mod ord">
        <pc:chgData name="Daniel Velerdas Sedano" userId="235ccc08-5ab3-4cc5-b308-15beb5d13692" providerId="ADAL" clId="{CF8CA25E-4B54-438A-B850-2B562EBB0945}" dt="2022-11-08T16:03:09.961" v="2796" actId="1076"/>
        <pc:sldMkLst>
          <pc:docMk/>
          <pc:sldMk cId="3896291345" sldId="2147347814"/>
        </pc:sldMkLst>
        <pc:spChg chg="mod">
          <ac:chgData name="Daniel Velerdas Sedano" userId="235ccc08-5ab3-4cc5-b308-15beb5d13692" providerId="ADAL" clId="{CF8CA25E-4B54-438A-B850-2B562EBB0945}" dt="2022-11-08T15:46:33.151" v="1953" actId="20577"/>
          <ac:spMkLst>
            <pc:docMk/>
            <pc:sldMk cId="3896291345" sldId="2147347814"/>
            <ac:spMk id="3" creationId="{6950C2A9-BA83-A54F-8005-B98DC2E0EE03}"/>
          </ac:spMkLst>
        </pc:spChg>
        <pc:spChg chg="mod">
          <ac:chgData name="Daniel Velerdas Sedano" userId="235ccc08-5ab3-4cc5-b308-15beb5d13692" providerId="ADAL" clId="{CF8CA25E-4B54-438A-B850-2B562EBB0945}" dt="2022-11-08T16:03:09.961" v="2796" actId="1076"/>
          <ac:spMkLst>
            <pc:docMk/>
            <pc:sldMk cId="3896291345" sldId="2147347814"/>
            <ac:spMk id="4" creationId="{B2722217-54B1-36D5-B586-111C072D947C}"/>
          </ac:spMkLst>
        </pc:spChg>
        <pc:spChg chg="mod">
          <ac:chgData name="Daniel Velerdas Sedano" userId="235ccc08-5ab3-4cc5-b308-15beb5d13692" providerId="ADAL" clId="{CF8CA25E-4B54-438A-B850-2B562EBB0945}" dt="2022-11-08T16:03:03.568" v="2791" actId="21"/>
          <ac:spMkLst>
            <pc:docMk/>
            <pc:sldMk cId="3896291345" sldId="2147347814"/>
            <ac:spMk id="6" creationId="{4D4987F6-6A56-39BF-1010-5D3554725512}"/>
          </ac:spMkLst>
        </pc:spChg>
        <pc:spChg chg="del">
          <ac:chgData name="Daniel Velerdas Sedano" userId="235ccc08-5ab3-4cc5-b308-15beb5d13692" providerId="ADAL" clId="{CF8CA25E-4B54-438A-B850-2B562EBB0945}" dt="2022-11-08T15:47:38.134" v="2151" actId="478"/>
          <ac:spMkLst>
            <pc:docMk/>
            <pc:sldMk cId="3896291345" sldId="2147347814"/>
            <ac:spMk id="7" creationId="{F48D6A2F-5A58-4D79-0690-3AFFF4D940E6}"/>
          </ac:spMkLst>
        </pc:spChg>
        <pc:picChg chg="add mod modCrop">
          <ac:chgData name="Daniel Velerdas Sedano" userId="235ccc08-5ab3-4cc5-b308-15beb5d13692" providerId="ADAL" clId="{CF8CA25E-4B54-438A-B850-2B562EBB0945}" dt="2022-11-08T15:53:49.594" v="2511" actId="1076"/>
          <ac:picMkLst>
            <pc:docMk/>
            <pc:sldMk cId="3896291345" sldId="2147347814"/>
            <ac:picMk id="5" creationId="{60E18278-B4FE-4EB4-4EBE-4DC3803CF023}"/>
          </ac:picMkLst>
        </pc:picChg>
        <pc:picChg chg="add mod">
          <ac:chgData name="Daniel Velerdas Sedano" userId="235ccc08-5ab3-4cc5-b308-15beb5d13692" providerId="ADAL" clId="{CF8CA25E-4B54-438A-B850-2B562EBB0945}" dt="2022-11-08T15:53:49.594" v="2511" actId="1076"/>
          <ac:picMkLst>
            <pc:docMk/>
            <pc:sldMk cId="3896291345" sldId="2147347814"/>
            <ac:picMk id="2050" creationId="{0AC375DD-2764-1924-A8A9-6B79F4870CE1}"/>
          </ac:picMkLst>
        </pc:picChg>
        <pc:picChg chg="add mod">
          <ac:chgData name="Daniel Velerdas Sedano" userId="235ccc08-5ab3-4cc5-b308-15beb5d13692" providerId="ADAL" clId="{CF8CA25E-4B54-438A-B850-2B562EBB0945}" dt="2022-11-08T15:53:49.594" v="2511" actId="1076"/>
          <ac:picMkLst>
            <pc:docMk/>
            <pc:sldMk cId="3896291345" sldId="2147347814"/>
            <ac:picMk id="2052" creationId="{32963513-4740-AB82-966B-AFC28C2A2FE9}"/>
          </ac:picMkLst>
        </pc:picChg>
      </pc:sldChg>
    </pc:docChg>
  </pc:docChgLst>
  <pc:docChgLst>
    <pc:chgData name="Daniel Velerdas Sedano" userId="235ccc08-5ab3-4cc5-b308-15beb5d13692" providerId="ADAL" clId="{18779E70-A6E8-4050-B0AD-674BD7A82086}"/>
    <pc:docChg chg="custSel delSld modSld">
      <pc:chgData name="Daniel Velerdas Sedano" userId="235ccc08-5ab3-4cc5-b308-15beb5d13692" providerId="ADAL" clId="{18779E70-A6E8-4050-B0AD-674BD7A82086}" dt="2022-11-10T09:51:22.483" v="732" actId="20577"/>
      <pc:docMkLst>
        <pc:docMk/>
      </pc:docMkLst>
      <pc:sldChg chg="modSp mod">
        <pc:chgData name="Daniel Velerdas Sedano" userId="235ccc08-5ab3-4cc5-b308-15beb5d13692" providerId="ADAL" clId="{18779E70-A6E8-4050-B0AD-674BD7A82086}" dt="2022-11-10T08:52:50.793" v="720" actId="1076"/>
        <pc:sldMkLst>
          <pc:docMk/>
          <pc:sldMk cId="1482675071" sldId="345"/>
        </pc:sldMkLst>
        <pc:spChg chg="mod">
          <ac:chgData name="Daniel Velerdas Sedano" userId="235ccc08-5ab3-4cc5-b308-15beb5d13692" providerId="ADAL" clId="{18779E70-A6E8-4050-B0AD-674BD7A82086}" dt="2022-11-10T08:52:50.793" v="720" actId="1076"/>
          <ac:spMkLst>
            <pc:docMk/>
            <pc:sldMk cId="1482675071" sldId="345"/>
            <ac:spMk id="16" creationId="{00000000-0000-0000-0000-000000000000}"/>
          </ac:spMkLst>
        </pc:spChg>
        <pc:spChg chg="mod">
          <ac:chgData name="Daniel Velerdas Sedano" userId="235ccc08-5ab3-4cc5-b308-15beb5d13692" providerId="ADAL" clId="{18779E70-A6E8-4050-B0AD-674BD7A82086}" dt="2022-11-10T08:51:10.193" v="715" actId="20577"/>
          <ac:spMkLst>
            <pc:docMk/>
            <pc:sldMk cId="1482675071" sldId="345"/>
            <ac:spMk id="17" creationId="{00000000-0000-0000-0000-000000000000}"/>
          </ac:spMkLst>
        </pc:spChg>
      </pc:sldChg>
      <pc:sldChg chg="modSp mod">
        <pc:chgData name="Daniel Velerdas Sedano" userId="235ccc08-5ab3-4cc5-b308-15beb5d13692" providerId="ADAL" clId="{18779E70-A6E8-4050-B0AD-674BD7A82086}" dt="2022-11-10T08:36:13.010" v="2" actId="1076"/>
        <pc:sldMkLst>
          <pc:docMk/>
          <pc:sldMk cId="2627774820" sldId="2147347755"/>
        </pc:sldMkLst>
        <pc:spChg chg="mod">
          <ac:chgData name="Daniel Velerdas Sedano" userId="235ccc08-5ab3-4cc5-b308-15beb5d13692" providerId="ADAL" clId="{18779E70-A6E8-4050-B0AD-674BD7A82086}" dt="2022-11-10T08:36:09.953" v="1" actId="1076"/>
          <ac:spMkLst>
            <pc:docMk/>
            <pc:sldMk cId="2627774820" sldId="2147347755"/>
            <ac:spMk id="4" creationId="{6DFB9F4B-962A-3787-C424-A97EA3C56358}"/>
          </ac:spMkLst>
        </pc:spChg>
        <pc:picChg chg="mod">
          <ac:chgData name="Daniel Velerdas Sedano" userId="235ccc08-5ab3-4cc5-b308-15beb5d13692" providerId="ADAL" clId="{18779E70-A6E8-4050-B0AD-674BD7A82086}" dt="2022-11-10T08:36:13.010" v="2" actId="1076"/>
          <ac:picMkLst>
            <pc:docMk/>
            <pc:sldMk cId="2627774820" sldId="2147347755"/>
            <ac:picMk id="1028" creationId="{DBD00BA1-FCC9-4E66-80BA-F6B4B529C57D}"/>
          </ac:picMkLst>
        </pc:picChg>
      </pc:sldChg>
      <pc:sldChg chg="delSp modSp mod modCm">
        <pc:chgData name="Daniel Velerdas Sedano" userId="235ccc08-5ab3-4cc5-b308-15beb5d13692" providerId="ADAL" clId="{18779E70-A6E8-4050-B0AD-674BD7A82086}" dt="2022-11-10T08:53:21.760" v="721"/>
        <pc:sldMkLst>
          <pc:docMk/>
          <pc:sldMk cId="3944600425" sldId="2147347801"/>
        </pc:sldMkLst>
        <pc:spChg chg="mod topLvl">
          <ac:chgData name="Daniel Velerdas Sedano" userId="235ccc08-5ab3-4cc5-b308-15beb5d13692" providerId="ADAL" clId="{18779E70-A6E8-4050-B0AD-674BD7A82086}" dt="2022-11-10T08:49:08.476" v="413" actId="1076"/>
          <ac:spMkLst>
            <pc:docMk/>
            <pc:sldMk cId="3944600425" sldId="2147347801"/>
            <ac:spMk id="4" creationId="{FB743369-2AAF-B06C-5335-0BAAD3FAC5DD}"/>
          </ac:spMkLst>
        </pc:spChg>
        <pc:spChg chg="del mod topLvl">
          <ac:chgData name="Daniel Velerdas Sedano" userId="235ccc08-5ab3-4cc5-b308-15beb5d13692" providerId="ADAL" clId="{18779E70-A6E8-4050-B0AD-674BD7A82086}" dt="2022-11-10T08:48:48.813" v="404" actId="478"/>
          <ac:spMkLst>
            <pc:docMk/>
            <pc:sldMk cId="3944600425" sldId="2147347801"/>
            <ac:spMk id="6" creationId="{29EEAB32-AAAE-28A9-C195-C3B6EF4A080B}"/>
          </ac:spMkLst>
        </pc:spChg>
        <pc:grpChg chg="del">
          <ac:chgData name="Daniel Velerdas Sedano" userId="235ccc08-5ab3-4cc5-b308-15beb5d13692" providerId="ADAL" clId="{18779E70-A6E8-4050-B0AD-674BD7A82086}" dt="2022-11-10T08:48:48.813" v="404" actId="478"/>
          <ac:grpSpMkLst>
            <pc:docMk/>
            <pc:sldMk cId="3944600425" sldId="2147347801"/>
            <ac:grpSpMk id="7" creationId="{4BE7C5F0-8ED5-4FEE-D4D1-77923EB1B383}"/>
          </ac:grpSpMkLst>
        </pc:grpChg>
      </pc:sldChg>
      <pc:sldChg chg="addSp modSp mod">
        <pc:chgData name="Daniel Velerdas Sedano" userId="235ccc08-5ab3-4cc5-b308-15beb5d13692" providerId="ADAL" clId="{18779E70-A6E8-4050-B0AD-674BD7A82086}" dt="2022-11-10T08:47:21.614" v="386" actId="1076"/>
        <pc:sldMkLst>
          <pc:docMk/>
          <pc:sldMk cId="752293858" sldId="2147347806"/>
        </pc:sldMkLst>
        <pc:spChg chg="mod">
          <ac:chgData name="Daniel Velerdas Sedano" userId="235ccc08-5ab3-4cc5-b308-15beb5d13692" providerId="ADAL" clId="{18779E70-A6E8-4050-B0AD-674BD7A82086}" dt="2022-11-10T08:47:21.614" v="386" actId="1076"/>
          <ac:spMkLst>
            <pc:docMk/>
            <pc:sldMk cId="752293858" sldId="2147347806"/>
            <ac:spMk id="4" creationId="{B2722217-54B1-36D5-B586-111C072D947C}"/>
          </ac:spMkLst>
        </pc:spChg>
        <pc:spChg chg="mod">
          <ac:chgData name="Daniel Velerdas Sedano" userId="235ccc08-5ab3-4cc5-b308-15beb5d13692" providerId="ADAL" clId="{18779E70-A6E8-4050-B0AD-674BD7A82086}" dt="2022-11-10T08:47:21.614" v="386" actId="1076"/>
          <ac:spMkLst>
            <pc:docMk/>
            <pc:sldMk cId="752293858" sldId="2147347806"/>
            <ac:spMk id="7" creationId="{F48D6A2F-5A58-4D79-0690-3AFFF4D940E6}"/>
          </ac:spMkLst>
        </pc:spChg>
        <pc:picChg chg="add mod">
          <ac:chgData name="Daniel Velerdas Sedano" userId="235ccc08-5ab3-4cc5-b308-15beb5d13692" providerId="ADAL" clId="{18779E70-A6E8-4050-B0AD-674BD7A82086}" dt="2022-11-10T08:47:21.614" v="386" actId="1076"/>
          <ac:picMkLst>
            <pc:docMk/>
            <pc:sldMk cId="752293858" sldId="2147347806"/>
            <ac:picMk id="5" creationId="{0CE68429-9499-E664-C44B-74FA6D13A0C2}"/>
          </ac:picMkLst>
        </pc:picChg>
        <pc:picChg chg="add mod">
          <ac:chgData name="Daniel Velerdas Sedano" userId="235ccc08-5ab3-4cc5-b308-15beb5d13692" providerId="ADAL" clId="{18779E70-A6E8-4050-B0AD-674BD7A82086}" dt="2022-11-10T08:47:21.614" v="386" actId="1076"/>
          <ac:picMkLst>
            <pc:docMk/>
            <pc:sldMk cId="752293858" sldId="2147347806"/>
            <ac:picMk id="6" creationId="{2948223E-F052-2108-D38F-C47975F60924}"/>
          </ac:picMkLst>
        </pc:picChg>
      </pc:sldChg>
      <pc:sldChg chg="addSp delSp modSp mod modCm">
        <pc:chgData name="Daniel Velerdas Sedano" userId="235ccc08-5ab3-4cc5-b308-15beb5d13692" providerId="ADAL" clId="{18779E70-A6E8-4050-B0AD-674BD7A82086}" dt="2022-11-10T08:44:19.997" v="347"/>
        <pc:sldMkLst>
          <pc:docMk/>
          <pc:sldMk cId="2913735673" sldId="2147347807"/>
        </pc:sldMkLst>
        <pc:spChg chg="add mod">
          <ac:chgData name="Daniel Velerdas Sedano" userId="235ccc08-5ab3-4cc5-b308-15beb5d13692" providerId="ADAL" clId="{18779E70-A6E8-4050-B0AD-674BD7A82086}" dt="2022-11-10T08:44:08.485" v="344" actId="1076"/>
          <ac:spMkLst>
            <pc:docMk/>
            <pc:sldMk cId="2913735673" sldId="2147347807"/>
            <ac:spMk id="4" creationId="{355D2989-D0F9-FFD4-8B6E-F02B2198038B}"/>
          </ac:spMkLst>
        </pc:spChg>
        <pc:spChg chg="add mod">
          <ac:chgData name="Daniel Velerdas Sedano" userId="235ccc08-5ab3-4cc5-b308-15beb5d13692" providerId="ADAL" clId="{18779E70-A6E8-4050-B0AD-674BD7A82086}" dt="2022-11-10T08:44:08.485" v="344" actId="1076"/>
          <ac:spMkLst>
            <pc:docMk/>
            <pc:sldMk cId="2913735673" sldId="2147347807"/>
            <ac:spMk id="6" creationId="{6381B673-19F7-B1ED-575D-CA9786A61F5B}"/>
          </ac:spMkLst>
        </pc:spChg>
        <pc:picChg chg="add del mod modCrop">
          <ac:chgData name="Daniel Velerdas Sedano" userId="235ccc08-5ab3-4cc5-b308-15beb5d13692" providerId="ADAL" clId="{18779E70-A6E8-4050-B0AD-674BD7A82086}" dt="2022-11-10T08:41:38.451" v="332" actId="478"/>
          <ac:picMkLst>
            <pc:docMk/>
            <pc:sldMk cId="2913735673" sldId="2147347807"/>
            <ac:picMk id="5" creationId="{E1D3ACF5-83C7-2552-9B19-0542EB7584EE}"/>
          </ac:picMkLst>
        </pc:picChg>
        <pc:picChg chg="del mod">
          <ac:chgData name="Daniel Velerdas Sedano" userId="235ccc08-5ab3-4cc5-b308-15beb5d13692" providerId="ADAL" clId="{18779E70-A6E8-4050-B0AD-674BD7A82086}" dt="2022-11-10T08:38:26.522" v="309" actId="478"/>
          <ac:picMkLst>
            <pc:docMk/>
            <pc:sldMk cId="2913735673" sldId="2147347807"/>
            <ac:picMk id="10" creationId="{06A00D9D-2E71-7702-0C96-D2E2C105A29E}"/>
          </ac:picMkLst>
        </pc:picChg>
        <pc:picChg chg="add mod">
          <ac:chgData name="Daniel Velerdas Sedano" userId="235ccc08-5ab3-4cc5-b308-15beb5d13692" providerId="ADAL" clId="{18779E70-A6E8-4050-B0AD-674BD7A82086}" dt="2022-11-10T08:44:12.039" v="345" actId="1076"/>
          <ac:picMkLst>
            <pc:docMk/>
            <pc:sldMk cId="2913735673" sldId="2147347807"/>
            <ac:picMk id="1026" creationId="{B2460A08-33FA-8C18-E789-26670A98AEA4}"/>
          </ac:picMkLst>
        </pc:picChg>
        <pc:picChg chg="add del mod">
          <ac:chgData name="Daniel Velerdas Sedano" userId="235ccc08-5ab3-4cc5-b308-15beb5d13692" providerId="ADAL" clId="{18779E70-A6E8-4050-B0AD-674BD7A82086}" dt="2022-11-10T08:43:45.132" v="339" actId="478"/>
          <ac:picMkLst>
            <pc:docMk/>
            <pc:sldMk cId="2913735673" sldId="2147347807"/>
            <ac:picMk id="1028" creationId="{04C1FFD5-904E-E994-7CE6-B95A22C17E4A}"/>
          </ac:picMkLst>
        </pc:picChg>
      </pc:sldChg>
      <pc:sldChg chg="delSp modSp del mod">
        <pc:chgData name="Daniel Velerdas Sedano" userId="235ccc08-5ab3-4cc5-b308-15beb5d13692" providerId="ADAL" clId="{18779E70-A6E8-4050-B0AD-674BD7A82086}" dt="2022-11-10T08:44:15.531" v="346" actId="47"/>
        <pc:sldMkLst>
          <pc:docMk/>
          <pc:sldMk cId="2220742634" sldId="2147347808"/>
        </pc:sldMkLst>
        <pc:spChg chg="del mod">
          <ac:chgData name="Daniel Velerdas Sedano" userId="235ccc08-5ab3-4cc5-b308-15beb5d13692" providerId="ADAL" clId="{18779E70-A6E8-4050-B0AD-674BD7A82086}" dt="2022-11-10T08:41:14.257" v="322" actId="21"/>
          <ac:spMkLst>
            <pc:docMk/>
            <pc:sldMk cId="2220742634" sldId="2147347808"/>
            <ac:spMk id="5" creationId="{797E216D-5647-19AE-DD83-939F5E5D28EE}"/>
          </ac:spMkLst>
        </pc:spChg>
      </pc:sldChg>
      <pc:sldChg chg="modSp mod">
        <pc:chgData name="Daniel Velerdas Sedano" userId="235ccc08-5ab3-4cc5-b308-15beb5d13692" providerId="ADAL" clId="{18779E70-A6E8-4050-B0AD-674BD7A82086}" dt="2022-11-10T08:46:33.029" v="375" actId="1076"/>
        <pc:sldMkLst>
          <pc:docMk/>
          <pc:sldMk cId="841379367" sldId="2147347809"/>
        </pc:sldMkLst>
        <pc:spChg chg="mod">
          <ac:chgData name="Daniel Velerdas Sedano" userId="235ccc08-5ab3-4cc5-b308-15beb5d13692" providerId="ADAL" clId="{18779E70-A6E8-4050-B0AD-674BD7A82086}" dt="2022-11-10T08:44:41.398" v="353" actId="14100"/>
          <ac:spMkLst>
            <pc:docMk/>
            <pc:sldMk cId="841379367" sldId="2147347809"/>
            <ac:spMk id="4" creationId="{BE950C63-E2CE-8462-2CCC-62A0EF71AC8B}"/>
          </ac:spMkLst>
        </pc:spChg>
        <pc:picChg chg="mod">
          <ac:chgData name="Daniel Velerdas Sedano" userId="235ccc08-5ab3-4cc5-b308-15beb5d13692" providerId="ADAL" clId="{18779E70-A6E8-4050-B0AD-674BD7A82086}" dt="2022-11-10T08:46:33.029" v="375" actId="1076"/>
          <ac:picMkLst>
            <pc:docMk/>
            <pc:sldMk cId="841379367" sldId="2147347809"/>
            <ac:picMk id="1026" creationId="{581E47EE-472A-B6D4-1C3C-A5DBC01193E6}"/>
          </ac:picMkLst>
        </pc:picChg>
      </pc:sldChg>
      <pc:sldChg chg="modSp mod">
        <pc:chgData name="Daniel Velerdas Sedano" userId="235ccc08-5ab3-4cc5-b308-15beb5d13692" providerId="ADAL" clId="{18779E70-A6E8-4050-B0AD-674BD7A82086}" dt="2022-11-10T08:45:19.196" v="362" actId="1076"/>
        <pc:sldMkLst>
          <pc:docMk/>
          <pc:sldMk cId="3911688698" sldId="2147347810"/>
        </pc:sldMkLst>
        <pc:spChg chg="mod">
          <ac:chgData name="Daniel Velerdas Sedano" userId="235ccc08-5ab3-4cc5-b308-15beb5d13692" providerId="ADAL" clId="{18779E70-A6E8-4050-B0AD-674BD7A82086}" dt="2022-11-10T08:45:04.876" v="358" actId="14100"/>
          <ac:spMkLst>
            <pc:docMk/>
            <pc:sldMk cId="3911688698" sldId="2147347810"/>
            <ac:spMk id="5" creationId="{42FC9384-A205-D5A9-F567-8FB3C786DD5F}"/>
          </ac:spMkLst>
        </pc:spChg>
        <pc:picChg chg="mod">
          <ac:chgData name="Daniel Velerdas Sedano" userId="235ccc08-5ab3-4cc5-b308-15beb5d13692" providerId="ADAL" clId="{18779E70-A6E8-4050-B0AD-674BD7A82086}" dt="2022-11-10T08:45:19.196" v="362" actId="1076"/>
          <ac:picMkLst>
            <pc:docMk/>
            <pc:sldMk cId="3911688698" sldId="2147347810"/>
            <ac:picMk id="1026" creationId="{F0A16809-4080-1F4E-76A0-198BE2603249}"/>
          </ac:picMkLst>
        </pc:picChg>
      </pc:sldChg>
      <pc:sldChg chg="modSp mod">
        <pc:chgData name="Daniel Velerdas Sedano" userId="235ccc08-5ab3-4cc5-b308-15beb5d13692" providerId="ADAL" clId="{18779E70-A6E8-4050-B0AD-674BD7A82086}" dt="2022-11-10T09:51:17.702" v="726" actId="20577"/>
        <pc:sldMkLst>
          <pc:docMk/>
          <pc:sldMk cId="1975230380" sldId="2147347811"/>
        </pc:sldMkLst>
        <pc:spChg chg="mod">
          <ac:chgData name="Daniel Velerdas Sedano" userId="235ccc08-5ab3-4cc5-b308-15beb5d13692" providerId="ADAL" clId="{18779E70-A6E8-4050-B0AD-674BD7A82086}" dt="2022-11-10T09:51:17.702" v="726" actId="20577"/>
          <ac:spMkLst>
            <pc:docMk/>
            <pc:sldMk cId="1975230380" sldId="2147347811"/>
            <ac:spMk id="3" creationId="{FEF510FF-E3FC-65D0-0A4C-311467F24654}"/>
          </ac:spMkLst>
        </pc:spChg>
        <pc:spChg chg="mod">
          <ac:chgData name="Daniel Velerdas Sedano" userId="235ccc08-5ab3-4cc5-b308-15beb5d13692" providerId="ADAL" clId="{18779E70-A6E8-4050-B0AD-674BD7A82086}" dt="2022-11-10T08:45:32.806" v="365" actId="14100"/>
          <ac:spMkLst>
            <pc:docMk/>
            <pc:sldMk cId="1975230380" sldId="2147347811"/>
            <ac:spMk id="6" creationId="{0C766735-7465-D93B-D560-FA774CB608D1}"/>
          </ac:spMkLst>
        </pc:spChg>
        <pc:picChg chg="mod modCrop">
          <ac:chgData name="Daniel Velerdas Sedano" userId="235ccc08-5ab3-4cc5-b308-15beb5d13692" providerId="ADAL" clId="{18779E70-A6E8-4050-B0AD-674BD7A82086}" dt="2022-11-10T08:45:54.361" v="368" actId="1076"/>
          <ac:picMkLst>
            <pc:docMk/>
            <pc:sldMk cId="1975230380" sldId="2147347811"/>
            <ac:picMk id="4" creationId="{C74EC75B-0080-9230-53ED-0B1C6704DAC6}"/>
          </ac:picMkLst>
        </pc:picChg>
      </pc:sldChg>
      <pc:sldChg chg="modSp mod">
        <pc:chgData name="Daniel Velerdas Sedano" userId="235ccc08-5ab3-4cc5-b308-15beb5d13692" providerId="ADAL" clId="{18779E70-A6E8-4050-B0AD-674BD7A82086}" dt="2022-11-10T09:51:22.483" v="732" actId="20577"/>
        <pc:sldMkLst>
          <pc:docMk/>
          <pc:sldMk cId="3225752557" sldId="2147347812"/>
        </pc:sldMkLst>
        <pc:spChg chg="mod">
          <ac:chgData name="Daniel Velerdas Sedano" userId="235ccc08-5ab3-4cc5-b308-15beb5d13692" providerId="ADAL" clId="{18779E70-A6E8-4050-B0AD-674BD7A82086}" dt="2022-11-10T09:51:22.483" v="732" actId="20577"/>
          <ac:spMkLst>
            <pc:docMk/>
            <pc:sldMk cId="3225752557" sldId="2147347812"/>
            <ac:spMk id="3" creationId="{FEF510FF-E3FC-65D0-0A4C-311467F24654}"/>
          </ac:spMkLst>
        </pc:spChg>
        <pc:spChg chg="mod">
          <ac:chgData name="Daniel Velerdas Sedano" userId="235ccc08-5ab3-4cc5-b308-15beb5d13692" providerId="ADAL" clId="{18779E70-A6E8-4050-B0AD-674BD7A82086}" dt="2022-11-10T08:46:13.964" v="371" actId="1076"/>
          <ac:spMkLst>
            <pc:docMk/>
            <pc:sldMk cId="3225752557" sldId="2147347812"/>
            <ac:spMk id="7" creationId="{BD85B5DC-892E-1048-64FC-3DA3C213F17C}"/>
          </ac:spMkLst>
        </pc:spChg>
        <pc:spChg chg="mod">
          <ac:chgData name="Daniel Velerdas Sedano" userId="235ccc08-5ab3-4cc5-b308-15beb5d13692" providerId="ADAL" clId="{18779E70-A6E8-4050-B0AD-674BD7A82086}" dt="2022-11-10T08:46:13.964" v="371" actId="1076"/>
          <ac:spMkLst>
            <pc:docMk/>
            <pc:sldMk cId="3225752557" sldId="2147347812"/>
            <ac:spMk id="8" creationId="{F3636D93-24B7-3BD4-A9BA-FEB0F3F134E4}"/>
          </ac:spMkLst>
        </pc:spChg>
      </pc:sldChg>
      <pc:sldChg chg="addSp delSp modSp mod">
        <pc:chgData name="Daniel Velerdas Sedano" userId="235ccc08-5ab3-4cc5-b308-15beb5d13692" providerId="ADAL" clId="{18779E70-A6E8-4050-B0AD-674BD7A82086}" dt="2022-11-10T08:48:32.091" v="402" actId="1076"/>
        <pc:sldMkLst>
          <pc:docMk/>
          <pc:sldMk cId="3896291345" sldId="2147347814"/>
        </pc:sldMkLst>
        <pc:spChg chg="mod">
          <ac:chgData name="Daniel Velerdas Sedano" userId="235ccc08-5ab3-4cc5-b308-15beb5d13692" providerId="ADAL" clId="{18779E70-A6E8-4050-B0AD-674BD7A82086}" dt="2022-11-10T08:48:29.429" v="401" actId="1076"/>
          <ac:spMkLst>
            <pc:docMk/>
            <pc:sldMk cId="3896291345" sldId="2147347814"/>
            <ac:spMk id="4" creationId="{B2722217-54B1-36D5-B586-111C072D947C}"/>
          </ac:spMkLst>
        </pc:spChg>
        <pc:spChg chg="mod">
          <ac:chgData name="Daniel Velerdas Sedano" userId="235ccc08-5ab3-4cc5-b308-15beb5d13692" providerId="ADAL" clId="{18779E70-A6E8-4050-B0AD-674BD7A82086}" dt="2022-11-10T08:47:34.797" v="389" actId="1076"/>
          <ac:spMkLst>
            <pc:docMk/>
            <pc:sldMk cId="3896291345" sldId="2147347814"/>
            <ac:spMk id="6" creationId="{4D4987F6-6A56-39BF-1010-5D3554725512}"/>
          </ac:spMkLst>
        </pc:spChg>
        <pc:grpChg chg="add del mod">
          <ac:chgData name="Daniel Velerdas Sedano" userId="235ccc08-5ab3-4cc5-b308-15beb5d13692" providerId="ADAL" clId="{18779E70-A6E8-4050-B0AD-674BD7A82086}" dt="2022-11-10T08:47:54.498" v="396" actId="165"/>
          <ac:grpSpMkLst>
            <pc:docMk/>
            <pc:sldMk cId="3896291345" sldId="2147347814"/>
            <ac:grpSpMk id="7" creationId="{3C28F47E-EE4D-06C2-F4B3-2E17438641E2}"/>
          </ac:grpSpMkLst>
        </pc:grpChg>
        <pc:grpChg chg="add mod">
          <ac:chgData name="Daniel Velerdas Sedano" userId="235ccc08-5ab3-4cc5-b308-15beb5d13692" providerId="ADAL" clId="{18779E70-A6E8-4050-B0AD-674BD7A82086}" dt="2022-11-10T08:48:32.091" v="402" actId="1076"/>
          <ac:grpSpMkLst>
            <pc:docMk/>
            <pc:sldMk cId="3896291345" sldId="2147347814"/>
            <ac:grpSpMk id="8" creationId="{BB6433AE-E332-45E1-C3FC-C1E6E98A7573}"/>
          </ac:grpSpMkLst>
        </pc:grpChg>
        <pc:picChg chg="mod">
          <ac:chgData name="Daniel Velerdas Sedano" userId="235ccc08-5ab3-4cc5-b308-15beb5d13692" providerId="ADAL" clId="{18779E70-A6E8-4050-B0AD-674BD7A82086}" dt="2022-11-10T08:48:32.091" v="402" actId="1076"/>
          <ac:picMkLst>
            <pc:docMk/>
            <pc:sldMk cId="3896291345" sldId="2147347814"/>
            <ac:picMk id="5" creationId="{60E18278-B4FE-4EB4-4EBE-4DC3803CF023}"/>
          </ac:picMkLst>
        </pc:picChg>
        <pc:picChg chg="mod topLvl">
          <ac:chgData name="Daniel Velerdas Sedano" userId="235ccc08-5ab3-4cc5-b308-15beb5d13692" providerId="ADAL" clId="{18779E70-A6E8-4050-B0AD-674BD7A82086}" dt="2022-11-10T08:48:32.091" v="402" actId="1076"/>
          <ac:picMkLst>
            <pc:docMk/>
            <pc:sldMk cId="3896291345" sldId="2147347814"/>
            <ac:picMk id="2050" creationId="{0AC375DD-2764-1924-A8A9-6B79F4870CE1}"/>
          </ac:picMkLst>
        </pc:picChg>
        <pc:picChg chg="mod topLvl">
          <ac:chgData name="Daniel Velerdas Sedano" userId="235ccc08-5ab3-4cc5-b308-15beb5d13692" providerId="ADAL" clId="{18779E70-A6E8-4050-B0AD-674BD7A82086}" dt="2022-11-10T08:48:32.091" v="402" actId="1076"/>
          <ac:picMkLst>
            <pc:docMk/>
            <pc:sldMk cId="3896291345" sldId="2147347814"/>
            <ac:picMk id="2052" creationId="{32963513-4740-AB82-966B-AFC28C2A2FE9}"/>
          </ac:picMkLst>
        </pc:picChg>
      </pc:sldChg>
    </pc:docChg>
  </pc:docChgLst>
  <pc:docChgLst>
    <pc:chgData name="Usuario invitado" userId="S::urn:spo:anon#83c55cb899df4f82bacd7ad870eb0f52136513141773d90585349e374cb6d052::" providerId="AD" clId="Web-{0C2ED804-38D7-A22C-100D-529B735B21CF}"/>
    <pc:docChg chg="addSld modSld sldOrd">
      <pc:chgData name="Usuario invitado" userId="S::urn:spo:anon#83c55cb899df4f82bacd7ad870eb0f52136513141773d90585349e374cb6d052::" providerId="AD" clId="Web-{0C2ED804-38D7-A22C-100D-529B735B21CF}" dt="2022-11-08T12:52:32.715" v="24" actId="20577"/>
      <pc:docMkLst>
        <pc:docMk/>
      </pc:docMkLst>
      <pc:sldChg chg="addSp delSp modSp">
        <pc:chgData name="Usuario invitado" userId="S::urn:spo:anon#83c55cb899df4f82bacd7ad870eb0f52136513141773d90585349e374cb6d052::" providerId="AD" clId="Web-{0C2ED804-38D7-A22C-100D-529B735B21CF}" dt="2022-11-08T12:50:32.805" v="1"/>
        <pc:sldMkLst>
          <pc:docMk/>
          <pc:sldMk cId="1362802321" sldId="2147347803"/>
        </pc:sldMkLst>
        <pc:picChg chg="add del mod">
          <ac:chgData name="Usuario invitado" userId="S::urn:spo:anon#83c55cb899df4f82bacd7ad870eb0f52136513141773d90585349e374cb6d052::" providerId="AD" clId="Web-{0C2ED804-38D7-A22C-100D-529B735B21CF}" dt="2022-11-08T12:50:32.805" v="1"/>
          <ac:picMkLst>
            <pc:docMk/>
            <pc:sldMk cId="1362802321" sldId="2147347803"/>
            <ac:picMk id="2" creationId="{4B89136B-7C6F-F187-5F34-5A256E4F2116}"/>
          </ac:picMkLst>
        </pc:picChg>
      </pc:sldChg>
      <pc:sldChg chg="delSp modSp add">
        <pc:chgData name="Usuario invitado" userId="S::urn:spo:anon#83c55cb899df4f82bacd7ad870eb0f52136513141773d90585349e374cb6d052::" providerId="AD" clId="Web-{0C2ED804-38D7-A22C-100D-529B735B21CF}" dt="2022-11-08T12:51:34.964" v="13" actId="20577"/>
        <pc:sldMkLst>
          <pc:docMk/>
          <pc:sldMk cId="2913735673" sldId="2147347807"/>
        </pc:sldMkLst>
        <pc:spChg chg="mod">
          <ac:chgData name="Usuario invitado" userId="S::urn:spo:anon#83c55cb899df4f82bacd7ad870eb0f52136513141773d90585349e374cb6d052::" providerId="AD" clId="Web-{0C2ED804-38D7-A22C-100D-529B735B21CF}" dt="2022-11-08T12:51:34.964" v="13" actId="20577"/>
          <ac:spMkLst>
            <pc:docMk/>
            <pc:sldMk cId="2913735673" sldId="2147347807"/>
            <ac:spMk id="2" creationId="{DE2CCFFD-79F6-AD40-02F3-2CCB8EDA8B19}"/>
          </ac:spMkLst>
        </pc:spChg>
        <pc:picChg chg="del">
          <ac:chgData name="Usuario invitado" userId="S::urn:spo:anon#83c55cb899df4f82bacd7ad870eb0f52136513141773d90585349e374cb6d052::" providerId="AD" clId="Web-{0C2ED804-38D7-A22C-100D-529B735B21CF}" dt="2022-11-08T12:50:58.322" v="4"/>
          <ac:picMkLst>
            <pc:docMk/>
            <pc:sldMk cId="2913735673" sldId="2147347807"/>
            <ac:picMk id="9" creationId="{D8642AF0-73C5-53A5-38D8-54F82B197674}"/>
          </ac:picMkLst>
        </pc:picChg>
        <pc:picChg chg="mod">
          <ac:chgData name="Usuario invitado" userId="S::urn:spo:anon#83c55cb899df4f82bacd7ad870eb0f52136513141773d90585349e374cb6d052::" providerId="AD" clId="Web-{0C2ED804-38D7-A22C-100D-529B735B21CF}" dt="2022-11-08T12:51:07.166" v="7" actId="1076"/>
          <ac:picMkLst>
            <pc:docMk/>
            <pc:sldMk cId="2913735673" sldId="2147347807"/>
            <ac:picMk id="10" creationId="{06A00D9D-2E71-7702-0C96-D2E2C105A29E}"/>
          </ac:picMkLst>
        </pc:picChg>
      </pc:sldChg>
      <pc:sldChg chg="add">
        <pc:chgData name="Usuario invitado" userId="S::urn:spo:anon#83c55cb899df4f82bacd7ad870eb0f52136513141773d90585349e374cb6d052::" providerId="AD" clId="Web-{0C2ED804-38D7-A22C-100D-529B735B21CF}" dt="2022-11-08T12:50:53.884" v="3"/>
        <pc:sldMkLst>
          <pc:docMk/>
          <pc:sldMk cId="2220742634" sldId="2147347808"/>
        </pc:sldMkLst>
      </pc:sldChg>
      <pc:sldChg chg="add ord">
        <pc:chgData name="Usuario invitado" userId="S::urn:spo:anon#83c55cb899df4f82bacd7ad870eb0f52136513141773d90585349e374cb6d052::" providerId="AD" clId="Web-{0C2ED804-38D7-A22C-100D-529B735B21CF}" dt="2022-11-08T12:51:40.042" v="15"/>
        <pc:sldMkLst>
          <pc:docMk/>
          <pc:sldMk cId="841379367" sldId="2147347809"/>
        </pc:sldMkLst>
      </pc:sldChg>
      <pc:sldChg chg="add ord">
        <pc:chgData name="Usuario invitado" userId="S::urn:spo:anon#83c55cb899df4f82bacd7ad870eb0f52136513141773d90585349e374cb6d052::" providerId="AD" clId="Web-{0C2ED804-38D7-A22C-100D-529B735B21CF}" dt="2022-11-08T12:52:04.886" v="17"/>
        <pc:sldMkLst>
          <pc:docMk/>
          <pc:sldMk cId="3911688698" sldId="2147347810"/>
        </pc:sldMkLst>
      </pc:sldChg>
      <pc:sldChg chg="modSp add ord">
        <pc:chgData name="Usuario invitado" userId="S::urn:spo:anon#83c55cb899df4f82bacd7ad870eb0f52136513141773d90585349e374cb6d052::" providerId="AD" clId="Web-{0C2ED804-38D7-A22C-100D-529B735B21CF}" dt="2022-11-08T12:52:32.715" v="24" actId="20577"/>
        <pc:sldMkLst>
          <pc:docMk/>
          <pc:sldMk cId="1975230380" sldId="2147347811"/>
        </pc:sldMkLst>
        <pc:spChg chg="mod">
          <ac:chgData name="Usuario invitado" userId="S::urn:spo:anon#83c55cb899df4f82bacd7ad870eb0f52136513141773d90585349e374cb6d052::" providerId="AD" clId="Web-{0C2ED804-38D7-A22C-100D-529B735B21CF}" dt="2022-11-08T12:52:32.715" v="24" actId="20577"/>
          <ac:spMkLst>
            <pc:docMk/>
            <pc:sldMk cId="1975230380" sldId="2147347811"/>
            <ac:spMk id="3" creationId="{FEF510FF-E3FC-65D0-0A4C-311467F24654}"/>
          </ac:spMkLst>
        </pc:spChg>
      </pc:sldChg>
      <pc:sldMasterChg chg="addSldLayout">
        <pc:chgData name="Usuario invitado" userId="S::urn:spo:anon#83c55cb899df4f82bacd7ad870eb0f52136513141773d90585349e374cb6d052::" providerId="AD" clId="Web-{0C2ED804-38D7-A22C-100D-529B735B21CF}" dt="2022-11-08T12:50:36.665" v="2"/>
        <pc:sldMasterMkLst>
          <pc:docMk/>
          <pc:sldMasterMk cId="3431807589" sldId="2147483713"/>
        </pc:sldMasterMkLst>
        <pc:sldLayoutChg chg="add">
          <pc:chgData name="Usuario invitado" userId="S::urn:spo:anon#83c55cb899df4f82bacd7ad870eb0f52136513141773d90585349e374cb6d052::" providerId="AD" clId="Web-{0C2ED804-38D7-A22C-100D-529B735B21CF}" dt="2022-11-08T12:50:36.665" v="2"/>
          <pc:sldLayoutMkLst>
            <pc:docMk/>
            <pc:sldMasterMk cId="3431807589" sldId="2147483713"/>
            <pc:sldLayoutMk cId="4204773341" sldId="2147483715"/>
          </pc:sldLayoutMkLst>
        </pc:sldLayoutChg>
      </pc:sldMasterChg>
    </pc:docChg>
  </pc:docChgLst>
  <pc:docChgLst>
    <pc:chgData name="Juan Manuel Otero Otero" userId="S::jmoteroo@axpec.onmicrosoft.com::70dc746a-c3ec-40de-bd36-bef1df1f59ce" providerId="AD" clId="Web-{1E2BF3D5-2B08-4A2F-BBCC-7968AED828AC}"/>
    <pc:docChg chg="addSld modSld sldOrd">
      <pc:chgData name="Juan Manuel Otero Otero" userId="S::jmoteroo@axpec.onmicrosoft.com::70dc746a-c3ec-40de-bd36-bef1df1f59ce" providerId="AD" clId="Web-{1E2BF3D5-2B08-4A2F-BBCC-7968AED828AC}" dt="2022-11-08T12:49:04.982" v="56" actId="20577"/>
      <pc:docMkLst>
        <pc:docMk/>
      </pc:docMkLst>
      <pc:sldChg chg="modSp">
        <pc:chgData name="Juan Manuel Otero Otero" userId="S::jmoteroo@axpec.onmicrosoft.com::70dc746a-c3ec-40de-bd36-bef1df1f59ce" providerId="AD" clId="Web-{1E2BF3D5-2B08-4A2F-BBCC-7968AED828AC}" dt="2022-11-08T12:48:46.496" v="44" actId="20577"/>
        <pc:sldMkLst>
          <pc:docMk/>
          <pc:sldMk cId="3651569410" sldId="347"/>
        </pc:sldMkLst>
        <pc:spChg chg="mod">
          <ac:chgData name="Juan Manuel Otero Otero" userId="S::jmoteroo@axpec.onmicrosoft.com::70dc746a-c3ec-40de-bd36-bef1df1f59ce" providerId="AD" clId="Web-{1E2BF3D5-2B08-4A2F-BBCC-7968AED828AC}" dt="2022-11-08T12:47:23.397" v="31" actId="20577"/>
          <ac:spMkLst>
            <pc:docMk/>
            <pc:sldMk cId="3651569410" sldId="347"/>
            <ac:spMk id="12" creationId="{10C444E7-1E76-432B-A4CD-0CF325D2E912}"/>
          </ac:spMkLst>
        </pc:spChg>
        <pc:spChg chg="mod">
          <ac:chgData name="Juan Manuel Otero Otero" userId="S::jmoteroo@axpec.onmicrosoft.com::70dc746a-c3ec-40de-bd36-bef1df1f59ce" providerId="AD" clId="Web-{1E2BF3D5-2B08-4A2F-BBCC-7968AED828AC}" dt="2022-11-08T12:48:46.496" v="44" actId="20577"/>
          <ac:spMkLst>
            <pc:docMk/>
            <pc:sldMk cId="3651569410" sldId="347"/>
            <ac:spMk id="13" creationId="{E66F29FD-FA0F-5BB0-9C2D-A7E8278B3E3A}"/>
          </ac:spMkLst>
        </pc:spChg>
        <pc:spChg chg="mod">
          <ac:chgData name="Juan Manuel Otero Otero" userId="S::jmoteroo@axpec.onmicrosoft.com::70dc746a-c3ec-40de-bd36-bef1df1f59ce" providerId="AD" clId="Web-{1E2BF3D5-2B08-4A2F-BBCC-7968AED828AC}" dt="2022-11-08T12:47:08.975" v="22" actId="1076"/>
          <ac:spMkLst>
            <pc:docMk/>
            <pc:sldMk cId="3651569410" sldId="347"/>
            <ac:spMk id="14" creationId="{885550B1-6C9E-4CF7-BA92-209882EA0831}"/>
          </ac:spMkLst>
        </pc:spChg>
      </pc:sldChg>
      <pc:sldChg chg="modSp add ord replId">
        <pc:chgData name="Juan Manuel Otero Otero" userId="S::jmoteroo@axpec.onmicrosoft.com::70dc746a-c3ec-40de-bd36-bef1df1f59ce" providerId="AD" clId="Web-{1E2BF3D5-2B08-4A2F-BBCC-7968AED828AC}" dt="2022-11-08T12:46:01.877" v="9" actId="20577"/>
        <pc:sldMkLst>
          <pc:docMk/>
          <pc:sldMk cId="1362802321" sldId="2147347803"/>
        </pc:sldMkLst>
        <pc:spChg chg="mod">
          <ac:chgData name="Juan Manuel Otero Otero" userId="S::jmoteroo@axpec.onmicrosoft.com::70dc746a-c3ec-40de-bd36-bef1df1f59ce" providerId="AD" clId="Web-{1E2BF3D5-2B08-4A2F-BBCC-7968AED828AC}" dt="2022-11-08T12:46:01.877" v="9" actId="20577"/>
          <ac:spMkLst>
            <pc:docMk/>
            <pc:sldMk cId="1362802321" sldId="2147347803"/>
            <ac:spMk id="857" creationId="{00000000-0000-0000-0000-000000000000}"/>
          </ac:spMkLst>
        </pc:spChg>
        <pc:spChg chg="mod">
          <ac:chgData name="Juan Manuel Otero Otero" userId="S::jmoteroo@axpec.onmicrosoft.com::70dc746a-c3ec-40de-bd36-bef1df1f59ce" providerId="AD" clId="Web-{1E2BF3D5-2B08-4A2F-BBCC-7968AED828AC}" dt="2022-11-08T12:45:51.079" v="6" actId="20577"/>
          <ac:spMkLst>
            <pc:docMk/>
            <pc:sldMk cId="1362802321" sldId="2147347803"/>
            <ac:spMk id="859" creationId="{00000000-0000-0000-0000-000000000000}"/>
          </ac:spMkLst>
        </pc:spChg>
      </pc:sldChg>
      <pc:sldChg chg="modSp add replId">
        <pc:chgData name="Juan Manuel Otero Otero" userId="S::jmoteroo@axpec.onmicrosoft.com::70dc746a-c3ec-40de-bd36-bef1df1f59ce" providerId="AD" clId="Web-{1E2BF3D5-2B08-4A2F-BBCC-7968AED828AC}" dt="2022-11-08T12:49:04.982" v="56" actId="20577"/>
        <pc:sldMkLst>
          <pc:docMk/>
          <pc:sldMk cId="3233253361" sldId="2147347804"/>
        </pc:sldMkLst>
        <pc:spChg chg="mod">
          <ac:chgData name="Juan Manuel Otero Otero" userId="S::jmoteroo@axpec.onmicrosoft.com::70dc746a-c3ec-40de-bd36-bef1df1f59ce" providerId="AD" clId="Web-{1E2BF3D5-2B08-4A2F-BBCC-7968AED828AC}" dt="2022-11-08T12:46:24.519" v="12" actId="20577"/>
          <ac:spMkLst>
            <pc:docMk/>
            <pc:sldMk cId="3233253361" sldId="2147347804"/>
            <ac:spMk id="857" creationId="{00000000-0000-0000-0000-000000000000}"/>
          </ac:spMkLst>
        </pc:spChg>
        <pc:spChg chg="mod">
          <ac:chgData name="Juan Manuel Otero Otero" userId="S::jmoteroo@axpec.onmicrosoft.com::70dc746a-c3ec-40de-bd36-bef1df1f59ce" providerId="AD" clId="Web-{1E2BF3D5-2B08-4A2F-BBCC-7968AED828AC}" dt="2022-11-08T12:49:04.982" v="56" actId="20577"/>
          <ac:spMkLst>
            <pc:docMk/>
            <pc:sldMk cId="3233253361" sldId="2147347804"/>
            <ac:spMk id="859" creationId="{00000000-0000-0000-0000-000000000000}"/>
          </ac:spMkLst>
        </pc:spChg>
      </pc:sldChg>
      <pc:sldChg chg="add ord replId">
        <pc:chgData name="Juan Manuel Otero Otero" userId="S::jmoteroo@axpec.onmicrosoft.com::70dc746a-c3ec-40de-bd36-bef1df1f59ce" providerId="AD" clId="Web-{1E2BF3D5-2B08-4A2F-BBCC-7968AED828AC}" dt="2022-11-08T12:46:38.316" v="17"/>
        <pc:sldMkLst>
          <pc:docMk/>
          <pc:sldMk cId="3856133450" sldId="2147347805"/>
        </pc:sldMkLst>
      </pc:sldChg>
      <pc:sldChg chg="add ord replId">
        <pc:chgData name="Juan Manuel Otero Otero" userId="S::jmoteroo@axpec.onmicrosoft.com::70dc746a-c3ec-40de-bd36-bef1df1f59ce" providerId="AD" clId="Web-{1E2BF3D5-2B08-4A2F-BBCC-7968AED828AC}" dt="2022-11-08T12:46:44.270" v="19"/>
        <pc:sldMkLst>
          <pc:docMk/>
          <pc:sldMk cId="752293858" sldId="2147347806"/>
        </pc:sldMkLst>
      </pc:sldChg>
    </pc:docChg>
  </pc:docChgLst>
</pc:chgInfo>
</file>

<file path=ppt/comments/modernComment_7FFDED59_EB1DD369.xml><?xml version="1.0" encoding="utf-8"?>
<p188:cmLst xmlns:a="http://schemas.openxmlformats.org/drawingml/2006/main" xmlns:r="http://schemas.openxmlformats.org/officeDocument/2006/relationships" xmlns:p188="http://schemas.microsoft.com/office/powerpoint/2018/8/main">
  <p188:cm id="{95DCC844-E1D1-46F0-89B2-412D575D02F6}" authorId="{494E77DA-A4BE-BA4C-376D-5F32FE90368C}" status="resolved" created="2022-11-09T15:08:31.466" complete="100000">
    <ac:deMkLst xmlns:ac="http://schemas.microsoft.com/office/drawing/2013/main/command">
      <pc:docMk xmlns:pc="http://schemas.microsoft.com/office/powerpoint/2013/main/command"/>
      <pc:sldMk xmlns:pc="http://schemas.microsoft.com/office/powerpoint/2013/main/command" cId="3944600425" sldId="2147347801"/>
      <ac:grpSpMk id="7" creationId="{4BE7C5F0-8ED5-4FEE-D4D1-77923EB1B383}"/>
    </ac:deMkLst>
    <p188:txBody>
      <a:bodyPr/>
      <a:lstStyle/>
      <a:p>
        <a:r>
          <a:rPr lang="es-ES"/>
          <a:t>Colocar/bonito</a:t>
        </a:r>
      </a:p>
    </p188:txBody>
  </p188:cm>
</p188:cmLst>
</file>

<file path=ppt/comments/modernComment_7FFDED5F_ADAC13F9.xml><?xml version="1.0" encoding="utf-8"?>
<p188:cmLst xmlns:a="http://schemas.openxmlformats.org/drawingml/2006/main" xmlns:r="http://schemas.openxmlformats.org/officeDocument/2006/relationships" xmlns:p188="http://schemas.microsoft.com/office/powerpoint/2018/8/main">
  <p188:cm id="{869030B7-4DDA-4AC0-80EF-03835FEA0094}" authorId="{494E77DA-A4BE-BA4C-376D-5F32FE90368C}" status="resolved" created="2022-11-09T14:44:06.769" complete="100000">
    <ac:deMkLst xmlns:ac="http://schemas.microsoft.com/office/drawing/2013/main/command">
      <pc:docMk xmlns:pc="http://schemas.microsoft.com/office/powerpoint/2013/main/command"/>
      <pc:sldMk xmlns:pc="http://schemas.microsoft.com/office/powerpoint/2013/main/command" cId="2913735673" sldId="2147347807"/>
      <ac:picMk id="10" creationId="{06A00D9D-2E71-7702-0C96-D2E2C105A29E}"/>
    </ac:deMkLst>
    <p188:txBody>
      <a:bodyPr/>
      <a:lstStyle/>
      <a:p>
        <a:r>
          <a:rPr lang="es-ES"/>
          <a:t>Revisar</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530F359-1853-4DFB-9457-7E3BAB453B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AD4E166-5129-4C23-9419-3F1009E6B6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C501E-DF51-409D-9F82-38A7EF519BAD}" type="datetimeFigureOut">
              <a:rPr lang="es-ES" smtClean="0"/>
              <a:t>11/11/2022</a:t>
            </a:fld>
            <a:endParaRPr lang="es-ES"/>
          </a:p>
        </p:txBody>
      </p:sp>
      <p:sp>
        <p:nvSpPr>
          <p:cNvPr id="4" name="Marcador de pie de página 3">
            <a:extLst>
              <a:ext uri="{FF2B5EF4-FFF2-40B4-BE49-F238E27FC236}">
                <a16:creationId xmlns:a16="http://schemas.microsoft.com/office/drawing/2014/main" id="{51681F5C-DC28-4044-9996-CE9139B2CB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BFB7DEF-30CA-4645-85E1-029ED260C3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1BE10E-A468-48AE-AB3C-56A459F98CBB}" type="slidenum">
              <a:rPr lang="es-ES" smtClean="0"/>
              <a:t>‹Nº›</a:t>
            </a:fld>
            <a:endParaRPr lang="es-ES"/>
          </a:p>
        </p:txBody>
      </p:sp>
    </p:spTree>
    <p:extLst>
      <p:ext uri="{BB962C8B-B14F-4D97-AF65-F5344CB8AC3E}">
        <p14:creationId xmlns:p14="http://schemas.microsoft.com/office/powerpoint/2010/main" val="3129390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41812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 name="Google Shape;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51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9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2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26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1102a4fd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102a4fd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62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92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00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Comentar otros estilos/diseño</a:t>
            </a:r>
          </a:p>
          <a:p>
            <a:pPr lvl="1"/>
            <a:r>
              <a:rPr lang="es-ES" dirty="0" err="1"/>
              <a:t>gRPC</a:t>
            </a:r>
            <a:r>
              <a:rPr lang="es-ES" dirty="0"/>
              <a:t> (microservicios) – enfocado mas a la llamada a procedimientos</a:t>
            </a:r>
          </a:p>
          <a:p>
            <a:pPr lvl="1"/>
            <a:r>
              <a:rPr lang="es-ES" dirty="0"/>
              <a:t>GraphQL (datos) – enfocado a la consulta y manipulación de datos</a:t>
            </a:r>
          </a:p>
          <a:p>
            <a:pPr lvl="1"/>
            <a:r>
              <a:rPr lang="es-ES" dirty="0" err="1"/>
              <a:t>AsynAPI</a:t>
            </a:r>
            <a:r>
              <a:rPr lang="es-ES" dirty="0"/>
              <a:t> (asincronía)</a:t>
            </a:r>
          </a:p>
        </p:txBody>
      </p:sp>
    </p:spTree>
    <p:extLst>
      <p:ext uri="{BB962C8B-B14F-4D97-AF65-F5344CB8AC3E}">
        <p14:creationId xmlns:p14="http://schemas.microsoft.com/office/powerpoint/2010/main" val="177314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ES">
              <a:latin typeface="+mn-lt"/>
            </a:endParaRPr>
          </a:p>
        </p:txBody>
      </p:sp>
    </p:spTree>
    <p:extLst>
      <p:ext uri="{BB962C8B-B14F-4D97-AF65-F5344CB8AC3E}">
        <p14:creationId xmlns:p14="http://schemas.microsoft.com/office/powerpoint/2010/main" val="264738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76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ES" sz="1100" dirty="0"/>
              <a:t>No tiene que ver con que el estándar </a:t>
            </a:r>
            <a:r>
              <a:rPr lang="es-ES" sz="1100" dirty="0" err="1"/>
              <a:t>OpenAPI</a:t>
            </a:r>
            <a:r>
              <a:rPr lang="es-ES" sz="1100" dirty="0"/>
              <a:t> haya quedado obsoleto, al contrario. Este seguirá evolucionando y desarrollándose. Sin embargo, las nuevas tecnologías aportan ciertas características de las que </a:t>
            </a:r>
            <a:r>
              <a:rPr lang="es-ES" sz="1100" dirty="0" err="1"/>
              <a:t>OpenAPI</a:t>
            </a:r>
            <a:r>
              <a:rPr lang="es-ES" sz="1100" dirty="0"/>
              <a:t> carece.</a:t>
            </a:r>
          </a:p>
          <a:p>
            <a:endParaRPr lang="es-ES" dirty="0"/>
          </a:p>
        </p:txBody>
      </p:sp>
    </p:spTree>
    <p:extLst>
      <p:ext uri="{BB962C8B-B14F-4D97-AF65-F5344CB8AC3E}">
        <p14:creationId xmlns:p14="http://schemas.microsoft.com/office/powerpoint/2010/main" val="1764823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07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E8E7A-2E6B-49C4-807D-FC27B4C849E4}"/>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76F08F-B71C-4D22-9AC4-7497F67F9879}"/>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75F568F-B577-4C59-9F68-0D3E4627CF9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737FEB-2C35-44CA-ACE2-5901C4180BC0}"/>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AF519A48-18F8-44AD-8C18-40B7772C1C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6A7CC82-CB9D-4F2D-9BFF-05C19A605C38}"/>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66660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0144C-B047-4E8C-A942-64379B38213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A10FFA-D248-43D6-99BA-40BDC824CF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BD4934-E7E2-408C-AF00-6B49EAAFF430}"/>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D8073BD2-CADC-481B-B1F6-26551D45A7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3CB8F2-770F-471A-839B-D1AA88E1673B}"/>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92553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E23729-1300-4645-87D4-CAD72158382D}"/>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840CE1B-594E-4DCF-AFCA-AA8970E54E90}"/>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CC88495-16D6-4DF8-8DD1-20AFBA5AC4F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27F59178-88A6-4E6F-8AE2-1888BD4A536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F2FF3D-91B8-4089-8246-7C0B9586BE30}"/>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95464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912BB-7825-4066-99D3-75F80AB30A7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9D4D348-318F-4ACC-A36F-733EB14EBD4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F974077-C5ED-40F7-8002-627E22BFE215}"/>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C9EC3B3A-39BC-4AA7-9DE4-9E835AD13E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13AE8C-E810-47DB-AD44-6E8F59EE371C}"/>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164147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24677-272F-49DE-9C4D-E2E9B5A3677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97CCE1-76D5-4BA1-BB84-2DDD6D2E30A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9B3927-2D99-4826-9CA1-02307CF1A542}"/>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C3DDA09B-666A-4E4A-95FE-66D74101E4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193DEA-A776-4245-B0F4-AE43B4451BB9}"/>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19504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7BAE6-522F-4638-BF0F-444D28317642}"/>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F1076D-6AC8-49BF-A30A-98568F3B0127}"/>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2173D4-20D6-4E00-815C-F47E6CEAB9FD}"/>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B21F068A-F543-4D72-92F4-2A7A8067FBD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4A5DBF-2576-4232-819E-EBBDB62E0C82}"/>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989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FA94B-6C11-4C65-84DC-3993A8819C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7FEABF-DCE4-40DF-BA62-1EB0A137C14A}"/>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4A44FC9-E142-4722-97ED-FDFDA8844C76}"/>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DC58EA3-2E1C-4BE3-83E9-BBB8F7BD5F09}"/>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5599B057-6E45-4EC0-98D2-BA94AECEAA7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D4046C8-DDB7-4BE5-814A-00D79E21E9C0}"/>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1129615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BDD3C-A6FF-446F-B21F-AF11BD269356}"/>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08B52A1-443D-4408-AB0C-B53C63F252AE}"/>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05C336C-0750-4D7D-8653-8B1CEBEA6AD1}"/>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BFF53BB-F949-476F-B771-D53B067DD4A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ECC57BD-BF36-48C1-901F-05020B1C1C00}"/>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23BCC08-0226-4F31-8E53-49EC7506ED91}"/>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8" name="Marcador de pie de página 7">
            <a:extLst>
              <a:ext uri="{FF2B5EF4-FFF2-40B4-BE49-F238E27FC236}">
                <a16:creationId xmlns:a16="http://schemas.microsoft.com/office/drawing/2014/main" id="{8EB811B3-6017-43D9-BB21-313FB55653E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1201987-F1FF-41AF-AB0B-75E3FC137006}"/>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679814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96B26-84A0-41AD-85C7-EFFEE7845AA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3F5B85F-A508-437D-8FE9-B02290A8E89C}"/>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4" name="Marcador de pie de página 3">
            <a:extLst>
              <a:ext uri="{FF2B5EF4-FFF2-40B4-BE49-F238E27FC236}">
                <a16:creationId xmlns:a16="http://schemas.microsoft.com/office/drawing/2014/main" id="{9FBDEBD7-2607-4A22-932A-305373A18C4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7003F52-C65E-4589-AAF6-AC00974D6C76}"/>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414597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E8FB71-869C-4054-9E31-AB035A8DCD4F}"/>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3" name="Marcador de pie de página 2">
            <a:extLst>
              <a:ext uri="{FF2B5EF4-FFF2-40B4-BE49-F238E27FC236}">
                <a16:creationId xmlns:a16="http://schemas.microsoft.com/office/drawing/2014/main" id="{4BC8379A-639E-4D8F-8C03-7055BB2FC1A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3F432A1-523C-431B-9E8C-156B1A4533DB}"/>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71984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24EA2-030A-4FA6-A5E6-630915DAFFD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4F53B1-B9B5-40DA-864D-372B8A7C419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DB7C06F-B86A-4053-9841-463DA2FA168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11BE14EB-31AE-41CF-BD43-EDC7E7A316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69EECF-C7FD-4101-800C-92F395A0B50E}"/>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2458882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87ED0-8B8E-4155-980C-030D9EC0C0D0}"/>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E719034-1212-4D9E-8101-96E20AC0263B}"/>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6A4A2AA-3ECA-4165-9D0E-93FFCF0D373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FC496-7EDA-4402-BA5E-E159BCE0530F}"/>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A8BD7506-01B3-4615-BB03-CCF8EB6D64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F2025F-C3F9-4B87-B9CF-56D8587DC47E}"/>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1280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EF168-1BA6-4DDE-94EA-094BECC6E982}"/>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82F24-60E7-4D49-8CF5-B4EE709301F2}"/>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910A70B-51DC-4B84-BEF5-DCE5C1FDE448}"/>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E19F11-CD58-4C7B-A128-2FB87C399608}"/>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EDBA61CE-D87F-47D5-962B-C7044AF5DC9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366854-1725-4124-B62B-EFF2600AA5AA}"/>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195132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1A621-1042-48DE-A297-4B5B4750B93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E0B844-A5E3-4143-BD72-B5FF9B2611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626560-8FF7-48D1-A5C3-F8DA9B45AACD}"/>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20D19DBA-DA19-4A0A-9C4A-239C99055C6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E758FB-844E-44A3-A53C-879E7698E5DE}"/>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810777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73A87B-8C74-4E14-AEC7-887F73EA3AEA}"/>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08037D5-C5B8-4D72-80D2-DC7DAAE66009}"/>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E36B6E-9779-4C36-B3D5-9684B1090F4C}"/>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397A51F3-8589-47CA-BC50-6E5922DD6D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09EFAB-2D56-4F6F-8FB4-B5E27B44F847}"/>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91270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85468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781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99921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048406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98572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78952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B6FC6-52E1-455C-9B67-0C8AC583404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402AA4-5700-4981-9594-89FC8C5C1BD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730DFA-D26E-40A1-8609-C892D1D01E1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54A6AE57-D5AF-4020-9328-A6A7D149A0B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B738CA8-2FC6-48DD-BC48-41D78C1F3309}"/>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997459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70055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hasCustomPrompt="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r>
              <a:rPr lang="es-ES"/>
              <a:t>Inditex &lt;&gt; Axpe</a:t>
            </a:r>
          </a:p>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876045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370145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EDC27-E437-45E5-A09F-2ABDC487AC8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89CD2B7-EEF8-4F01-9DBF-49D34BBFD69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783BEC-1AA5-488A-9830-54CA5EFC5758}"/>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39BA731B-B012-4F77-9809-78A7E54F9C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E60CFC-DFF6-4F13-A070-9D25239CA808}"/>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284166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74827-CABF-454B-AD82-E663356C65F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76CB39E-C8A7-4505-8C2A-881F2CC763E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64F4C6-74BA-4234-8750-6BA3F1160621}"/>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4CACBCCE-7C41-40CE-9250-3558DB3C9AB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C6FAD0-CFC9-4C81-AEE9-59D8E7E44011}"/>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280545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7D85-D75C-41CB-9230-73A608D4A757}"/>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6C997B-A7C9-4193-81A6-4DE3C97F13CB}"/>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25CFB7-4D08-4DCA-ADF5-ACF893FE2CFD}"/>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B623E672-9838-4CDD-80EB-A138FAEA1C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EFF2EE-8875-46DF-A4F3-B5A1DE40129C}"/>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357678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3BB-68DC-4B92-9DCF-700977B2515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D49DEA-53F1-4205-B791-41BF1278E393}"/>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0DC1284-DE0F-4132-A916-43FA10F8AB14}"/>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242F18-4576-40EF-A3AE-F6CF51ADC532}"/>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85A55F26-6126-4F64-A874-E5FBA81904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0D9BAD1-2A19-4F57-BBC2-CE56A2B1057A}"/>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443473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7DE2C-5B68-47F8-80F5-A9A40EC95AA5}"/>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B26762-FFDA-4821-832D-8B0DF1818C3D}"/>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9D1259-6884-4DEE-AD50-9129DEFEB596}"/>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70C027-5CCE-453F-B139-7ED39A2716F1}"/>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AA88E11-4250-4FB0-B97E-EBE14C7B80B2}"/>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414EEC-C4E7-4EB0-A6EB-46D93CF1A239}"/>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8" name="Marcador de pie de página 7">
            <a:extLst>
              <a:ext uri="{FF2B5EF4-FFF2-40B4-BE49-F238E27FC236}">
                <a16:creationId xmlns:a16="http://schemas.microsoft.com/office/drawing/2014/main" id="{9773F497-7AD7-42B7-8458-819CA29BBA2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EFF4E0E-3346-4CD0-ADD5-52785F247D18}"/>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2152187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84A9D-5A16-4603-A894-3504ED8F763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9B246EB-DEFD-4A84-ACA8-CB8DD52D4CA1}"/>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4" name="Marcador de pie de página 3">
            <a:extLst>
              <a:ext uri="{FF2B5EF4-FFF2-40B4-BE49-F238E27FC236}">
                <a16:creationId xmlns:a16="http://schemas.microsoft.com/office/drawing/2014/main" id="{2AC8E8CF-B6B6-4BC4-9F1B-69D173E6CAA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E726D12-46B8-4495-A2E8-7A0D56078A7E}"/>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471307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1F75CB-0EC8-46E9-ADFF-AC58263F72AB}"/>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3" name="Marcador de pie de página 2">
            <a:extLst>
              <a:ext uri="{FF2B5EF4-FFF2-40B4-BE49-F238E27FC236}">
                <a16:creationId xmlns:a16="http://schemas.microsoft.com/office/drawing/2014/main" id="{3A6F4F9F-09F3-4DBB-ACC9-D098291F5E4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8C9CBCB-885D-4393-9E19-5BD4B3236C25}"/>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1124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C2765-C23A-47FE-9049-63F8DBE400C0}"/>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7D1813-78CB-49BD-9D90-2FE036E054E1}"/>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A099A6B-4CF4-4202-8CF2-C851C8E7957B}"/>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32F33759-5947-463B-AA7C-ED7584AEB7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C9EE14-ADE6-47D5-99C3-2A3C7566BAF4}"/>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74245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5FCC8-8AF0-4269-9CF4-5F9C06354BE3}"/>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FAE2A9-979C-48E0-A72E-22A8A3CD3D2D}"/>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077B5E-D2FE-45C0-B9AB-BB242BDF76A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166444-5E67-4B51-A0DD-6EFC10EC1895}"/>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EAAB029B-3299-4836-9E09-F6F6F34BDA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6DEBB7-4798-4938-90E7-28FB6624AC22}"/>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205771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DF797-83BF-4E67-AC54-692896FE71DD}"/>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0416C69-165E-4473-98F4-2D21FDA8FBD9}"/>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AA3930A-0DDE-458B-9A9E-68486A2E5ED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A44E4D-0247-4C08-874B-5F92FE2B666A}"/>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7BF79C23-24B3-4A76-B733-EE62061FDF7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F6D624E-2FC7-402D-8257-BF89C1111583}"/>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884213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2BA12-297B-4182-BD11-47DCFB8C648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7CA724-F4B0-476C-ABB2-48669257F5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315AB7-F0C2-4837-958F-A4E93343EC2D}"/>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BE335E96-9C99-4385-BE73-1D40BBB8981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663DCB-BF0A-4CFF-8A75-A47E52EBB5DE}"/>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382574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5C87F3-FBFE-4A9F-91A6-EB591C35E93B}"/>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F2FFB7-84CE-41E0-A753-064E2837E110}"/>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B2AE95-3184-472B-8CB4-EAEAAC1399EB}"/>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1110244F-D79B-4EF1-BA4C-C771956457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7AEE03-A63C-4634-9A8A-D6B2BF06C24A}"/>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20233193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743169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698812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2293258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120988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3749670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53054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691E-A771-42E5-AD3A-F1BFA88D27F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3944003-35CF-49E3-AEE3-8AB91A0140DC}"/>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83E5612-2EBD-4E51-B6BA-10940473CBF2}"/>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94C182B-FF9D-4C2A-9DFD-6E453BD68075}"/>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BF71B189-F582-4EB9-914B-C98BDACF04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BA2FC2-8CB7-4FC5-97F7-9183A87356DD}"/>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4197936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918930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hasCustomPrompt="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r>
              <a:rPr lang="es-ES"/>
              <a:t>Inditex &lt;&gt; Axpe</a:t>
            </a:r>
          </a:p>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709307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4405404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s-ES"/>
              <a:t>Axpe &lt;&lt;</a:t>
            </a:r>
          </a:p>
        </p:txBody>
      </p:sp>
    </p:spTree>
    <p:extLst>
      <p:ext uri="{BB962C8B-B14F-4D97-AF65-F5344CB8AC3E}">
        <p14:creationId xmlns:p14="http://schemas.microsoft.com/office/powerpoint/2010/main" val="1189019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312615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42047733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3004968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A7D47-4470-4A1A-BE80-B1FD821817DA}"/>
              </a:ext>
            </a:extLst>
          </p:cNvPr>
          <p:cNvSpPr>
            <a:spLocks noGrp="1"/>
          </p:cNvSpPr>
          <p:nvPr>
            <p:ph type="title"/>
          </p:nvPr>
        </p:nvSpPr>
        <p:spPr>
          <a:xfrm>
            <a:off x="628651" y="274640"/>
            <a:ext cx="7886700" cy="993775"/>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4080827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23696640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09437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B41D3-5C45-475A-A531-1F38CCEB1DEF}"/>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A607D-B5E2-4A44-A2B5-487E65888DAA}"/>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45B62C6-288D-49EA-8746-6044E409B7D1}"/>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63967E6-3056-43D0-893B-BD98D213C187}"/>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168CBB9-EE71-49D9-86EC-1357EAF60786}"/>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563DA4D-8711-462B-AFBB-9408E73CEE8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8" name="Marcador de pie de página 7">
            <a:extLst>
              <a:ext uri="{FF2B5EF4-FFF2-40B4-BE49-F238E27FC236}">
                <a16:creationId xmlns:a16="http://schemas.microsoft.com/office/drawing/2014/main" id="{4163A15C-3446-4002-AC7F-7B81FC96000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2F5A2F7-F92F-43E4-8289-5AEC7A2A81CB}"/>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41278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5A5FA-CDFB-4FE7-9D0D-CF31C68FD8D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BDEB5A1-4130-429D-A928-0F8F55FC62D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4" name="Marcador de pie de página 3">
            <a:extLst>
              <a:ext uri="{FF2B5EF4-FFF2-40B4-BE49-F238E27FC236}">
                <a16:creationId xmlns:a16="http://schemas.microsoft.com/office/drawing/2014/main" id="{7FBE89B7-EAC0-4C32-9178-E0CD28A1F27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5DB3B1E-7F8E-450B-8A89-096E781F9D4A}"/>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17134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736C1A-124A-4315-8CDF-AC44BFD1181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3" name="Marcador de pie de página 2">
            <a:extLst>
              <a:ext uri="{FF2B5EF4-FFF2-40B4-BE49-F238E27FC236}">
                <a16:creationId xmlns:a16="http://schemas.microsoft.com/office/drawing/2014/main" id="{BEB17229-4D91-45A7-8FBE-A081927733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39222BC-AE0F-4799-A503-D90E8BADFD3D}"/>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282873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ACE20-CF5E-4AC2-A86B-533F79DFCB17}"/>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AF6AFB-26EC-4C95-9EBD-796594519CA8}"/>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0C8FB2E-B594-4380-9F94-D80B0BEE8ACF}"/>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FC172A-ACC7-456D-80B2-D4C19A74AE3D}"/>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9DB740A1-B21E-4295-A301-D3247F8960C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B19BFD-F453-4DC1-B2D6-D0365E2F6A41}"/>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1411261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6.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3" name="Google Shape;7;p1">
            <a:extLst>
              <a:ext uri="{FF2B5EF4-FFF2-40B4-BE49-F238E27FC236}">
                <a16:creationId xmlns:a16="http://schemas.microsoft.com/office/drawing/2014/main" id="{8CD2ACAE-306C-4230-9813-F06E2E6E5BAF}"/>
              </a:ext>
            </a:extLst>
          </p:cNvPr>
          <p:cNvPicPr preferRelativeResize="0"/>
          <p:nvPr userDrawn="1"/>
        </p:nvPicPr>
        <p:blipFill>
          <a:blip r:embed="rId3">
            <a:alphaModFix/>
          </a:blip>
          <a:stretch>
            <a:fillRect/>
          </a:stretch>
        </p:blipFill>
        <p:spPr>
          <a:xfrm>
            <a:off x="7668325" y="245100"/>
            <a:ext cx="1158748" cy="441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53FE979-AAC3-4E6E-88DD-D42A4FAF6D7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2E09204-3036-4045-8501-A42454E3975F}"/>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C02BF-87E9-4FF2-BC0D-09E47D88AB45}"/>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3B7CFAA9-ECA1-4643-AE62-D58E5D1FF4F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B336FCE-5220-4C27-BD3C-D75EE57FDC7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6174D536-77F2-47F4-916C-DFD85745F682}" type="slidenum">
              <a:rPr lang="es-ES" smtClean="0"/>
              <a:t>‹Nº›</a:t>
            </a:fld>
            <a:endParaRPr lang="es-ES"/>
          </a:p>
        </p:txBody>
      </p:sp>
    </p:spTree>
    <p:extLst>
      <p:ext uri="{BB962C8B-B14F-4D97-AF65-F5344CB8AC3E}">
        <p14:creationId xmlns:p14="http://schemas.microsoft.com/office/powerpoint/2010/main" val="163368371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0DC16E-6E7F-4A67-94E9-877DF2FE6DA6}"/>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65C67B-7FAC-41F2-878B-72BB2A5A4691}"/>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AC9756-7696-4710-930F-5E40FC30945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0DFE90DC-527D-49BE-B682-E8368097446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4FFA2D3-73F1-4775-9592-E812B69691A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8CC5543-19E3-41F3-B94B-AE88461EB146}" type="slidenum">
              <a:rPr lang="es-ES" smtClean="0"/>
              <a:t>‹Nº›</a:t>
            </a:fld>
            <a:endParaRPr lang="es-ES"/>
          </a:p>
        </p:txBody>
      </p:sp>
    </p:spTree>
    <p:extLst>
      <p:ext uri="{BB962C8B-B14F-4D97-AF65-F5344CB8AC3E}">
        <p14:creationId xmlns:p14="http://schemas.microsoft.com/office/powerpoint/2010/main" val="98297010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s-ES"/>
              <a:t>Inditex </a:t>
            </a:r>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2" name="Marcador de fecha 1">
            <a:extLst>
              <a:ext uri="{FF2B5EF4-FFF2-40B4-BE49-F238E27FC236}">
                <a16:creationId xmlns:a16="http://schemas.microsoft.com/office/drawing/2014/main" id="{11595ACA-1C60-4FDA-8E6C-FA56B2DCED3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5FBE635-9F5C-4340-9D5D-C6D5C93955DD}" type="datetimeFigureOut">
              <a:rPr lang="es-ES" smtClean="0"/>
              <a:t>11/11/2022</a:t>
            </a:fld>
            <a:endParaRPr lang="es-ES"/>
          </a:p>
        </p:txBody>
      </p:sp>
      <p:sp>
        <p:nvSpPr>
          <p:cNvPr id="3" name="Marcador de pie de página 2">
            <a:extLst>
              <a:ext uri="{FF2B5EF4-FFF2-40B4-BE49-F238E27FC236}">
                <a16:creationId xmlns:a16="http://schemas.microsoft.com/office/drawing/2014/main" id="{1E0BBFD2-3ECE-43BB-BFC7-BE133E47DF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Tree>
    <p:extLst>
      <p:ext uri="{BB962C8B-B14F-4D97-AF65-F5344CB8AC3E}">
        <p14:creationId xmlns:p14="http://schemas.microsoft.com/office/powerpoint/2010/main" val="927914020"/>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F6316C-5E06-4623-B202-ED81D3DB518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2CC99F0-A214-4545-B24F-6A6BF9756F08}"/>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8989D7-DECF-4A4C-A5B0-FA39B7DE2BBE}"/>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AE2581ED-6B11-42BB-AAC7-53E0AA27D258}"/>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FAA4ECA-CAAD-4B96-8639-6EAF00C67E8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3EFDDAC-D0E3-45EF-B035-6C7A4538491F}" type="slidenum">
              <a:rPr lang="es-ES" smtClean="0"/>
              <a:t>‹Nº›</a:t>
            </a:fld>
            <a:endParaRPr lang="es-ES"/>
          </a:p>
        </p:txBody>
      </p:sp>
    </p:spTree>
    <p:extLst>
      <p:ext uri="{BB962C8B-B14F-4D97-AF65-F5344CB8AC3E}">
        <p14:creationId xmlns:p14="http://schemas.microsoft.com/office/powerpoint/2010/main" val="40531228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s-ES"/>
              <a:t>Inditex </a:t>
            </a:r>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2" name="Marcador de fecha 1">
            <a:extLst>
              <a:ext uri="{FF2B5EF4-FFF2-40B4-BE49-F238E27FC236}">
                <a16:creationId xmlns:a16="http://schemas.microsoft.com/office/drawing/2014/main" id="{11595ACA-1C60-4FDA-8E6C-FA56B2DCED3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5FBE635-9F5C-4340-9D5D-C6D5C93955DD}" type="datetimeFigureOut">
              <a:rPr lang="es-ES" smtClean="0"/>
              <a:t>11/11/2022</a:t>
            </a:fld>
            <a:endParaRPr lang="es-ES"/>
          </a:p>
        </p:txBody>
      </p:sp>
      <p:sp>
        <p:nvSpPr>
          <p:cNvPr id="3" name="Marcador de pie de página 2">
            <a:extLst>
              <a:ext uri="{FF2B5EF4-FFF2-40B4-BE49-F238E27FC236}">
                <a16:creationId xmlns:a16="http://schemas.microsoft.com/office/drawing/2014/main" id="{1E0BBFD2-3ECE-43BB-BFC7-BE133E47DF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Tree>
    <p:extLst>
      <p:ext uri="{BB962C8B-B14F-4D97-AF65-F5344CB8AC3E}">
        <p14:creationId xmlns:p14="http://schemas.microsoft.com/office/powerpoint/2010/main" val="3448463300"/>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7" name="Google Shape;7;p1"/>
          <p:cNvPicPr preferRelativeResize="0"/>
          <p:nvPr userDrawn="1"/>
        </p:nvPicPr>
        <p:blipFill>
          <a:blip r:embed="rId4">
            <a:alphaModFix/>
          </a:blip>
          <a:stretch>
            <a:fillRect/>
          </a:stretch>
        </p:blipFill>
        <p:spPr>
          <a:xfrm>
            <a:off x="7668325" y="245100"/>
            <a:ext cx="1158748" cy="441725"/>
          </a:xfrm>
          <a:prstGeom prst="rect">
            <a:avLst/>
          </a:prstGeom>
          <a:noFill/>
          <a:ln>
            <a:noFill/>
          </a:ln>
        </p:spPr>
      </p:pic>
    </p:spTree>
    <p:extLst>
      <p:ext uri="{BB962C8B-B14F-4D97-AF65-F5344CB8AC3E}">
        <p14:creationId xmlns:p14="http://schemas.microsoft.com/office/powerpoint/2010/main" val="3431807589"/>
      </p:ext>
    </p:extLst>
  </p:cSld>
  <p:clrMap bg1="lt1" tx1="dk1" bg2="dk2" tx2="lt2" accent1="accent1" accent2="accent2" accent3="accent3" accent4="accent4" accent5="accent5" accent6="accent6" hlink="hlink" folHlink="folHlink"/>
  <p:sldLayoutIdLst>
    <p:sldLayoutId id="214748371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472451" y="4760574"/>
            <a:ext cx="1354500" cy="338524"/>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s-ES" sz="1000" b="1">
                <a:solidFill>
                  <a:schemeClr val="dk1"/>
                </a:solidFill>
                <a:latin typeface="Montserrat"/>
                <a:ea typeface="Montserrat"/>
                <a:cs typeface="Montserrat"/>
                <a:sym typeface="Montserrat"/>
              </a:rPr>
              <a:t>É</a:t>
            </a:r>
            <a:r>
              <a:rPr lang="es" sz="1000" b="1">
                <a:solidFill>
                  <a:schemeClr val="dk1"/>
                </a:solidFill>
                <a:latin typeface="Montserrat"/>
                <a:ea typeface="Montserrat"/>
                <a:cs typeface="Montserrat"/>
                <a:sym typeface="Montserrat"/>
              </a:rPr>
              <a:t>xito compartido</a:t>
            </a:r>
            <a:endParaRPr sz="1000" b="1">
              <a:solidFill>
                <a:schemeClr val="dk1"/>
              </a:solidFill>
              <a:latin typeface="Montserrat"/>
              <a:ea typeface="Montserrat"/>
              <a:cs typeface="Montserrat"/>
              <a:sym typeface="Montserrat"/>
            </a:endParaRPr>
          </a:p>
        </p:txBody>
      </p:sp>
      <p:pic>
        <p:nvPicPr>
          <p:cNvPr id="7" name="Google Shape;7;p1"/>
          <p:cNvPicPr preferRelativeResize="0"/>
          <p:nvPr/>
        </p:nvPicPr>
        <p:blipFill>
          <a:blip r:embed="rId6">
            <a:alphaModFix/>
          </a:blip>
          <a:stretch>
            <a:fillRect/>
          </a:stretch>
        </p:blipFill>
        <p:spPr>
          <a:xfrm>
            <a:off x="7668326" y="245100"/>
            <a:ext cx="1158748" cy="441725"/>
          </a:xfrm>
          <a:prstGeom prst="rect">
            <a:avLst/>
          </a:prstGeom>
          <a:noFill/>
          <a:ln>
            <a:noFill/>
          </a:ln>
        </p:spPr>
      </p:pic>
    </p:spTree>
    <p:extLst>
      <p:ext uri="{BB962C8B-B14F-4D97-AF65-F5344CB8AC3E}">
        <p14:creationId xmlns:p14="http://schemas.microsoft.com/office/powerpoint/2010/main" val="4289519130"/>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pec.openapis.org/oas/latest.html" TargetMode="External"/><Relationship Id="rId7" Type="http://schemas.openxmlformats.org/officeDocument/2006/relationships/hyperlink" Target="https://www.asyncapi.com/docs/reference/specification/v2.5.0" TargetMode="External"/><Relationship Id="rId2" Type="http://schemas.microsoft.com/office/2018/10/relationships/comments" Target="../comments/modernComment_7FFDED59_EB1DD369.xml"/><Relationship Id="rId1" Type="http://schemas.openxmlformats.org/officeDocument/2006/relationships/slideLayout" Target="../slideLayouts/slideLayout1.xml"/><Relationship Id="rId6" Type="http://schemas.openxmlformats.org/officeDocument/2006/relationships/hyperlink" Target="https://avro.apache.org/docs/1.11.1/" TargetMode="External"/><Relationship Id="rId5" Type="http://schemas.openxmlformats.org/officeDocument/2006/relationships/hyperlink" Target="https://grpc.io/docs/" TargetMode="External"/><Relationship Id="rId4" Type="http://schemas.openxmlformats.org/officeDocument/2006/relationships/hyperlink" Target="https://graphql.org/lear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9.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1.png"/><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53.xml"/><Relationship Id="rId6" Type="http://schemas.openxmlformats.org/officeDocument/2006/relationships/slide" Target="slide11.xml"/><Relationship Id="rId5" Type="http://schemas.openxmlformats.org/officeDocument/2006/relationships/slide" Target="slide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18/10/relationships/comments" Target="../comments/modernComment_7FFDED5F_ADAC13F9.xml"/><Relationship Id="rId2" Type="http://schemas.openxmlformats.org/officeDocument/2006/relationships/notesSlide" Target="../notesSlides/notesSlide5.xml"/><Relationship Id="rId1" Type="http://schemas.openxmlformats.org/officeDocument/2006/relationships/slideLayout" Target="../slideLayouts/slideLayout5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ctrTitle" idx="4294967295"/>
          </p:nvPr>
        </p:nvSpPr>
        <p:spPr>
          <a:xfrm>
            <a:off x="560300" y="500453"/>
            <a:ext cx="6955197" cy="677078"/>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sz="3200" b="1" dirty="0">
                <a:latin typeface="Montserrat"/>
                <a:ea typeface="Montserrat"/>
                <a:cs typeface="Montserrat"/>
                <a:sym typeface="Montserrat"/>
              </a:rPr>
              <a:t>Marco Teórico</a:t>
            </a:r>
            <a:endParaRPr sz="3200" b="1" dirty="0">
              <a:latin typeface="Montserrat"/>
              <a:ea typeface="Montserrat"/>
              <a:cs typeface="Montserrat"/>
              <a:sym typeface="Montserrat"/>
            </a:endParaRPr>
          </a:p>
        </p:txBody>
      </p:sp>
      <p:sp>
        <p:nvSpPr>
          <p:cNvPr id="16" name="Google Shape;16;p5"/>
          <p:cNvSpPr txBox="1"/>
          <p:nvPr/>
        </p:nvSpPr>
        <p:spPr>
          <a:xfrm>
            <a:off x="649950" y="2065121"/>
            <a:ext cx="3267300" cy="1246465"/>
          </a:xfrm>
          <a:prstGeom prst="rect">
            <a:avLst/>
          </a:prstGeom>
          <a:noFill/>
          <a:ln>
            <a:noFill/>
          </a:ln>
        </p:spPr>
        <p:txBody>
          <a:bodyPr spcFirstLastPara="1" wrap="square" lIns="91425" tIns="91425" rIns="91425" bIns="91425" anchor="t" anchorCtr="0">
            <a:spAutoFit/>
          </a:bodyPr>
          <a:lstStyle/>
          <a:p>
            <a:pPr algn="just">
              <a:lnSpc>
                <a:spcPct val="115000"/>
              </a:lnSpc>
              <a:buSzPts val="1100"/>
            </a:pPr>
            <a:r>
              <a:rPr lang="es-ES" sz="1200" b="1" dirty="0">
                <a:latin typeface="Montserrat"/>
                <a:ea typeface="Montserrat"/>
                <a:cs typeface="Montserrat"/>
                <a:sym typeface="Montserrat"/>
              </a:rPr>
              <a:t>Trataremos las diferentes tecnologías API más empleadas, describiendo las características principales de cada una de ellas y detallando las diferencias entre unas y otras.</a:t>
            </a:r>
            <a:endParaRPr sz="1200" b="1" dirty="0">
              <a:latin typeface="Montserrat"/>
              <a:ea typeface="Montserrat"/>
              <a:cs typeface="Montserrat"/>
              <a:sym typeface="Montserrat"/>
            </a:endParaRPr>
          </a:p>
        </p:txBody>
      </p:sp>
      <p:sp>
        <p:nvSpPr>
          <p:cNvPr id="17" name="Google Shape;17;p5"/>
          <p:cNvSpPr txBox="1">
            <a:spLocks noGrp="1"/>
          </p:cNvSpPr>
          <p:nvPr>
            <p:ph type="subTitle" idx="4294967295"/>
          </p:nvPr>
        </p:nvSpPr>
        <p:spPr>
          <a:xfrm>
            <a:off x="649950" y="1431532"/>
            <a:ext cx="3585900" cy="52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dirty="0">
                <a:latin typeface="Montserrat"/>
                <a:ea typeface="Montserrat"/>
                <a:cs typeface="Montserrat"/>
                <a:sym typeface="Montserrat"/>
              </a:rPr>
              <a:t>14 de Noviembre de 2022</a:t>
            </a:r>
            <a:endParaRPr sz="1200" b="1" dirty="0">
              <a:solidFill>
                <a:srgbClr val="000000"/>
              </a:solidFill>
              <a:latin typeface="Montserrat"/>
              <a:ea typeface="Montserrat"/>
              <a:cs typeface="Montserrat"/>
              <a:sym typeface="Montserrat"/>
            </a:endParaRPr>
          </a:p>
        </p:txBody>
      </p:sp>
      <p:cxnSp>
        <p:nvCxnSpPr>
          <p:cNvPr id="18" name="Google Shape;18;p5"/>
          <p:cNvCxnSpPr/>
          <p:nvPr/>
        </p:nvCxnSpPr>
        <p:spPr>
          <a:xfrm>
            <a:off x="730891" y="1431532"/>
            <a:ext cx="1899900" cy="0"/>
          </a:xfrm>
          <a:prstGeom prst="straightConnector1">
            <a:avLst/>
          </a:prstGeom>
          <a:noFill/>
          <a:ln w="38100" cap="flat" cmpd="sng">
            <a:solidFill>
              <a:schemeClr val="dk1"/>
            </a:solidFill>
            <a:prstDash val="solid"/>
            <a:round/>
            <a:headEnd type="none" w="med" len="med"/>
            <a:tailEnd type="none" w="med" len="med"/>
          </a:ln>
        </p:spPr>
      </p:cxnSp>
      <p:sp>
        <p:nvSpPr>
          <p:cNvPr id="21" name="Google Shape;21;p5"/>
          <p:cNvSpPr txBox="1"/>
          <p:nvPr/>
        </p:nvSpPr>
        <p:spPr>
          <a:xfrm>
            <a:off x="649950" y="3419875"/>
            <a:ext cx="3585900" cy="538579"/>
          </a:xfrm>
          <a:prstGeom prst="rect">
            <a:avLst/>
          </a:prstGeom>
          <a:noFill/>
          <a:ln>
            <a:noFill/>
          </a:ln>
        </p:spPr>
        <p:txBody>
          <a:bodyPr spcFirstLastPara="1" wrap="square" lIns="91425" tIns="91425" rIns="91425" bIns="91425" anchor="t" anchorCtr="0">
            <a:spAutoFit/>
          </a:bodyPr>
          <a:lstStyle/>
          <a:p>
            <a:pPr>
              <a:lnSpc>
                <a:spcPct val="115000"/>
              </a:lnSpc>
            </a:pPr>
            <a:r>
              <a:rPr lang="es" sz="1000">
                <a:latin typeface="Montserrat Medium"/>
                <a:ea typeface="Montserrat Medium"/>
                <a:cs typeface="Montserrat Medium"/>
                <a:sym typeface="Montserrat Medium"/>
              </a:rPr>
              <a:t>Crecemos juntos con Innovación I</a:t>
            </a:r>
          </a:p>
          <a:p>
            <a:pPr>
              <a:lnSpc>
                <a:spcPct val="115000"/>
              </a:lnSpc>
            </a:pPr>
            <a:r>
              <a:rPr lang="es" sz="1000">
                <a:latin typeface="Montserrat Medium"/>
                <a:ea typeface="Montserrat Medium"/>
                <a:cs typeface="Montserrat Medium"/>
                <a:sym typeface="Montserrat Medium"/>
              </a:rPr>
              <a:t>Orientación de producto | Valor de negocio</a:t>
            </a:r>
            <a:endParaRPr sz="1000">
              <a:latin typeface="Montserrat Medium"/>
              <a:ea typeface="Montserrat Medium"/>
              <a:cs typeface="Montserrat Medium"/>
              <a:sym typeface="Montserrat Medium"/>
            </a:endParaRPr>
          </a:p>
        </p:txBody>
      </p:sp>
      <p:sp>
        <p:nvSpPr>
          <p:cNvPr id="3" name="CuadroTexto 2">
            <a:extLst>
              <a:ext uri="{FF2B5EF4-FFF2-40B4-BE49-F238E27FC236}">
                <a16:creationId xmlns:a16="http://schemas.microsoft.com/office/drawing/2014/main" id="{FCD525DB-D665-EB7B-4ED7-9B6149E39772}"/>
              </a:ext>
            </a:extLst>
          </p:cNvPr>
          <p:cNvSpPr txBox="1"/>
          <p:nvPr/>
        </p:nvSpPr>
        <p:spPr>
          <a:xfrm>
            <a:off x="1427441" y="4240118"/>
            <a:ext cx="2237139" cy="307777"/>
          </a:xfrm>
          <a:prstGeom prst="rect">
            <a:avLst/>
          </a:prstGeom>
          <a:noFill/>
        </p:spPr>
        <p:txBody>
          <a:bodyPr wrap="square">
            <a:spAutoFit/>
          </a:bodyPr>
          <a:lstStyle/>
          <a:p>
            <a:r>
              <a:rPr lang="es" b="1" dirty="0">
                <a:latin typeface="Montserrat"/>
                <a:ea typeface="Montserrat"/>
                <a:cs typeface="Montserrat"/>
                <a:sym typeface="Montserrat"/>
              </a:rPr>
              <a:t>Logo CoE</a:t>
            </a:r>
            <a:endParaRPr lang="es-ES" dirty="0"/>
          </a:p>
        </p:txBody>
      </p:sp>
    </p:spTree>
    <p:extLst>
      <p:ext uri="{BB962C8B-B14F-4D97-AF65-F5344CB8AC3E}">
        <p14:creationId xmlns:p14="http://schemas.microsoft.com/office/powerpoint/2010/main" val="148267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100" b="1" dirty="0">
                <a:latin typeface="Montserrat"/>
                <a:ea typeface="Montserrat"/>
                <a:cs typeface="Montserrat"/>
                <a:sym typeface="Montserrat"/>
              </a:rPr>
              <a:t>Tecnologías – </a:t>
            </a:r>
            <a:r>
              <a:rPr lang="es-ES" sz="2100" b="1" dirty="0">
                <a:latin typeface="Montserrat"/>
                <a:sym typeface="Montserrat"/>
              </a:rPr>
              <a:t>AsyncAPI (II)</a:t>
            </a:r>
            <a:endParaRPr lang="es-ES" dirty="0"/>
          </a:p>
        </p:txBody>
      </p:sp>
      <p:sp>
        <p:nvSpPr>
          <p:cNvPr id="7" name="CuadroTexto 6">
            <a:extLst>
              <a:ext uri="{FF2B5EF4-FFF2-40B4-BE49-F238E27FC236}">
                <a16:creationId xmlns:a16="http://schemas.microsoft.com/office/drawing/2014/main" id="{BD85B5DC-892E-1048-64FC-3DA3C213F17C}"/>
              </a:ext>
            </a:extLst>
          </p:cNvPr>
          <p:cNvSpPr txBox="1"/>
          <p:nvPr/>
        </p:nvSpPr>
        <p:spPr>
          <a:xfrm>
            <a:off x="560300" y="1088108"/>
            <a:ext cx="7662320" cy="1061829"/>
          </a:xfrm>
          <a:prstGeom prst="rect">
            <a:avLst/>
          </a:prstGeom>
          <a:noFill/>
        </p:spPr>
        <p:txBody>
          <a:bodyPr wrap="square">
            <a:spAutoFit/>
          </a:bodyPr>
          <a:lstStyle/>
          <a:p>
            <a:pPr algn="just">
              <a:spcAft>
                <a:spcPts val="600"/>
              </a:spcAft>
            </a:pPr>
            <a:r>
              <a:rPr lang="es-ES" sz="1200" dirty="0">
                <a:latin typeface="Montserrat" panose="00000500000000000000" pitchFamily="2" charset="0"/>
              </a:rPr>
              <a:t>Tiene tres objetivos principales:</a:t>
            </a:r>
          </a:p>
          <a:p>
            <a:pPr marL="342900" indent="-342900" algn="just">
              <a:spcAft>
                <a:spcPts val="600"/>
              </a:spcAft>
              <a:buFont typeface="+mj-lt"/>
              <a:buAutoNum type="arabicPeriod"/>
            </a:pPr>
            <a:r>
              <a:rPr lang="es-ES" sz="1200" dirty="0">
                <a:latin typeface="Montserrat" panose="00000500000000000000" pitchFamily="2" charset="0"/>
              </a:rPr>
              <a:t>Unificar todas las especificaciones de las APIs.</a:t>
            </a:r>
          </a:p>
          <a:p>
            <a:pPr marL="342900" indent="-342900" algn="just">
              <a:spcAft>
                <a:spcPts val="600"/>
              </a:spcAft>
              <a:buFont typeface="+mj-lt"/>
              <a:buAutoNum type="arabicPeriod"/>
            </a:pPr>
            <a:r>
              <a:rPr lang="es-ES" sz="1200" dirty="0">
                <a:latin typeface="Montserrat" panose="00000500000000000000" pitchFamily="2" charset="0"/>
              </a:rPr>
              <a:t>Que el funcionamiento de la especificación sea cada vez más fluida</a:t>
            </a:r>
          </a:p>
          <a:p>
            <a:pPr marL="342900" indent="-342900" algn="just">
              <a:spcAft>
                <a:spcPts val="600"/>
              </a:spcAft>
              <a:buFont typeface="+mj-lt"/>
              <a:buAutoNum type="arabicPeriod"/>
            </a:pPr>
            <a:r>
              <a:rPr lang="es-ES" sz="1200" dirty="0">
                <a:latin typeface="Montserrat" panose="00000500000000000000" pitchFamily="2" charset="0"/>
              </a:rPr>
              <a:t>Alcanzar la primera posición entre las especificaciones API más usadas.</a:t>
            </a:r>
          </a:p>
        </p:txBody>
      </p:sp>
      <p:sp>
        <p:nvSpPr>
          <p:cNvPr id="8" name="CuadroTexto 7">
            <a:extLst>
              <a:ext uri="{FF2B5EF4-FFF2-40B4-BE49-F238E27FC236}">
                <a16:creationId xmlns:a16="http://schemas.microsoft.com/office/drawing/2014/main" id="{F3636D93-24B7-3BD4-A9BA-FEB0F3F134E4}"/>
              </a:ext>
            </a:extLst>
          </p:cNvPr>
          <p:cNvSpPr txBox="1"/>
          <p:nvPr/>
        </p:nvSpPr>
        <p:spPr>
          <a:xfrm>
            <a:off x="560300" y="2492880"/>
            <a:ext cx="8492958" cy="1692771"/>
          </a:xfrm>
          <a:prstGeom prst="rect">
            <a:avLst/>
          </a:prstGeom>
          <a:noFill/>
        </p:spPr>
        <p:txBody>
          <a:bodyPr wrap="square">
            <a:spAutoFit/>
          </a:bodyPr>
          <a:lstStyle/>
          <a:p>
            <a:pPr algn="just">
              <a:spcAft>
                <a:spcPts val="600"/>
              </a:spcAft>
            </a:pPr>
            <a:r>
              <a:rPr lang="es-ES" sz="1200" dirty="0">
                <a:latin typeface="Montserrat" panose="00000500000000000000" pitchFamily="2" charset="0"/>
              </a:rPr>
              <a:t>Aspectos a tener en cuenta:</a:t>
            </a:r>
          </a:p>
          <a:p>
            <a:pPr marL="342900" indent="-342900" algn="just">
              <a:spcAft>
                <a:spcPts val="600"/>
              </a:spcAft>
              <a:buFont typeface="+mj-lt"/>
              <a:buAutoNum type="arabicPeriod"/>
            </a:pPr>
            <a:r>
              <a:rPr lang="es-ES" sz="1200" dirty="0">
                <a:latin typeface="Montserrat" panose="00000500000000000000" pitchFamily="2" charset="0"/>
              </a:rPr>
              <a:t>AsyncAPI es compatible con los esquemas OpenAPI.</a:t>
            </a:r>
          </a:p>
          <a:p>
            <a:pPr marL="342900" indent="-342900" algn="just">
              <a:spcAft>
                <a:spcPts val="600"/>
              </a:spcAft>
              <a:buFont typeface="+mj-lt"/>
              <a:buAutoNum type="arabicPeriod"/>
            </a:pPr>
            <a:r>
              <a:rPr lang="es-ES" sz="1200" dirty="0">
                <a:latin typeface="Montserrat" panose="00000500000000000000" pitchFamily="2" charset="0"/>
              </a:rPr>
              <a:t>La carga útil del mensaje en AsyncAPI puede ser cualquier valor, no solo un esquema AsyncAPI/OpenAPI.                         Ej. Esquema </a:t>
            </a:r>
            <a:r>
              <a:rPr lang="es-ES" sz="1200" dirty="0" err="1">
                <a:latin typeface="Montserrat" panose="00000500000000000000" pitchFamily="2" charset="0"/>
              </a:rPr>
              <a:t>Avro</a:t>
            </a:r>
            <a:r>
              <a:rPr lang="es-ES" sz="1200" dirty="0">
                <a:latin typeface="Montserrat" panose="00000500000000000000" pitchFamily="2" charset="0"/>
              </a:rPr>
              <a:t>.</a:t>
            </a:r>
          </a:p>
          <a:p>
            <a:pPr marL="342900" indent="-342900" algn="just">
              <a:spcAft>
                <a:spcPts val="600"/>
              </a:spcAft>
              <a:buFont typeface="+mj-lt"/>
              <a:buAutoNum type="arabicPeriod"/>
            </a:pPr>
            <a:r>
              <a:rPr lang="es-ES" sz="1200" dirty="0">
                <a:latin typeface="Montserrat" panose="00000500000000000000" pitchFamily="2" charset="0"/>
              </a:rPr>
              <a:t>El objeto de servidor AsyncAPI es casi idéntico al de OpenAPI, con la excepción de que </a:t>
            </a:r>
            <a:r>
              <a:rPr lang="es-ES" sz="1200" dirty="0" err="1">
                <a:latin typeface="Montserrat" panose="00000500000000000000" pitchFamily="2" charset="0"/>
              </a:rPr>
              <a:t>schemas</a:t>
            </a:r>
            <a:r>
              <a:rPr lang="es-ES" sz="1200" dirty="0">
                <a:latin typeface="Montserrat" panose="00000500000000000000" pitchFamily="2" charset="0"/>
              </a:rPr>
              <a:t> cambia su nombre a </a:t>
            </a:r>
            <a:r>
              <a:rPr lang="es-ES" sz="1200" dirty="0" err="1">
                <a:latin typeface="Montserrat" panose="00000500000000000000" pitchFamily="2" charset="0"/>
              </a:rPr>
              <a:t>protocol</a:t>
            </a:r>
            <a:r>
              <a:rPr lang="es-ES" sz="1200" dirty="0">
                <a:latin typeface="Montserrat" panose="00000500000000000000" pitchFamily="2" charset="0"/>
              </a:rPr>
              <a:t> y AsyncAPI introduce la propiedad </a:t>
            </a:r>
            <a:r>
              <a:rPr lang="es-ES" sz="1200" dirty="0" err="1">
                <a:latin typeface="Montserrat" panose="00000500000000000000" pitchFamily="2" charset="0"/>
              </a:rPr>
              <a:t>protocolVersion</a:t>
            </a:r>
            <a:r>
              <a:rPr lang="es-ES" sz="1200" dirty="0">
                <a:latin typeface="Montserrat" panose="00000500000000000000" pitchFamily="2" charset="0"/>
              </a:rPr>
              <a:t>.</a:t>
            </a:r>
          </a:p>
          <a:p>
            <a:pPr marL="342900" indent="-342900" algn="just">
              <a:spcAft>
                <a:spcPts val="600"/>
              </a:spcAft>
              <a:buFont typeface="+mj-lt"/>
              <a:buAutoNum type="arabicPeriod"/>
            </a:pPr>
            <a:r>
              <a:rPr lang="es-ES" sz="1200" dirty="0">
                <a:latin typeface="Montserrat" panose="00000500000000000000" pitchFamily="2" charset="0"/>
              </a:rPr>
              <a:t>Los parámetros de canal de AsyncAPI son el equivalente de los parámetros de ruta de OpenAPI</a:t>
            </a:r>
          </a:p>
        </p:txBody>
      </p:sp>
    </p:spTree>
    <p:extLst>
      <p:ext uri="{BB962C8B-B14F-4D97-AF65-F5344CB8AC3E}">
        <p14:creationId xmlns:p14="http://schemas.microsoft.com/office/powerpoint/2010/main" val="322575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1104888"/>
          </a:xfrm>
          <a:prstGeom prst="rect">
            <a:avLst/>
          </a:prstGeom>
          <a:noFill/>
          <a:ln>
            <a:noFill/>
          </a:ln>
        </p:spPr>
        <p:txBody>
          <a:bodyPr spcFirstLastPara="1" wrap="square" lIns="91425" tIns="91425" rIns="91425" bIns="91425" anchor="t" anchorCtr="0">
            <a:spAutoFit/>
          </a:bodyPr>
          <a:lstStyle/>
          <a:p>
            <a:pPr>
              <a:lnSpc>
                <a:spcPct val="115000"/>
              </a:lnSpc>
            </a:pPr>
            <a:r>
              <a:rPr lang="es" sz="2800">
                <a:solidFill>
                  <a:schemeClr val="lt1"/>
                </a:solidFill>
                <a:latin typeface="Montserrat"/>
                <a:ea typeface="Montserrat"/>
                <a:cs typeface="Montserrat"/>
                <a:sym typeface="Montserrat"/>
              </a:rPr>
              <a:t>03</a:t>
            </a:r>
            <a:r>
              <a:rPr lang="es"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1415742"/>
          </a:xfrm>
          <a:prstGeom prst="rect">
            <a:avLst/>
          </a:prstGeom>
          <a:noFill/>
          <a:ln>
            <a:noFill/>
          </a:ln>
        </p:spPr>
        <p:txBody>
          <a:bodyPr spcFirstLastPara="1" wrap="square" lIns="91425" tIns="91425" rIns="91425" bIns="91425" anchor="t" anchorCtr="0">
            <a:spAutoFit/>
          </a:bodyPr>
          <a:lstStyle/>
          <a:p>
            <a:r>
              <a:rPr lang="es-ES" sz="4000" dirty="0">
                <a:solidFill>
                  <a:schemeClr val="lt1"/>
                </a:solidFill>
                <a:latin typeface="Montserrat Medium"/>
                <a:sym typeface="Montserrat Medium"/>
              </a:rPr>
              <a:t>¿Por qué surgen alternativas?</a:t>
            </a:r>
            <a:endParaRPr lang="es-ES" dirty="0">
              <a:solidFill>
                <a:schemeClr val="lt1"/>
              </a:solidFill>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323325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¿Por qué surgen alternativas?</a:t>
            </a:r>
          </a:p>
        </p:txBody>
      </p:sp>
      <p:sp>
        <p:nvSpPr>
          <p:cNvPr id="4" name="CuadroTexto 3">
            <a:extLst>
              <a:ext uri="{FF2B5EF4-FFF2-40B4-BE49-F238E27FC236}">
                <a16:creationId xmlns:a16="http://schemas.microsoft.com/office/drawing/2014/main" id="{B2722217-54B1-36D5-B586-111C072D947C}"/>
              </a:ext>
            </a:extLst>
          </p:cNvPr>
          <p:cNvSpPr txBox="1"/>
          <p:nvPr/>
        </p:nvSpPr>
        <p:spPr>
          <a:xfrm>
            <a:off x="560301" y="1292708"/>
            <a:ext cx="3649561" cy="2200602"/>
          </a:xfrm>
          <a:prstGeom prst="rect">
            <a:avLst/>
          </a:prstGeom>
          <a:noFill/>
        </p:spPr>
        <p:txBody>
          <a:bodyPr wrap="square" lIns="91440" tIns="45720" rIns="91440" bIns="45720" anchor="t">
            <a:spAutoFit/>
          </a:bodyPr>
          <a:lstStyle/>
          <a:p>
            <a:pPr algn="just">
              <a:spcAft>
                <a:spcPts val="600"/>
              </a:spcAft>
            </a:pPr>
            <a:r>
              <a:rPr lang="es-ES" sz="1200" dirty="0">
                <a:latin typeface="Montserrat" panose="00000500000000000000" pitchFamily="2" charset="0"/>
              </a:rPr>
              <a:t>En el caso de </a:t>
            </a:r>
            <a:r>
              <a:rPr lang="es-ES" sz="1200" b="1" dirty="0">
                <a:latin typeface="Montserrat" panose="00000500000000000000" pitchFamily="2" charset="0"/>
              </a:rPr>
              <a:t>GraphQL</a:t>
            </a:r>
            <a:r>
              <a:rPr lang="es-ES" sz="1200" dirty="0">
                <a:latin typeface="Montserrat" panose="00000500000000000000" pitchFamily="2" charset="0"/>
              </a:rPr>
              <a:t>, se desarrolló para:</a:t>
            </a:r>
          </a:p>
          <a:p>
            <a:pPr marL="342900" indent="-342900" algn="just">
              <a:spcAft>
                <a:spcPts val="600"/>
              </a:spcAft>
              <a:buFont typeface="Arial" panose="020B0604020202020204" pitchFamily="34" charset="0"/>
              <a:buChar char="•"/>
            </a:pPr>
            <a:r>
              <a:rPr lang="es-ES" sz="1200" dirty="0">
                <a:latin typeface="Montserrat" panose="00000500000000000000" pitchFamily="2" charset="0"/>
              </a:rPr>
              <a:t>Hacer mucho más sencillo para el consumidor elegir qué es lo que realmente quiere recibir (incluso pudiendo utilizar alias para los diferentes campos).</a:t>
            </a:r>
          </a:p>
          <a:p>
            <a:pPr marL="342900" indent="-342900" algn="just">
              <a:spcAft>
                <a:spcPts val="600"/>
              </a:spcAft>
              <a:buFont typeface="Arial" panose="020B0604020202020204" pitchFamily="34" charset="0"/>
              <a:buChar char="•"/>
            </a:pPr>
            <a:r>
              <a:rPr lang="es-ES" sz="1200" dirty="0">
                <a:latin typeface="Montserrat" panose="00000500000000000000" pitchFamily="2" charset="0"/>
              </a:rPr>
              <a:t>Separar explícitamente las consultas de las modificaciones. </a:t>
            </a:r>
          </a:p>
          <a:p>
            <a:pPr marL="342900" indent="-342900" algn="just">
              <a:spcAft>
                <a:spcPts val="600"/>
              </a:spcAft>
              <a:buFont typeface="Arial" panose="020B0604020202020204" pitchFamily="34" charset="0"/>
              <a:buChar char="•"/>
            </a:pPr>
            <a:r>
              <a:rPr lang="es-ES" sz="1200" dirty="0">
                <a:latin typeface="Montserrat" panose="00000500000000000000" pitchFamily="2" charset="0"/>
              </a:rPr>
              <a:t>Recibir notificaciones cuando suceden actualizaciones</a:t>
            </a:r>
            <a:r>
              <a:rPr lang="es-ES" dirty="0">
                <a:latin typeface="Montserrat" panose="00000500000000000000" pitchFamily="2" charset="0"/>
              </a:rPr>
              <a:t>.</a:t>
            </a:r>
          </a:p>
        </p:txBody>
      </p:sp>
      <p:sp>
        <p:nvSpPr>
          <p:cNvPr id="7" name="CuadroTexto 6">
            <a:extLst>
              <a:ext uri="{FF2B5EF4-FFF2-40B4-BE49-F238E27FC236}">
                <a16:creationId xmlns:a16="http://schemas.microsoft.com/office/drawing/2014/main" id="{F48D6A2F-5A58-4D79-0690-3AFFF4D940E6}"/>
              </a:ext>
            </a:extLst>
          </p:cNvPr>
          <p:cNvSpPr txBox="1"/>
          <p:nvPr/>
        </p:nvSpPr>
        <p:spPr>
          <a:xfrm>
            <a:off x="4607356" y="1292708"/>
            <a:ext cx="3912008" cy="2092881"/>
          </a:xfrm>
          <a:prstGeom prst="rect">
            <a:avLst/>
          </a:prstGeom>
          <a:noFill/>
        </p:spPr>
        <p:txBody>
          <a:bodyPr wrap="square">
            <a:spAutoFit/>
          </a:bodyPr>
          <a:lstStyle/>
          <a:p>
            <a:pPr algn="just">
              <a:spcAft>
                <a:spcPts val="600"/>
              </a:spcAft>
            </a:pPr>
            <a:r>
              <a:rPr lang="es-ES" sz="1200" dirty="0">
                <a:latin typeface="Montserrat" panose="00000500000000000000" pitchFamily="2" charset="0"/>
              </a:rPr>
              <a:t>En el caso de </a:t>
            </a:r>
            <a:r>
              <a:rPr lang="es-ES" sz="1200" b="1" dirty="0" err="1">
                <a:latin typeface="Montserrat" panose="00000500000000000000" pitchFamily="2" charset="0"/>
              </a:rPr>
              <a:t>gRPC</a:t>
            </a:r>
            <a:r>
              <a:rPr lang="es-ES" sz="1200" dirty="0">
                <a:latin typeface="Montserrat" panose="00000500000000000000" pitchFamily="2" charset="0"/>
              </a:rPr>
              <a:t>:</a:t>
            </a:r>
          </a:p>
          <a:p>
            <a:pPr marL="285750" indent="-285750" algn="just">
              <a:spcAft>
                <a:spcPts val="600"/>
              </a:spcAft>
              <a:buFont typeface="Arial" panose="020B0604020202020204" pitchFamily="34" charset="0"/>
              <a:buChar char="•"/>
            </a:pPr>
            <a:r>
              <a:rPr lang="es-ES" sz="1200" dirty="0">
                <a:latin typeface="Montserrat" panose="00000500000000000000" pitchFamily="2" charset="0"/>
              </a:rPr>
              <a:t>Se basa en archivos </a:t>
            </a:r>
            <a:r>
              <a:rPr lang="es-ES" sz="1200" dirty="0" err="1">
                <a:latin typeface="Montserrat" panose="00000500000000000000" pitchFamily="2" charset="0"/>
              </a:rPr>
              <a:t>Protobuf</a:t>
            </a:r>
            <a:r>
              <a:rPr lang="es-ES" sz="1200" dirty="0">
                <a:latin typeface="Montserrat" panose="00000500000000000000" pitchFamily="2" charset="0"/>
              </a:rPr>
              <a:t> que permiten la definición de contratos explícitos en torno a los tipos de mensajes de entrada y salida y los métodos de servicio que usarán esos tipos de mensajes. </a:t>
            </a:r>
          </a:p>
          <a:p>
            <a:pPr marL="285750" indent="-285750" algn="just">
              <a:spcAft>
                <a:spcPts val="600"/>
              </a:spcAft>
              <a:buFont typeface="Arial" panose="020B0604020202020204" pitchFamily="34" charset="0"/>
              <a:buChar char="•"/>
            </a:pPr>
            <a:r>
              <a:rPr lang="es-ES" sz="1200" dirty="0">
                <a:latin typeface="Montserrat" panose="00000500000000000000" pitchFamily="2" charset="0"/>
              </a:rPr>
              <a:t>Tiene un aprovisionamiento incorporado en cuanta a la seguridad en torno a las llamadas </a:t>
            </a:r>
            <a:r>
              <a:rPr lang="es-ES" sz="1200" dirty="0" err="1">
                <a:latin typeface="Montserrat" panose="00000500000000000000" pitchFamily="2" charset="0"/>
              </a:rPr>
              <a:t>gRPC</a:t>
            </a:r>
            <a:r>
              <a:rPr lang="es-ES" sz="1200" dirty="0">
                <a:latin typeface="Montserrat" panose="00000500000000000000" pitchFamily="2" charset="0"/>
              </a:rPr>
              <a:t>, así como soporte de versiones.</a:t>
            </a:r>
          </a:p>
        </p:txBody>
      </p:sp>
      <p:pic>
        <p:nvPicPr>
          <p:cNvPr id="5" name="Picture 2" descr="GraphQL SVG Vector Logos - Vector Logo Zone">
            <a:extLst>
              <a:ext uri="{FF2B5EF4-FFF2-40B4-BE49-F238E27FC236}">
                <a16:creationId xmlns:a16="http://schemas.microsoft.com/office/drawing/2014/main" id="{0CE68429-9499-E664-C44B-74FA6D13A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14" y="3769269"/>
            <a:ext cx="1776334" cy="8881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PC">
            <a:extLst>
              <a:ext uri="{FF2B5EF4-FFF2-40B4-BE49-F238E27FC236}">
                <a16:creationId xmlns:a16="http://schemas.microsoft.com/office/drawing/2014/main" id="{2948223E-F052-2108-D38F-C47975F609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027" b="24633"/>
          <a:stretch/>
        </p:blipFill>
        <p:spPr bwMode="auto">
          <a:xfrm>
            <a:off x="5605055" y="3769269"/>
            <a:ext cx="1916611" cy="88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1104888"/>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2800" b="0" i="0" u="none" strike="noStrike" kern="0" cap="none" spc="0" normalizeH="0" baseline="0" noProof="0" dirty="0">
                <a:ln>
                  <a:noFill/>
                </a:ln>
                <a:solidFill>
                  <a:srgbClr val="FFFFFF"/>
                </a:solidFill>
                <a:effectLst/>
                <a:uLnTx/>
                <a:uFillTx/>
                <a:latin typeface="Montserrat"/>
                <a:ea typeface="Montserrat"/>
                <a:cs typeface="Montserrat"/>
                <a:sym typeface="Montserrat"/>
              </a:rPr>
              <a:t>04</a:t>
            </a:r>
            <a:r>
              <a:rPr kumimoji="0" lang="es" sz="2400" b="0" i="0" u="none" strike="noStrike" kern="0" cap="none" spc="0" normalizeH="0" baseline="0" noProof="0" dirty="0">
                <a:ln>
                  <a:noFill/>
                </a:ln>
                <a:solidFill>
                  <a:srgbClr val="FFFFFF"/>
                </a:solidFill>
                <a:effectLst/>
                <a:uLnTx/>
                <a:uFillTx/>
                <a:latin typeface="Montserrat"/>
                <a:ea typeface="Montserrat"/>
                <a:cs typeface="Montserrat"/>
                <a:sym typeface="Montserrat"/>
              </a:rPr>
              <a:t>.      </a:t>
            </a:r>
            <a:endParaRPr kumimoji="0" sz="2400" b="0" i="0" u="none" strike="noStrike" kern="0" cap="none" spc="0" normalizeH="0" baseline="0" noProof="0" dirty="0">
              <a:ln>
                <a:noFill/>
              </a:ln>
              <a:solidFill>
                <a:srgbClr val="FFFFFF"/>
              </a:solidFill>
              <a:effectLst/>
              <a:uLnTx/>
              <a:uFillTx/>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4000" b="0" i="0" u="none" strike="noStrike" kern="0" cap="none" spc="0" normalizeH="0" baseline="0" noProof="0" dirty="0">
                <a:ln>
                  <a:noFill/>
                </a:ln>
                <a:solidFill>
                  <a:srgbClr val="FFFFFF"/>
                </a:solidFill>
                <a:effectLst/>
                <a:uLnTx/>
                <a:uFillTx/>
                <a:latin typeface="Montserrat Medium"/>
                <a:cs typeface="Arial"/>
                <a:sym typeface="Montserrat Medium"/>
              </a:rPr>
              <a:t>Conclusiones</a:t>
            </a:r>
            <a:endParaRPr kumimoji="0" lang="es-E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174103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¿Cuándo debemos usar cada tecnología?</a:t>
            </a:r>
          </a:p>
        </p:txBody>
      </p:sp>
      <p:sp>
        <p:nvSpPr>
          <p:cNvPr id="4" name="CuadroTexto 3">
            <a:extLst>
              <a:ext uri="{FF2B5EF4-FFF2-40B4-BE49-F238E27FC236}">
                <a16:creationId xmlns:a16="http://schemas.microsoft.com/office/drawing/2014/main" id="{B2722217-54B1-36D5-B586-111C072D947C}"/>
              </a:ext>
            </a:extLst>
          </p:cNvPr>
          <p:cNvSpPr txBox="1"/>
          <p:nvPr/>
        </p:nvSpPr>
        <p:spPr>
          <a:xfrm>
            <a:off x="677623" y="1778470"/>
            <a:ext cx="4011700" cy="1985159"/>
          </a:xfrm>
          <a:prstGeom prst="rect">
            <a:avLst/>
          </a:prstGeom>
          <a:noFill/>
        </p:spPr>
        <p:txBody>
          <a:bodyPr wrap="square" lIns="91440" tIns="45720" rIns="91440" bIns="45720" anchor="t">
            <a:spAutoFit/>
          </a:bodyPr>
          <a:lstStyle/>
          <a:p>
            <a:pPr algn="just">
              <a:spcAft>
                <a:spcPts val="600"/>
              </a:spcAft>
            </a:pPr>
            <a:r>
              <a:rPr lang="es-ES" sz="1200" dirty="0">
                <a:latin typeface="Montserrat" panose="00000500000000000000" pitchFamily="2" charset="0"/>
              </a:rPr>
              <a:t>Por ejemplo:</a:t>
            </a:r>
          </a:p>
          <a:p>
            <a:pPr marL="285750" indent="-285750" algn="just">
              <a:spcAft>
                <a:spcPts val="600"/>
              </a:spcAft>
              <a:buFont typeface="Arial" panose="020B0604020202020204" pitchFamily="34" charset="0"/>
              <a:buChar char="•"/>
            </a:pPr>
            <a:r>
              <a:rPr lang="es-ES" sz="1200" dirty="0">
                <a:latin typeface="Montserrat" panose="00000500000000000000" pitchFamily="2" charset="0"/>
              </a:rPr>
              <a:t>Si en nuestra arquitectura trabajamos con alguna asincronía: </a:t>
            </a:r>
            <a:r>
              <a:rPr lang="es-ES" sz="1200" b="1" dirty="0" err="1">
                <a:latin typeface="Montserrat" panose="00000500000000000000" pitchFamily="2" charset="0"/>
              </a:rPr>
              <a:t>AsyncAPI</a:t>
            </a:r>
            <a:r>
              <a:rPr lang="es-ES" sz="1200" b="1" dirty="0">
                <a:latin typeface="Montserrat" panose="00000500000000000000" pitchFamily="2" charset="0"/>
              </a:rPr>
              <a:t>.</a:t>
            </a:r>
          </a:p>
          <a:p>
            <a:pPr marL="285750" indent="-285750" algn="just">
              <a:spcAft>
                <a:spcPts val="600"/>
              </a:spcAft>
              <a:buFont typeface="Arial" panose="020B0604020202020204" pitchFamily="34" charset="0"/>
              <a:buChar char="•"/>
            </a:pPr>
            <a:r>
              <a:rPr lang="es-ES" sz="1200" dirty="0">
                <a:latin typeface="Montserrat" panose="00000500000000000000" pitchFamily="2" charset="0"/>
              </a:rPr>
              <a:t>La decisión entre OpenAPI y GraphQL depende de qué funcionalidad vamos a necesitar:</a:t>
            </a:r>
          </a:p>
          <a:p>
            <a:pPr marL="539750" lvl="4" indent="-285750" algn="just">
              <a:spcAft>
                <a:spcPts val="600"/>
              </a:spcAft>
              <a:buFont typeface="Courier New" panose="02070309020205020404" pitchFamily="49" charset="0"/>
              <a:buChar char="o"/>
            </a:pPr>
            <a:r>
              <a:rPr lang="es-ES" sz="1200" dirty="0">
                <a:latin typeface="Montserrat" panose="00000500000000000000" pitchFamily="2" charset="0"/>
              </a:rPr>
              <a:t>Si nuestro origen nos devuelve una gran cantidad de datos y no todos son siempre necesarios: </a:t>
            </a:r>
            <a:r>
              <a:rPr lang="es-ES" sz="1200" b="1" dirty="0" err="1">
                <a:latin typeface="Montserrat" panose="00000500000000000000" pitchFamily="2" charset="0"/>
              </a:rPr>
              <a:t>GraphQL</a:t>
            </a:r>
            <a:r>
              <a:rPr lang="es-ES" sz="1200" b="1" dirty="0">
                <a:latin typeface="Montserrat" panose="00000500000000000000" pitchFamily="2" charset="0"/>
              </a:rPr>
              <a:t>.</a:t>
            </a:r>
          </a:p>
        </p:txBody>
      </p:sp>
      <p:sp>
        <p:nvSpPr>
          <p:cNvPr id="6" name="CuadroTexto 5">
            <a:extLst>
              <a:ext uri="{FF2B5EF4-FFF2-40B4-BE49-F238E27FC236}">
                <a16:creationId xmlns:a16="http://schemas.microsoft.com/office/drawing/2014/main" id="{4D4987F6-6A56-39BF-1010-5D3554725512}"/>
              </a:ext>
            </a:extLst>
          </p:cNvPr>
          <p:cNvSpPr txBox="1"/>
          <p:nvPr/>
        </p:nvSpPr>
        <p:spPr>
          <a:xfrm>
            <a:off x="560300" y="1047034"/>
            <a:ext cx="7742100" cy="461665"/>
          </a:xfrm>
          <a:prstGeom prst="rect">
            <a:avLst/>
          </a:prstGeom>
          <a:noFill/>
        </p:spPr>
        <p:txBody>
          <a:bodyPr wrap="square">
            <a:spAutoFit/>
          </a:bodyPr>
          <a:lstStyle/>
          <a:p>
            <a:pPr algn="just">
              <a:spcAft>
                <a:spcPts val="600"/>
              </a:spcAft>
            </a:pPr>
            <a:r>
              <a:rPr lang="es-ES" sz="1200" dirty="0">
                <a:latin typeface="Montserrat" panose="00000500000000000000" pitchFamily="2" charset="0"/>
              </a:rPr>
              <a:t>Las tecnologías mencionadas anteriormente no son excluyentes en absoluto, sino que a la hora de definir nuestra arquitectura deberemos usar la más conveniente a cada caso de uso.</a:t>
            </a:r>
          </a:p>
        </p:txBody>
      </p:sp>
      <p:grpSp>
        <p:nvGrpSpPr>
          <p:cNvPr id="8" name="Grupo 7">
            <a:extLst>
              <a:ext uri="{FF2B5EF4-FFF2-40B4-BE49-F238E27FC236}">
                <a16:creationId xmlns:a16="http://schemas.microsoft.com/office/drawing/2014/main" id="{BB6433AE-E332-45E1-C3FC-C1E6E98A7573}"/>
              </a:ext>
            </a:extLst>
          </p:cNvPr>
          <p:cNvGrpSpPr/>
          <p:nvPr/>
        </p:nvGrpSpPr>
        <p:grpSpPr>
          <a:xfrm>
            <a:off x="5386081" y="1778470"/>
            <a:ext cx="2354557" cy="2483241"/>
            <a:chOff x="5386080" y="1895606"/>
            <a:chExt cx="2354557" cy="2483241"/>
          </a:xfrm>
        </p:grpSpPr>
        <p:pic>
          <p:nvPicPr>
            <p:cNvPr id="5" name="Imagen 4">
              <a:extLst>
                <a:ext uri="{FF2B5EF4-FFF2-40B4-BE49-F238E27FC236}">
                  <a16:creationId xmlns:a16="http://schemas.microsoft.com/office/drawing/2014/main" id="{60E18278-B4FE-4EB4-4EBE-4DC3803CF023}"/>
                </a:ext>
              </a:extLst>
            </p:cNvPr>
            <p:cNvPicPr>
              <a:picLocks noChangeAspect="1"/>
            </p:cNvPicPr>
            <p:nvPr/>
          </p:nvPicPr>
          <p:blipFill rotWithShape="1">
            <a:blip r:embed="rId2"/>
            <a:srcRect t="26605" b="26354"/>
            <a:stretch/>
          </p:blipFill>
          <p:spPr>
            <a:xfrm>
              <a:off x="5532664" y="2841338"/>
              <a:ext cx="2061391" cy="545450"/>
            </a:xfrm>
            <a:prstGeom prst="rect">
              <a:avLst/>
            </a:prstGeom>
          </p:spPr>
        </p:pic>
        <p:pic>
          <p:nvPicPr>
            <p:cNvPr id="2050" name="Picture 2" descr="Open API Logo - OpenAPI Initiative">
              <a:extLst>
                <a:ext uri="{FF2B5EF4-FFF2-40B4-BE49-F238E27FC236}">
                  <a16:creationId xmlns:a16="http://schemas.microsoft.com/office/drawing/2014/main" id="{0AC375DD-2764-1924-A8A9-6B79F4870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95" y="1895606"/>
              <a:ext cx="1948530" cy="517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derstanding AsyncAPIs with a Practical Example | by Dunith ...">
              <a:extLst>
                <a:ext uri="{FF2B5EF4-FFF2-40B4-BE49-F238E27FC236}">
                  <a16:creationId xmlns:a16="http://schemas.microsoft.com/office/drawing/2014/main" id="{32963513-4740-AB82-966B-AFC28C2A2F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035" b="29669"/>
            <a:stretch/>
          </p:blipFill>
          <p:spPr bwMode="auto">
            <a:xfrm>
              <a:off x="5386080" y="3815280"/>
              <a:ext cx="2354557" cy="5635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629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2800" b="0" i="0" u="none" strike="noStrike" kern="0" cap="none" spc="0" normalizeH="0" baseline="0" noProof="0" dirty="0">
                <a:ln>
                  <a:noFill/>
                </a:ln>
                <a:solidFill>
                  <a:srgbClr val="FFFFFF"/>
                </a:solidFill>
                <a:effectLst/>
                <a:uLnTx/>
                <a:uFillTx/>
                <a:latin typeface="Montserrat"/>
                <a:ea typeface="Montserrat"/>
                <a:cs typeface="Montserrat"/>
                <a:sym typeface="Montserrat"/>
              </a:rPr>
              <a:t>04</a:t>
            </a:r>
            <a:r>
              <a:rPr kumimoji="0" lang="es" sz="2400" b="0" i="0" u="none" strike="noStrike" kern="0" cap="none" spc="0" normalizeH="0" baseline="0" noProof="0" dirty="0">
                <a:ln>
                  <a:noFill/>
                </a:ln>
                <a:solidFill>
                  <a:srgbClr val="FFFFFF"/>
                </a:solidFill>
                <a:effectLst/>
                <a:uLnTx/>
                <a:uFillTx/>
                <a:latin typeface="Montserrat"/>
                <a:ea typeface="Montserrat"/>
                <a:cs typeface="Montserrat"/>
                <a:sym typeface="Montserrat"/>
              </a:rPr>
              <a:t>.      </a:t>
            </a:r>
            <a:endParaRPr kumimoji="0" sz="2400" b="0" i="0" u="none" strike="noStrike" kern="0" cap="none" spc="0" normalizeH="0" baseline="0" noProof="0" dirty="0">
              <a:ln>
                <a:noFill/>
              </a:ln>
              <a:solidFill>
                <a:srgbClr val="FFFFFF"/>
              </a:solidFill>
              <a:effectLst/>
              <a:uLnTx/>
              <a:uFillTx/>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4000" b="0" i="0" u="none" strike="noStrike" kern="0" cap="none" spc="0" normalizeH="0" baseline="0" noProof="0" dirty="0">
                <a:ln>
                  <a:noFill/>
                </a:ln>
                <a:solidFill>
                  <a:srgbClr val="FFFFFF"/>
                </a:solidFill>
                <a:effectLst/>
                <a:uLnTx/>
                <a:uFillTx/>
                <a:latin typeface="Montserrat Medium"/>
                <a:ea typeface="Montserrat Medium"/>
                <a:cs typeface="Montserrat Medium"/>
                <a:sym typeface="Montserrat Medium"/>
              </a:rPr>
              <a:t>Referencias</a:t>
            </a:r>
            <a:endParaRPr kumimoji="0" sz="1800" b="0" i="0" u="none" strike="noStrike" kern="0" cap="none" spc="0" normalizeH="0" baseline="0" noProof="0" dirty="0">
              <a:ln>
                <a:noFill/>
              </a:ln>
              <a:solidFill>
                <a:srgbClr val="FFFFFF"/>
              </a:solidFill>
              <a:effectLst/>
              <a:uLnTx/>
              <a:uFillTx/>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367902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8"/>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378">
              <a:lnSpc>
                <a:spcPct val="115000"/>
              </a:lnSpc>
            </a:pPr>
            <a:r>
              <a:rPr lang="es-ES" sz="2100" b="1">
                <a:latin typeface="Montserrat"/>
                <a:ea typeface="Montserrat"/>
                <a:cs typeface="Montserrat"/>
                <a:sym typeface="Montserrat"/>
              </a:rPr>
              <a:t>Referencias</a:t>
            </a:r>
          </a:p>
        </p:txBody>
      </p:sp>
      <p:sp>
        <p:nvSpPr>
          <p:cNvPr id="4" name="CuadroTexto 3">
            <a:extLst>
              <a:ext uri="{FF2B5EF4-FFF2-40B4-BE49-F238E27FC236}">
                <a16:creationId xmlns:a16="http://schemas.microsoft.com/office/drawing/2014/main" id="{FB743369-2AAF-B06C-5335-0BAAD3FAC5DD}"/>
              </a:ext>
            </a:extLst>
          </p:cNvPr>
          <p:cNvSpPr txBox="1">
            <a:spLocks/>
          </p:cNvSpPr>
          <p:nvPr/>
        </p:nvSpPr>
        <p:spPr>
          <a:xfrm>
            <a:off x="560300" y="1232922"/>
            <a:ext cx="5288957" cy="2677656"/>
          </a:xfrm>
          <a:prstGeom prst="rect">
            <a:avLst/>
          </a:prstGeom>
          <a:noFill/>
        </p:spPr>
        <p:txBody>
          <a:bodyPr wrap="square" lIns="91440" tIns="45720" rIns="91440" bIns="45720" rtlCol="0" anchor="t">
            <a:spAutoFit/>
          </a:bodyPr>
          <a:lstStyle/>
          <a:p>
            <a:pPr marL="285274" indent="-285274" defTabSz="914378">
              <a:buFont typeface="Arial" panose="020B0604020202020204" pitchFamily="34" charset="0"/>
              <a:buChar char="–"/>
              <a:defRPr/>
            </a:pPr>
            <a:r>
              <a:rPr lang="es-ES" sz="1200" dirty="0">
                <a:latin typeface="Montserrat" panose="00000500000000000000" pitchFamily="2" charset="0"/>
              </a:rPr>
              <a:t>Especificación OpenAPI v3.1.0:</a:t>
            </a:r>
          </a:p>
          <a:p>
            <a:pPr defTabSz="914378">
              <a:defRPr/>
            </a:pPr>
            <a:r>
              <a:rPr lang="es-ES" sz="1200" dirty="0">
                <a:latin typeface="Montserrat" panose="00000500000000000000" pitchFamily="2" charset="0"/>
                <a:hlinkClick r:id="rId3"/>
              </a:rPr>
              <a:t>https://spec.openapis.org/oas/latest.html</a:t>
            </a:r>
            <a:endParaRPr lang="es-ES" sz="1200" dirty="0">
              <a:latin typeface="Montserrat" panose="00000500000000000000" pitchFamily="2" charset="0"/>
            </a:endParaRPr>
          </a:p>
          <a:p>
            <a:pPr defTabSz="914378">
              <a:defRPr/>
            </a:pPr>
            <a:endParaRPr lang="es-ES" sz="1200" dirty="0">
              <a:latin typeface="Montserrat" panose="00000500000000000000" pitchFamily="2" charset="0"/>
            </a:endParaRPr>
          </a:p>
          <a:p>
            <a:pPr marL="285274" indent="-285274" defTabSz="914378">
              <a:buFont typeface="Arial" panose="020B0604020202020204" pitchFamily="34" charset="0"/>
              <a:buChar char="–"/>
              <a:defRPr/>
            </a:pPr>
            <a:r>
              <a:rPr lang="en-US" sz="1200" dirty="0">
                <a:latin typeface="Montserrat" panose="00000500000000000000" pitchFamily="2" charset="0"/>
              </a:rPr>
              <a:t>Documentation </a:t>
            </a:r>
            <a:r>
              <a:rPr lang="en-US" sz="1200" dirty="0" err="1">
                <a:latin typeface="Montserrat" panose="00000500000000000000" pitchFamily="2" charset="0"/>
              </a:rPr>
              <a:t>GraphQL</a:t>
            </a:r>
            <a:r>
              <a:rPr lang="en-US" sz="1200" dirty="0">
                <a:latin typeface="Montserrat" panose="00000500000000000000" pitchFamily="2" charset="0"/>
              </a:rPr>
              <a:t>:</a:t>
            </a:r>
          </a:p>
          <a:p>
            <a:pPr defTabSz="914378">
              <a:defRPr/>
            </a:pPr>
            <a:r>
              <a:rPr lang="es-ES" sz="1200" dirty="0">
                <a:latin typeface="Montserrat" panose="00000500000000000000" pitchFamily="2" charset="0"/>
                <a:hlinkClick r:id="rId4"/>
              </a:rPr>
              <a:t>https://graphql.org/learn/</a:t>
            </a:r>
            <a:endParaRPr lang="es-ES" sz="1200" dirty="0">
              <a:latin typeface="Montserrat" panose="00000500000000000000" pitchFamily="2" charset="0"/>
            </a:endParaRPr>
          </a:p>
          <a:p>
            <a:pPr defTabSz="914378">
              <a:defRPr/>
            </a:pPr>
            <a:endParaRPr lang="en-US" sz="1200" dirty="0">
              <a:latin typeface="Montserrat" panose="00000500000000000000" pitchFamily="2" charset="0"/>
            </a:endParaRPr>
          </a:p>
          <a:p>
            <a:pPr marL="285274" indent="-285274" defTabSz="914378">
              <a:buFont typeface="Arial" panose="020B0604020202020204" pitchFamily="34" charset="0"/>
              <a:buChar char="–"/>
              <a:defRPr/>
            </a:pPr>
            <a:r>
              <a:rPr lang="en-US" sz="1200" dirty="0">
                <a:latin typeface="Montserrat" panose="00000500000000000000" pitchFamily="2" charset="0"/>
              </a:rPr>
              <a:t>Documentation </a:t>
            </a:r>
            <a:r>
              <a:rPr lang="en-US" sz="1200" dirty="0" err="1">
                <a:latin typeface="Montserrat" panose="00000500000000000000" pitchFamily="2" charset="0"/>
              </a:rPr>
              <a:t>gRPC</a:t>
            </a:r>
            <a:r>
              <a:rPr lang="en-US" sz="1200" dirty="0">
                <a:latin typeface="Montserrat" panose="00000500000000000000" pitchFamily="2" charset="0"/>
              </a:rPr>
              <a:t>:</a:t>
            </a:r>
          </a:p>
          <a:p>
            <a:pPr defTabSz="914378">
              <a:defRPr/>
            </a:pPr>
            <a:r>
              <a:rPr lang="es-ES" sz="1200" dirty="0">
                <a:latin typeface="Montserrat" panose="00000500000000000000" pitchFamily="2" charset="0"/>
                <a:hlinkClick r:id="rId5"/>
              </a:rPr>
              <a:t>https://grpc.io/docs/</a:t>
            </a:r>
            <a:endParaRPr lang="es-ES" sz="1200" dirty="0">
              <a:latin typeface="Montserrat" panose="00000500000000000000" pitchFamily="2" charset="0"/>
            </a:endParaRPr>
          </a:p>
          <a:p>
            <a:pPr defTabSz="914378">
              <a:defRPr/>
            </a:pPr>
            <a:endParaRPr lang="es-ES" sz="1200" dirty="0">
              <a:latin typeface="Montserrat" panose="00000500000000000000" pitchFamily="2" charset="0"/>
            </a:endParaRPr>
          </a:p>
          <a:p>
            <a:pPr marL="285274" indent="-285274" defTabSz="914378">
              <a:buFont typeface="Arial" panose="020B0604020202020204" pitchFamily="34" charset="0"/>
              <a:buChar char="–"/>
              <a:defRPr/>
            </a:pPr>
            <a:r>
              <a:rPr lang="en-US" sz="1200" dirty="0">
                <a:latin typeface="Montserrat" panose="00000500000000000000" pitchFamily="2" charset="0"/>
              </a:rPr>
              <a:t>Apache Avro Docs:</a:t>
            </a:r>
          </a:p>
          <a:p>
            <a:pPr defTabSz="914378">
              <a:defRPr/>
            </a:pPr>
            <a:r>
              <a:rPr lang="es-ES" sz="1200" dirty="0">
                <a:latin typeface="Montserrat" panose="00000500000000000000" pitchFamily="2" charset="0"/>
                <a:hlinkClick r:id="rId6"/>
              </a:rPr>
              <a:t>https://avro.apache.org/docs/1.11.1/</a:t>
            </a:r>
            <a:endParaRPr lang="es-ES" sz="1200" dirty="0">
              <a:latin typeface="Montserrat" panose="00000500000000000000" pitchFamily="2" charset="0"/>
            </a:endParaRPr>
          </a:p>
          <a:p>
            <a:pPr defTabSz="914378">
              <a:defRPr/>
            </a:pPr>
            <a:endParaRPr lang="en-US" sz="1200" dirty="0">
              <a:latin typeface="Montserrat" panose="00000500000000000000" pitchFamily="2" charset="0"/>
            </a:endParaRPr>
          </a:p>
          <a:p>
            <a:pPr marL="285274" indent="-285274" defTabSz="914378">
              <a:buFont typeface="Arial" panose="020B0604020202020204" pitchFamily="34" charset="0"/>
              <a:buChar char="–"/>
              <a:defRPr/>
            </a:pPr>
            <a:r>
              <a:rPr lang="en-US" sz="1200" dirty="0" err="1">
                <a:latin typeface="Montserrat" panose="00000500000000000000" pitchFamily="2" charset="0"/>
              </a:rPr>
              <a:t>Especificación</a:t>
            </a:r>
            <a:r>
              <a:rPr lang="en-US" sz="1200" dirty="0">
                <a:latin typeface="Montserrat" panose="00000500000000000000" pitchFamily="2" charset="0"/>
              </a:rPr>
              <a:t> AsyncAPI v2.5.0:</a:t>
            </a:r>
          </a:p>
          <a:p>
            <a:pPr defTabSz="914378">
              <a:defRPr/>
            </a:pPr>
            <a:r>
              <a:rPr lang="es-ES" sz="1200" dirty="0">
                <a:latin typeface="Montserrat" panose="00000500000000000000" pitchFamily="2" charset="0"/>
                <a:hlinkClick r:id="rId7"/>
              </a:rPr>
              <a:t>https://www.asyncapi.com/docs/reference/specification/v2.5.0</a:t>
            </a:r>
            <a:endParaRPr lang="es-ES" sz="1200" dirty="0">
              <a:latin typeface="Montserrat" panose="00000500000000000000" pitchFamily="2" charset="0"/>
            </a:endParaRPr>
          </a:p>
        </p:txBody>
      </p:sp>
    </p:spTree>
    <p:extLst>
      <p:ext uri="{BB962C8B-B14F-4D97-AF65-F5344CB8AC3E}">
        <p14:creationId xmlns:p14="http://schemas.microsoft.com/office/powerpoint/2010/main" val="3944600425"/>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2" name="Imagen 2" descr="Foto en blanco y negro de un grupo de personas en la noche&#10;&#10;Descripción generada automáticamente">
            <a:extLst>
              <a:ext uri="{FF2B5EF4-FFF2-40B4-BE49-F238E27FC236}">
                <a16:creationId xmlns:a16="http://schemas.microsoft.com/office/drawing/2014/main" id="{81A655D7-1997-13B1-CDEE-43F4095D0648}"/>
              </a:ext>
            </a:extLst>
          </p:cNvPr>
          <p:cNvPicPr>
            <a:picLocks noChangeAspect="1"/>
          </p:cNvPicPr>
          <p:nvPr/>
        </p:nvPicPr>
        <p:blipFill>
          <a:blip r:embed="rId3"/>
          <a:stretch>
            <a:fillRect/>
          </a:stretch>
        </p:blipFill>
        <p:spPr>
          <a:xfrm>
            <a:off x="-1465" y="-18898"/>
            <a:ext cx="9146930" cy="5225256"/>
          </a:xfrm>
          <a:prstGeom prst="rect">
            <a:avLst/>
          </a:prstGeom>
          <a:solidFill>
            <a:schemeClr val="accent2"/>
          </a:solidFill>
        </p:spPr>
      </p:pic>
      <p:sp>
        <p:nvSpPr>
          <p:cNvPr id="3" name="Google Shape;880;p40">
            <a:extLst>
              <a:ext uri="{FF2B5EF4-FFF2-40B4-BE49-F238E27FC236}">
                <a16:creationId xmlns:a16="http://schemas.microsoft.com/office/drawing/2014/main" id="{3D93E9E2-0EE8-E7FA-66EE-C1552814ECFC}"/>
              </a:ext>
            </a:extLst>
          </p:cNvPr>
          <p:cNvSpPr txBox="1"/>
          <p:nvPr/>
        </p:nvSpPr>
        <p:spPr>
          <a:xfrm>
            <a:off x="739600" y="530376"/>
            <a:ext cx="2318100" cy="680156"/>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2800" b="1">
                <a:solidFill>
                  <a:srgbClr val="FFFFFF"/>
                </a:solidFill>
                <a:latin typeface="Montserrat"/>
                <a:ea typeface="Montserrat"/>
                <a:cs typeface="Montserrat"/>
                <a:sym typeface="Montserrat"/>
              </a:rPr>
              <a:t>Gracias</a:t>
            </a:r>
            <a:endParaRPr sz="2400" b="1">
              <a:solidFill>
                <a:srgbClr val="FFFFFF"/>
              </a:solidFill>
              <a:latin typeface="Montserrat"/>
              <a:ea typeface="Montserrat"/>
              <a:cs typeface="Montserrat"/>
              <a:sym typeface="Montserrat"/>
            </a:endParaRPr>
          </a:p>
        </p:txBody>
      </p:sp>
      <p:cxnSp>
        <p:nvCxnSpPr>
          <p:cNvPr id="4" name="Google Shape;881;p40">
            <a:extLst>
              <a:ext uri="{FF2B5EF4-FFF2-40B4-BE49-F238E27FC236}">
                <a16:creationId xmlns:a16="http://schemas.microsoft.com/office/drawing/2014/main" id="{FD18EEBE-CC68-ACDE-2BA0-4BE879051044}"/>
              </a:ext>
            </a:extLst>
          </p:cNvPr>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pic>
        <p:nvPicPr>
          <p:cNvPr id="5" name="Google Shape;882;p40">
            <a:extLst>
              <a:ext uri="{FF2B5EF4-FFF2-40B4-BE49-F238E27FC236}">
                <a16:creationId xmlns:a16="http://schemas.microsoft.com/office/drawing/2014/main" id="{DF599430-332E-4A59-9CA0-B0475F2EDEA7}"/>
              </a:ext>
            </a:extLst>
          </p:cNvPr>
          <p:cNvPicPr preferRelativeResize="0"/>
          <p:nvPr/>
        </p:nvPicPr>
        <p:blipFill>
          <a:blip r:embed="rId4">
            <a:alphaModFix/>
          </a:blip>
          <a:stretch>
            <a:fillRect/>
          </a:stretch>
        </p:blipFill>
        <p:spPr>
          <a:xfrm>
            <a:off x="7795390" y="231172"/>
            <a:ext cx="1051916" cy="488825"/>
          </a:xfrm>
          <a:prstGeom prst="rect">
            <a:avLst/>
          </a:prstGeom>
          <a:noFill/>
          <a:ln>
            <a:noFill/>
          </a:ln>
        </p:spPr>
      </p:pic>
      <p:sp>
        <p:nvSpPr>
          <p:cNvPr id="7" name="Google Shape;883;p40">
            <a:extLst>
              <a:ext uri="{FF2B5EF4-FFF2-40B4-BE49-F238E27FC236}">
                <a16:creationId xmlns:a16="http://schemas.microsoft.com/office/drawing/2014/main" id="{7006A7E7-8E5D-6E94-E0E8-92289F5E6108}"/>
              </a:ext>
            </a:extLst>
          </p:cNvPr>
          <p:cNvSpPr txBox="1"/>
          <p:nvPr/>
        </p:nvSpPr>
        <p:spPr>
          <a:xfrm>
            <a:off x="739600" y="1519201"/>
            <a:ext cx="7619473" cy="432396"/>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b="1">
                <a:solidFill>
                  <a:srgbClr val="FFFFFF"/>
                </a:solidFill>
                <a:latin typeface="Montserrat"/>
                <a:ea typeface="Montserrat"/>
                <a:cs typeface="Montserrat"/>
                <a:sym typeface="Montserrat"/>
              </a:rPr>
              <a:t>Centros de especialización de España y Francia   </a:t>
            </a:r>
            <a:endParaRPr>
              <a:solidFill>
                <a:srgbClr val="FFFFFF"/>
              </a:solidFill>
              <a:latin typeface="Montserrat SemiBold"/>
              <a:ea typeface="Montserrat SemiBold"/>
              <a:cs typeface="Montserrat SemiBold"/>
              <a:sym typeface="Montserrat SemiBold"/>
            </a:endParaRPr>
          </a:p>
        </p:txBody>
      </p:sp>
      <p:sp>
        <p:nvSpPr>
          <p:cNvPr id="8" name="Google Shape;884;p40">
            <a:extLst>
              <a:ext uri="{FF2B5EF4-FFF2-40B4-BE49-F238E27FC236}">
                <a16:creationId xmlns:a16="http://schemas.microsoft.com/office/drawing/2014/main" id="{42C99F28-D237-9D10-62B0-ABE8ED7EE6EE}"/>
              </a:ext>
            </a:extLst>
          </p:cNvPr>
          <p:cNvSpPr txBox="1"/>
          <p:nvPr/>
        </p:nvSpPr>
        <p:spPr>
          <a:xfrm>
            <a:off x="714550" y="2146500"/>
            <a:ext cx="1947000" cy="1069493"/>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MADRID</a:t>
            </a:r>
            <a:endParaRPr sz="1000" b="1">
              <a:solidFill>
                <a:srgbClr val="FFFFFF"/>
              </a:solidFill>
              <a:latin typeface="Montserrat"/>
              <a:ea typeface="Montserrat"/>
              <a:cs typeface="Montserrat"/>
              <a:sym typeface="Montserrat"/>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C/ Arturo Soria, 122</a:t>
            </a:r>
            <a:endParaRPr sz="1000">
              <a:solidFill>
                <a:srgbClr val="FFFFFF"/>
              </a:solidFill>
              <a:latin typeface="Montserrat SemiBold"/>
              <a:ea typeface="Montserrat SemiBold"/>
              <a:cs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28043, Madrid</a:t>
            </a:r>
            <a:endParaRPr sz="1000">
              <a:solidFill>
                <a:srgbClr val="FFFFFF"/>
              </a:solidFill>
              <a:latin typeface="Montserrat SemiBold"/>
              <a:ea typeface="Montserrat SemiBold"/>
              <a:cs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Tel: 91 590 19 60</a:t>
            </a:r>
            <a:endParaRPr sz="1000">
              <a:solidFill>
                <a:srgbClr val="FFFFFF"/>
              </a:solidFill>
              <a:latin typeface="Montserrat SemiBold"/>
              <a:ea typeface="Montserrat SemiBold"/>
              <a:cs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Fax: 91 562 34 52</a:t>
            </a:r>
            <a:endParaRPr sz="1000">
              <a:solidFill>
                <a:srgbClr val="FFFFFF"/>
              </a:solidFill>
              <a:latin typeface="Montserrat SemiBold"/>
              <a:ea typeface="Montserrat SemiBold"/>
              <a:cs typeface="Montserrat SemiBold"/>
              <a:sym typeface="Montserrat SemiBold"/>
            </a:endParaRPr>
          </a:p>
        </p:txBody>
      </p:sp>
      <p:sp>
        <p:nvSpPr>
          <p:cNvPr id="9" name="Google Shape;885;p40">
            <a:extLst>
              <a:ext uri="{FF2B5EF4-FFF2-40B4-BE49-F238E27FC236}">
                <a16:creationId xmlns:a16="http://schemas.microsoft.com/office/drawing/2014/main" id="{1EAF0D1D-C70E-42AE-77F6-F72AD907B2D2}"/>
              </a:ext>
            </a:extLst>
          </p:cNvPr>
          <p:cNvSpPr txBox="1"/>
          <p:nvPr/>
        </p:nvSpPr>
        <p:spPr>
          <a:xfrm>
            <a:off x="2847100" y="2146502"/>
            <a:ext cx="2222100" cy="1246465"/>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BARCELONA</a:t>
            </a:r>
            <a:endParaRPr sz="1000" b="1">
              <a:solidFill>
                <a:srgbClr val="FFFFFF"/>
              </a:solidFill>
              <a:latin typeface="Montserrat"/>
              <a:ea typeface="Montserrat"/>
              <a:cs typeface="Montserrat"/>
              <a:sym typeface="Montserrat"/>
            </a:endParaRPr>
          </a:p>
          <a:p>
            <a:pPr defTabSz="914378">
              <a:lnSpc>
                <a:spcPct val="115000"/>
              </a:lnSpc>
              <a:defRPr/>
            </a:pPr>
            <a:r>
              <a:rPr lang="es" sz="1000" err="1">
                <a:solidFill>
                  <a:srgbClr val="FFFFFF"/>
                </a:solidFill>
                <a:latin typeface="Montserrat SemiBold"/>
                <a:ea typeface="Montserrat SemiBold"/>
                <a:cs typeface="Montserrat SemiBold"/>
                <a:sym typeface="Montserrat SemiBold"/>
              </a:rPr>
              <a:t>Passeig</a:t>
            </a:r>
            <a:r>
              <a:rPr lang="es" sz="1000">
                <a:solidFill>
                  <a:srgbClr val="FFFFFF"/>
                </a:solidFill>
                <a:latin typeface="Montserrat SemiBold"/>
                <a:ea typeface="Montserrat SemiBold"/>
                <a:cs typeface="Montserrat SemiBold"/>
                <a:sym typeface="Montserrat SemiBold"/>
              </a:rPr>
              <a:t> de Gracia, 54, 6ª planta</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08007, Barcelona</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Tel: 932 411 463</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Fax: 932 412 057</a:t>
            </a:r>
            <a:endParaRPr sz="1000">
              <a:solidFill>
                <a:srgbClr val="FFFFFF"/>
              </a:solidFill>
              <a:latin typeface="Montserrat SemiBold"/>
              <a:ea typeface="Montserrat SemiBold"/>
              <a:cs typeface="Montserrat SemiBold"/>
              <a:sym typeface="Montserrat SemiBold"/>
            </a:endParaRPr>
          </a:p>
        </p:txBody>
      </p:sp>
      <p:sp>
        <p:nvSpPr>
          <p:cNvPr id="10" name="Google Shape;886;p40">
            <a:extLst>
              <a:ext uri="{FF2B5EF4-FFF2-40B4-BE49-F238E27FC236}">
                <a16:creationId xmlns:a16="http://schemas.microsoft.com/office/drawing/2014/main" id="{52B4CF61-2C64-D3E7-9C36-FB9B95735AFD}"/>
              </a:ext>
            </a:extLst>
          </p:cNvPr>
          <p:cNvSpPr txBox="1"/>
          <p:nvPr/>
        </p:nvSpPr>
        <p:spPr>
          <a:xfrm>
            <a:off x="4831304" y="2146501"/>
            <a:ext cx="22221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VITORIA</a:t>
            </a:r>
            <a:endParaRPr sz="1000" b="1">
              <a:solidFill>
                <a:srgbClr val="FFFFFF"/>
              </a:solidFill>
              <a:latin typeface="Montserrat"/>
              <a:ea typeface="Montserrat"/>
              <a:cs typeface="Montserrat"/>
              <a:sym typeface="Montserrat"/>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Avenida de los Olmos, 1</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01013, Vitoria- Gasteiz</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Tel: 945 359 705</a:t>
            </a:r>
            <a:endParaRPr sz="1000">
              <a:solidFill>
                <a:srgbClr val="FFFFFF"/>
              </a:solidFill>
              <a:latin typeface="Montserrat SemiBold"/>
              <a:ea typeface="Montserrat SemiBold"/>
              <a:cs typeface="Montserrat SemiBold"/>
              <a:sym typeface="Montserrat SemiBold"/>
            </a:endParaRPr>
          </a:p>
        </p:txBody>
      </p:sp>
      <p:sp>
        <p:nvSpPr>
          <p:cNvPr id="11" name="Google Shape;887;p40">
            <a:extLst>
              <a:ext uri="{FF2B5EF4-FFF2-40B4-BE49-F238E27FC236}">
                <a16:creationId xmlns:a16="http://schemas.microsoft.com/office/drawing/2014/main" id="{A858E403-C58B-38DC-7A93-1988C4CD4879}"/>
              </a:ext>
            </a:extLst>
          </p:cNvPr>
          <p:cNvSpPr txBox="1"/>
          <p:nvPr/>
        </p:nvSpPr>
        <p:spPr>
          <a:xfrm>
            <a:off x="714550" y="3286626"/>
            <a:ext cx="21411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CANTABRIA</a:t>
            </a:r>
            <a:endParaRPr lang="es-ES" sz="1000" b="1">
              <a:solidFill>
                <a:srgbClr val="FFFFFF"/>
              </a:solidFill>
              <a:latin typeface="Montserrat"/>
              <a:ea typeface="Montserrat"/>
              <a:cs typeface="Montserrat"/>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Polígono de Cros C16</a:t>
            </a:r>
            <a:endParaRPr lang="es-ES" sz="1000">
              <a:solidFill>
                <a:srgbClr val="FFFFFF"/>
              </a:solidFill>
              <a:latin typeface="Montserrat SemiBold"/>
              <a:ea typeface="Montserrat SemiBold"/>
              <a:cs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39600, Camargo (Cantabria)</a:t>
            </a:r>
            <a:endParaRPr lang="es-ES" sz="1000">
              <a:solidFill>
                <a:srgbClr val="FFFFFF"/>
              </a:solidFill>
              <a:latin typeface="Montserrat SemiBold"/>
              <a:ea typeface="Montserrat SemiBold"/>
              <a:cs typeface="Montserrat SemiBold"/>
            </a:endParaRPr>
          </a:p>
          <a:p>
            <a:pPr defTabSz="914378">
              <a:lnSpc>
                <a:spcPct val="115000"/>
              </a:lnSpc>
              <a:defRPr/>
            </a:pPr>
            <a:r>
              <a:rPr lang="es-ES" sz="1000">
                <a:solidFill>
                  <a:srgbClr val="FFFFFF"/>
                </a:solidFill>
                <a:latin typeface="Montserrat SemiBold"/>
                <a:ea typeface="Montserrat SemiBold"/>
                <a:cs typeface="Montserrat SemiBold"/>
                <a:sym typeface="Montserrat SemiBold"/>
              </a:rPr>
              <a:t>Tel</a:t>
            </a:r>
            <a:r>
              <a:rPr lang="es" sz="1000">
                <a:solidFill>
                  <a:srgbClr val="FFFFFF"/>
                </a:solidFill>
                <a:latin typeface="Montserrat SemiBold"/>
                <a:ea typeface="Montserrat SemiBold"/>
                <a:cs typeface="Montserrat SemiBold"/>
                <a:sym typeface="Montserrat SemiBold"/>
              </a:rPr>
              <a:t>: 942 945 033</a:t>
            </a:r>
            <a:endParaRPr lang="es-ES" sz="1000">
              <a:solidFill>
                <a:srgbClr val="FFFFFF"/>
              </a:solidFill>
              <a:latin typeface="Montserrat SemiBold"/>
              <a:ea typeface="Montserrat SemiBold"/>
              <a:cs typeface="Montserrat SemiBold"/>
            </a:endParaRPr>
          </a:p>
        </p:txBody>
      </p:sp>
      <p:sp>
        <p:nvSpPr>
          <p:cNvPr id="12" name="Google Shape;888;p40">
            <a:extLst>
              <a:ext uri="{FF2B5EF4-FFF2-40B4-BE49-F238E27FC236}">
                <a16:creationId xmlns:a16="http://schemas.microsoft.com/office/drawing/2014/main" id="{D032036E-D92F-163E-1795-721F5EB8ED12}"/>
              </a:ext>
            </a:extLst>
          </p:cNvPr>
          <p:cNvSpPr txBox="1"/>
          <p:nvPr/>
        </p:nvSpPr>
        <p:spPr>
          <a:xfrm>
            <a:off x="2847100" y="3286626"/>
            <a:ext cx="19470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VALLADOLID</a:t>
            </a:r>
            <a:endParaRPr sz="1000" b="1">
              <a:solidFill>
                <a:srgbClr val="FFFFFF"/>
              </a:solidFill>
              <a:latin typeface="Montserrat"/>
              <a:ea typeface="Montserrat"/>
              <a:cs typeface="Montserrat"/>
              <a:sym typeface="Montserrat"/>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Paseo Arco de Ladrillo, 92</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47008, Valladolid</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Tel: 983 548 063</a:t>
            </a:r>
            <a:endParaRPr sz="1000">
              <a:solidFill>
                <a:srgbClr val="FFFFFF"/>
              </a:solidFill>
              <a:latin typeface="Montserrat SemiBold"/>
              <a:ea typeface="Montserrat SemiBold"/>
              <a:cs typeface="Montserrat SemiBold"/>
              <a:sym typeface="Montserrat SemiBold"/>
            </a:endParaRPr>
          </a:p>
        </p:txBody>
      </p:sp>
      <p:sp>
        <p:nvSpPr>
          <p:cNvPr id="13" name="Google Shape;889;p40">
            <a:extLst>
              <a:ext uri="{FF2B5EF4-FFF2-40B4-BE49-F238E27FC236}">
                <a16:creationId xmlns:a16="http://schemas.microsoft.com/office/drawing/2014/main" id="{8FCD6FCD-9385-E8DA-227B-960F3A913C97}"/>
              </a:ext>
            </a:extLst>
          </p:cNvPr>
          <p:cNvSpPr txBox="1"/>
          <p:nvPr/>
        </p:nvSpPr>
        <p:spPr>
          <a:xfrm>
            <a:off x="6957005" y="3259841"/>
            <a:ext cx="18129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ES" sz="1000" b="1">
                <a:solidFill>
                  <a:srgbClr val="FFFFFF"/>
                </a:solidFill>
                <a:latin typeface="Montserrat"/>
                <a:ea typeface="Montserrat"/>
                <a:cs typeface="Montserrat"/>
                <a:sym typeface="Montserrat"/>
              </a:rPr>
              <a:t>SALAMANCA</a:t>
            </a:r>
            <a:endParaRPr lang="es-ES" sz="1000" b="1">
              <a:solidFill>
                <a:srgbClr val="FFFFFF"/>
              </a:solidFill>
              <a:latin typeface="Montserrat"/>
              <a:ea typeface="Montserrat"/>
              <a:cs typeface="Montserrat"/>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C/ Toro, 76, 1º</a:t>
            </a:r>
            <a:endParaRPr lang="es" sz="1000">
              <a:solidFill>
                <a:srgbClr val="FFFFFF"/>
              </a:solidFill>
              <a:latin typeface="Montserrat SemiBold"/>
              <a:ea typeface="Montserrat SemiBold"/>
              <a:cs typeface="Montserrat SemiBold"/>
            </a:endParaRPr>
          </a:p>
          <a:p>
            <a:pPr defTabSz="914378">
              <a:lnSpc>
                <a:spcPct val="114999"/>
              </a:lnSpc>
              <a:defRPr/>
            </a:pPr>
            <a:r>
              <a:rPr lang="es" sz="1000">
                <a:solidFill>
                  <a:srgbClr val="FFFFFF"/>
                </a:solidFill>
                <a:latin typeface="Montserrat SemiBold"/>
                <a:ea typeface="Montserrat SemiBold"/>
                <a:cs typeface="Montserrat SemiBold"/>
              </a:rPr>
              <a:t>37002, Salamanca</a:t>
            </a:r>
          </a:p>
          <a:p>
            <a:pPr defTabSz="914378">
              <a:lnSpc>
                <a:spcPct val="114999"/>
              </a:lnSpc>
              <a:defRPr/>
            </a:pPr>
            <a:r>
              <a:rPr lang="es" sz="1000">
                <a:solidFill>
                  <a:srgbClr val="FFFFFF"/>
                </a:solidFill>
                <a:latin typeface="Montserrat SemiBold"/>
                <a:ea typeface="Montserrat SemiBold"/>
                <a:cs typeface="Montserrat SemiBold"/>
              </a:rPr>
              <a:t>Tel: 91 590 19 60</a:t>
            </a:r>
          </a:p>
        </p:txBody>
      </p:sp>
      <p:sp>
        <p:nvSpPr>
          <p:cNvPr id="14" name="Google Shape;890;p40">
            <a:extLst>
              <a:ext uri="{FF2B5EF4-FFF2-40B4-BE49-F238E27FC236}">
                <a16:creationId xmlns:a16="http://schemas.microsoft.com/office/drawing/2014/main" id="{EE112387-E461-E650-48EE-6366EE0E1BA5}"/>
              </a:ext>
            </a:extLst>
          </p:cNvPr>
          <p:cNvSpPr txBox="1"/>
          <p:nvPr/>
        </p:nvSpPr>
        <p:spPr>
          <a:xfrm>
            <a:off x="6957005" y="4157525"/>
            <a:ext cx="1741200" cy="538579"/>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VALENCIA</a:t>
            </a:r>
            <a:endParaRPr sz="1000" b="1">
              <a:solidFill>
                <a:srgbClr val="FFFFFF"/>
              </a:solidFill>
              <a:latin typeface="Montserrat"/>
              <a:ea typeface="Montserrat"/>
              <a:cs typeface="Montserrat"/>
              <a:sym typeface="Montserrat"/>
            </a:endParaRPr>
          </a:p>
          <a:p>
            <a:pPr defTabSz="914378">
              <a:lnSpc>
                <a:spcPct val="115000"/>
              </a:lnSpc>
              <a:defRPr/>
            </a:pPr>
            <a:r>
              <a:rPr lang="es" sz="1000">
                <a:solidFill>
                  <a:srgbClr val="FFFFFF"/>
                </a:solidFill>
                <a:latin typeface="Montserrat SemiBold"/>
                <a:ea typeface="Montserrat SemiBold"/>
                <a:cs typeface="Montserrat SemiBold"/>
              </a:rPr>
              <a:t>En curso</a:t>
            </a:r>
          </a:p>
        </p:txBody>
      </p:sp>
      <p:sp>
        <p:nvSpPr>
          <p:cNvPr id="15" name="Google Shape;891;p40">
            <a:extLst>
              <a:ext uri="{FF2B5EF4-FFF2-40B4-BE49-F238E27FC236}">
                <a16:creationId xmlns:a16="http://schemas.microsoft.com/office/drawing/2014/main" id="{744A10DF-61F2-BF66-AA12-88D6CAB41954}"/>
              </a:ext>
            </a:extLst>
          </p:cNvPr>
          <p:cNvSpPr txBox="1"/>
          <p:nvPr/>
        </p:nvSpPr>
        <p:spPr>
          <a:xfrm>
            <a:off x="6958529" y="1162795"/>
            <a:ext cx="14826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FRANCIA</a:t>
            </a:r>
            <a:endParaRPr sz="1000" b="1">
              <a:solidFill>
                <a:srgbClr val="FFFFFF"/>
              </a:solidFill>
              <a:latin typeface="Montserrat"/>
              <a:ea typeface="Montserrat"/>
              <a:cs typeface="Montserrat"/>
              <a:sym typeface="Montserrat"/>
            </a:endParaRPr>
          </a:p>
          <a:p>
            <a:pPr defTabSz="914378">
              <a:lnSpc>
                <a:spcPct val="115000"/>
              </a:lnSpc>
              <a:defRPr/>
            </a:pPr>
            <a:r>
              <a:rPr lang="es" sz="1000" err="1">
                <a:solidFill>
                  <a:srgbClr val="FFFFFF"/>
                </a:solidFill>
                <a:latin typeface="Montserrat SemiBold"/>
                <a:ea typeface="Montserrat SemiBold"/>
                <a:cs typeface="Montserrat SemiBold"/>
                <a:sym typeface="Montserrat SemiBold"/>
              </a:rPr>
              <a:t>Patchwork</a:t>
            </a:r>
            <a:r>
              <a:rPr lang="es" sz="1000">
                <a:solidFill>
                  <a:srgbClr val="FFFFFF"/>
                </a:solidFill>
                <a:latin typeface="Montserrat SemiBold"/>
                <a:ea typeface="Montserrat SemiBold"/>
                <a:cs typeface="Montserrat SemiBold"/>
                <a:sym typeface="Montserrat SemiBold"/>
              </a:rPr>
              <a:t> Saint</a:t>
            </a:r>
            <a:endParaRPr sz="1000">
              <a:solidFill>
                <a:srgbClr val="FFFFFF"/>
              </a:solidFill>
              <a:latin typeface="Montserrat SemiBold"/>
              <a:ea typeface="Montserrat SemiBold"/>
              <a:cs typeface="Montserrat SemiBold"/>
              <a:sym typeface="Montserrat SemiBold"/>
            </a:endParaRPr>
          </a:p>
          <a:p>
            <a:pPr defTabSz="914378">
              <a:lnSpc>
                <a:spcPct val="115000"/>
              </a:lnSpc>
              <a:defRPr/>
            </a:pPr>
            <a:r>
              <a:rPr lang="es" sz="1000">
                <a:solidFill>
                  <a:srgbClr val="FFFFFF"/>
                </a:solidFill>
                <a:latin typeface="Montserrat SemiBold"/>
                <a:ea typeface="Montserrat SemiBold"/>
                <a:cs typeface="Montserrat SemiBold"/>
                <a:sym typeface="Montserrat SemiBold"/>
              </a:rPr>
              <a:t>Lazare, 3 Rue de </a:t>
            </a:r>
            <a:r>
              <a:rPr lang="es" sz="1000" err="1">
                <a:solidFill>
                  <a:srgbClr val="FFFFFF"/>
                </a:solidFill>
                <a:latin typeface="Montserrat SemiBold"/>
                <a:ea typeface="Montserrat SemiBold"/>
                <a:cs typeface="Montserrat SemiBold"/>
                <a:sym typeface="Montserrat SemiBold"/>
              </a:rPr>
              <a:t>Stockholm</a:t>
            </a:r>
            <a:r>
              <a:rPr lang="es" sz="1000">
                <a:solidFill>
                  <a:srgbClr val="FFFFFF"/>
                </a:solidFill>
                <a:latin typeface="Montserrat SemiBold"/>
                <a:ea typeface="Montserrat SemiBold"/>
                <a:cs typeface="Montserrat SemiBold"/>
                <a:sym typeface="Montserrat SemiBold"/>
              </a:rPr>
              <a:t> Paris 8</a:t>
            </a:r>
            <a:endParaRPr sz="1000">
              <a:solidFill>
                <a:srgbClr val="FFFFFF"/>
              </a:solidFill>
              <a:latin typeface="Montserrat SemiBold"/>
              <a:ea typeface="Montserrat SemiBold"/>
              <a:cs typeface="Montserrat SemiBold"/>
              <a:sym typeface="Montserrat SemiBold"/>
            </a:endParaRPr>
          </a:p>
        </p:txBody>
      </p:sp>
      <p:sp>
        <p:nvSpPr>
          <p:cNvPr id="16" name="Google Shape;886;p40">
            <a:extLst>
              <a:ext uri="{FF2B5EF4-FFF2-40B4-BE49-F238E27FC236}">
                <a16:creationId xmlns:a16="http://schemas.microsoft.com/office/drawing/2014/main" id="{AA7FF4F3-221E-29C4-A6EE-0B77239B98ED}"/>
              </a:ext>
            </a:extLst>
          </p:cNvPr>
          <p:cNvSpPr txBox="1"/>
          <p:nvPr/>
        </p:nvSpPr>
        <p:spPr>
          <a:xfrm>
            <a:off x="4831303" y="3261621"/>
            <a:ext cx="2222100" cy="977160"/>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ea typeface="Montserrat"/>
                <a:cs typeface="Montserrat"/>
                <a:sym typeface="Montserrat"/>
              </a:rPr>
              <a:t>ASTURIAS</a:t>
            </a:r>
            <a:endParaRPr lang="es-ES" sz="1000" b="1">
              <a:solidFill>
                <a:srgbClr val="FFFFFF"/>
              </a:solidFill>
              <a:latin typeface="Montserrat"/>
              <a:ea typeface="Montserrat"/>
              <a:cs typeface="Montserrat"/>
            </a:endParaRPr>
          </a:p>
          <a:p>
            <a:pPr defTabSz="914378">
              <a:defRPr/>
            </a:pPr>
            <a:r>
              <a:rPr lang="es" sz="1000">
                <a:solidFill>
                  <a:srgbClr val="FFFFFF"/>
                </a:solidFill>
                <a:latin typeface="Montserrat SemiBold"/>
                <a:sym typeface="Montserrat SemiBold"/>
              </a:rPr>
              <a:t>Parque Tecnológico Asturias</a:t>
            </a:r>
            <a:endParaRPr lang="es" sz="1000">
              <a:solidFill>
                <a:srgbClr val="FFFFFF"/>
              </a:solidFill>
              <a:latin typeface="Montserrat SemiBold"/>
            </a:endParaRPr>
          </a:p>
          <a:p>
            <a:pPr defTabSz="914378">
              <a:defRPr/>
            </a:pPr>
            <a:r>
              <a:rPr lang="es" sz="1000">
                <a:solidFill>
                  <a:srgbClr val="FFFFFF"/>
                </a:solidFill>
                <a:latin typeface="Montserrat SemiBold"/>
                <a:sym typeface="Montserrat SemiBold"/>
              </a:rPr>
              <a:t>Edificio </a:t>
            </a:r>
            <a:r>
              <a:rPr lang="es" sz="1000" err="1">
                <a:solidFill>
                  <a:srgbClr val="FFFFFF"/>
                </a:solidFill>
                <a:latin typeface="Montserrat SemiBold"/>
                <a:sym typeface="Montserrat SemiBold"/>
              </a:rPr>
              <a:t>Centroelena</a:t>
            </a:r>
            <a:r>
              <a:rPr lang="es" sz="1000">
                <a:solidFill>
                  <a:srgbClr val="FFFFFF"/>
                </a:solidFill>
                <a:latin typeface="Montserrat SemiBold"/>
                <a:sym typeface="Montserrat SemiBold"/>
              </a:rPr>
              <a:t> II, 2B</a:t>
            </a:r>
            <a:endParaRPr lang="es" sz="1000">
              <a:solidFill>
                <a:srgbClr val="FFFFFF"/>
              </a:solidFill>
              <a:latin typeface="Montserrat SemiBold"/>
            </a:endParaRPr>
          </a:p>
          <a:p>
            <a:pPr defTabSz="914378">
              <a:defRPr/>
            </a:pPr>
            <a:r>
              <a:rPr lang="es" sz="1000">
                <a:solidFill>
                  <a:srgbClr val="FFFFFF"/>
                </a:solidFill>
                <a:latin typeface="Montserrat SemiBold"/>
                <a:sym typeface="Montserrat SemiBold"/>
              </a:rPr>
              <a:t>33428 Llanera, Asturias</a:t>
            </a:r>
            <a:endParaRPr lang="es" sz="1000">
              <a:solidFill>
                <a:srgbClr val="FFFFFF"/>
              </a:solidFill>
              <a:latin typeface="Montserrat SemiBold"/>
            </a:endParaRPr>
          </a:p>
          <a:p>
            <a:pPr defTabSz="914378">
              <a:defRPr/>
            </a:pPr>
            <a:r>
              <a:rPr lang="es" sz="1000">
                <a:solidFill>
                  <a:srgbClr val="FFFFFF"/>
                </a:solidFill>
                <a:latin typeface="Montserrat SemiBold"/>
                <a:sym typeface="Montserrat SemiBold"/>
              </a:rPr>
              <a:t>Tel: 984 498 079</a:t>
            </a:r>
            <a:endParaRPr lang="es" sz="1000">
              <a:solidFill>
                <a:srgbClr val="FFFFFF"/>
              </a:solidFill>
              <a:latin typeface="Montserrat SemiBold"/>
            </a:endParaRPr>
          </a:p>
        </p:txBody>
      </p:sp>
      <p:sp>
        <p:nvSpPr>
          <p:cNvPr id="17" name="Google Shape;890;p40">
            <a:extLst>
              <a:ext uri="{FF2B5EF4-FFF2-40B4-BE49-F238E27FC236}">
                <a16:creationId xmlns:a16="http://schemas.microsoft.com/office/drawing/2014/main" id="{57AEF127-81AF-300D-D714-2DB725729046}"/>
              </a:ext>
            </a:extLst>
          </p:cNvPr>
          <p:cNvSpPr txBox="1"/>
          <p:nvPr/>
        </p:nvSpPr>
        <p:spPr>
          <a:xfrm>
            <a:off x="6957005" y="2149948"/>
            <a:ext cx="1741200" cy="892522"/>
          </a:xfrm>
          <a:prstGeom prst="rect">
            <a:avLst/>
          </a:prstGeom>
          <a:noFill/>
          <a:ln>
            <a:noFill/>
          </a:ln>
        </p:spPr>
        <p:txBody>
          <a:bodyPr spcFirstLastPara="1" wrap="square" lIns="91425" tIns="91425" rIns="91425" bIns="91425" anchor="t" anchorCtr="0">
            <a:spAutoFit/>
          </a:bodyPr>
          <a:lstStyle/>
          <a:p>
            <a:pPr defTabSz="914378">
              <a:lnSpc>
                <a:spcPct val="115000"/>
              </a:lnSpc>
              <a:defRPr/>
            </a:pPr>
            <a:r>
              <a:rPr lang="es" sz="1000" b="1">
                <a:solidFill>
                  <a:srgbClr val="FFFFFF"/>
                </a:solidFill>
                <a:latin typeface="Montserrat"/>
                <a:sym typeface="Montserrat"/>
              </a:rPr>
              <a:t>A CORUÑA</a:t>
            </a:r>
            <a:endParaRPr sz="1000" b="1">
              <a:solidFill>
                <a:srgbClr val="FFFFFF"/>
              </a:solidFill>
              <a:latin typeface="Montserrat"/>
              <a:sym typeface="Montserrat"/>
            </a:endParaRPr>
          </a:p>
          <a:p>
            <a:pPr defTabSz="914378">
              <a:lnSpc>
                <a:spcPct val="115000"/>
              </a:lnSpc>
              <a:defRPr/>
            </a:pPr>
            <a:r>
              <a:rPr lang="es" sz="1000" b="1">
                <a:solidFill>
                  <a:srgbClr val="FFFFFF"/>
                </a:solidFill>
                <a:latin typeface="Montserrat"/>
              </a:rPr>
              <a:t>C/ Real 74-76</a:t>
            </a:r>
          </a:p>
          <a:p>
            <a:pPr defTabSz="914378">
              <a:lnSpc>
                <a:spcPct val="115000"/>
              </a:lnSpc>
              <a:defRPr/>
            </a:pPr>
            <a:r>
              <a:rPr lang="es" sz="1000" b="1">
                <a:solidFill>
                  <a:srgbClr val="FFFFFF"/>
                </a:solidFill>
                <a:latin typeface="Montserrat"/>
              </a:rPr>
              <a:t>15003 A Coruña</a:t>
            </a:r>
          </a:p>
          <a:p>
            <a:pPr defTabSz="914378">
              <a:lnSpc>
                <a:spcPct val="115000"/>
              </a:lnSpc>
              <a:defRPr/>
            </a:pPr>
            <a:r>
              <a:rPr lang="es" sz="1000" b="1">
                <a:solidFill>
                  <a:srgbClr val="FFFFFF"/>
                </a:solidFill>
                <a:latin typeface="Montserrat"/>
              </a:rPr>
              <a:t>Tel: 91 590 19 60</a:t>
            </a:r>
          </a:p>
        </p:txBody>
      </p:sp>
    </p:spTree>
    <p:extLst>
      <p:ext uri="{BB962C8B-B14F-4D97-AF65-F5344CB8AC3E}">
        <p14:creationId xmlns:p14="http://schemas.microsoft.com/office/powerpoint/2010/main" val="1187863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2" name="Imagen 2" descr="Foto en blanco y negro de un grupo de personas en la noche&#10;&#10;Descripción generada automáticamente">
            <a:extLst>
              <a:ext uri="{FF2B5EF4-FFF2-40B4-BE49-F238E27FC236}">
                <a16:creationId xmlns:a16="http://schemas.microsoft.com/office/drawing/2014/main" id="{81A655D7-1997-13B1-CDEE-43F4095D0648}"/>
              </a:ext>
            </a:extLst>
          </p:cNvPr>
          <p:cNvPicPr>
            <a:picLocks noChangeAspect="1"/>
          </p:cNvPicPr>
          <p:nvPr/>
        </p:nvPicPr>
        <p:blipFill>
          <a:blip r:embed="rId3"/>
          <a:stretch>
            <a:fillRect/>
          </a:stretch>
        </p:blipFill>
        <p:spPr>
          <a:xfrm>
            <a:off x="-1465" y="-18898"/>
            <a:ext cx="9146930" cy="5225256"/>
          </a:xfrm>
          <a:prstGeom prst="rect">
            <a:avLst/>
          </a:prstGeom>
          <a:solidFill>
            <a:schemeClr val="accent2"/>
          </a:solidFill>
        </p:spPr>
      </p:pic>
      <p:pic>
        <p:nvPicPr>
          <p:cNvPr id="5" name="Google Shape;882;p40">
            <a:extLst>
              <a:ext uri="{FF2B5EF4-FFF2-40B4-BE49-F238E27FC236}">
                <a16:creationId xmlns:a16="http://schemas.microsoft.com/office/drawing/2014/main" id="{DF599430-332E-4A59-9CA0-B0475F2EDEA7}"/>
              </a:ext>
            </a:extLst>
          </p:cNvPr>
          <p:cNvPicPr preferRelativeResize="0"/>
          <p:nvPr/>
        </p:nvPicPr>
        <p:blipFill>
          <a:blip r:embed="rId4">
            <a:alphaModFix/>
          </a:blip>
          <a:stretch>
            <a:fillRect/>
          </a:stretch>
        </p:blipFill>
        <p:spPr>
          <a:xfrm>
            <a:off x="7795390" y="231172"/>
            <a:ext cx="1051916" cy="488825"/>
          </a:xfrm>
          <a:prstGeom prst="rect">
            <a:avLst/>
          </a:prstGeom>
          <a:noFill/>
          <a:ln>
            <a:noFill/>
          </a:ln>
        </p:spPr>
      </p:pic>
      <p:pic>
        <p:nvPicPr>
          <p:cNvPr id="18" name="Imagen 2" descr="Foto en blanco y negro de un grupo de personas en la noche&#10;&#10;Descripción generada automáticamente">
            <a:extLst>
              <a:ext uri="{FF2B5EF4-FFF2-40B4-BE49-F238E27FC236}">
                <a16:creationId xmlns:a16="http://schemas.microsoft.com/office/drawing/2014/main" id="{DD667AC5-EFE8-88A5-A719-B38476202828}"/>
              </a:ext>
            </a:extLst>
          </p:cNvPr>
          <p:cNvPicPr>
            <a:picLocks noChangeAspect="1"/>
          </p:cNvPicPr>
          <p:nvPr/>
        </p:nvPicPr>
        <p:blipFill>
          <a:blip r:embed="rId3"/>
          <a:stretch>
            <a:fillRect/>
          </a:stretch>
        </p:blipFill>
        <p:spPr>
          <a:xfrm>
            <a:off x="-1465" y="-18898"/>
            <a:ext cx="9146930" cy="5225256"/>
          </a:xfrm>
          <a:prstGeom prst="rect">
            <a:avLst/>
          </a:prstGeom>
        </p:spPr>
      </p:pic>
      <p:sp>
        <p:nvSpPr>
          <p:cNvPr id="19" name="Google Shape;880;p40">
            <a:extLst>
              <a:ext uri="{FF2B5EF4-FFF2-40B4-BE49-F238E27FC236}">
                <a16:creationId xmlns:a16="http://schemas.microsoft.com/office/drawing/2014/main" id="{FC721BEC-9757-0994-DF0F-BCC022174440}"/>
              </a:ext>
            </a:extLst>
          </p:cNvPr>
          <p:cNvSpPr txBox="1"/>
          <p:nvPr/>
        </p:nvSpPr>
        <p:spPr>
          <a:xfrm>
            <a:off x="3755026" y="2231672"/>
            <a:ext cx="2318100" cy="68015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2800" b="1" i="0" u="none" strike="noStrike" kern="0" cap="none" spc="0" normalizeH="0" baseline="0" noProof="0">
                <a:ln>
                  <a:noFill/>
                </a:ln>
                <a:solidFill>
                  <a:srgbClr val="FFFFFF"/>
                </a:solidFill>
                <a:effectLst/>
                <a:uLnTx/>
                <a:uFillTx/>
                <a:latin typeface="Montserrat"/>
                <a:ea typeface="Montserrat"/>
                <a:cs typeface="Montserrat"/>
                <a:sym typeface="Montserrat"/>
              </a:rPr>
              <a:t>Gracias</a:t>
            </a:r>
            <a:endParaRPr kumimoji="0" sz="2400" b="1" i="0" u="none" strike="noStrike" kern="0" cap="none" spc="0" normalizeH="0" baseline="0" noProof="0">
              <a:ln>
                <a:noFill/>
              </a:ln>
              <a:solidFill>
                <a:srgbClr val="FFFFFF"/>
              </a:solidFill>
              <a:effectLst/>
              <a:uLnTx/>
              <a:uFillTx/>
              <a:latin typeface="Montserrat"/>
              <a:ea typeface="Montserrat"/>
              <a:cs typeface="Montserrat"/>
              <a:sym typeface="Montserrat"/>
            </a:endParaRPr>
          </a:p>
        </p:txBody>
      </p:sp>
      <p:cxnSp>
        <p:nvCxnSpPr>
          <p:cNvPr id="20" name="Google Shape;881;p40">
            <a:extLst>
              <a:ext uri="{FF2B5EF4-FFF2-40B4-BE49-F238E27FC236}">
                <a16:creationId xmlns:a16="http://schemas.microsoft.com/office/drawing/2014/main" id="{7A28E330-D9D9-C4C9-1B0D-6EB561ACAE3C}"/>
              </a:ext>
            </a:extLst>
          </p:cNvPr>
          <p:cNvCxnSpPr/>
          <p:nvPr/>
        </p:nvCxnSpPr>
        <p:spPr>
          <a:xfrm>
            <a:off x="3755026" y="2994164"/>
            <a:ext cx="1875300" cy="0"/>
          </a:xfrm>
          <a:prstGeom prst="straightConnector1">
            <a:avLst/>
          </a:prstGeom>
          <a:noFill/>
          <a:ln w="38100" cap="flat" cmpd="sng">
            <a:solidFill>
              <a:schemeClr val="lt1"/>
            </a:solidFill>
            <a:prstDash val="solid"/>
            <a:round/>
            <a:headEnd type="none" w="med" len="med"/>
            <a:tailEnd type="none" w="med" len="med"/>
          </a:ln>
        </p:spPr>
      </p:cxnSp>
      <p:pic>
        <p:nvPicPr>
          <p:cNvPr id="21" name="Google Shape;882;p40">
            <a:extLst>
              <a:ext uri="{FF2B5EF4-FFF2-40B4-BE49-F238E27FC236}">
                <a16:creationId xmlns:a16="http://schemas.microsoft.com/office/drawing/2014/main" id="{A06EC23C-74C8-E71B-576A-704C359A6A93}"/>
              </a:ext>
            </a:extLst>
          </p:cNvPr>
          <p:cNvPicPr preferRelativeResize="0"/>
          <p:nvPr/>
        </p:nvPicPr>
        <p:blipFill>
          <a:blip r:embed="rId4">
            <a:alphaModFix/>
          </a:blip>
          <a:stretch>
            <a:fillRect/>
          </a:stretch>
        </p:blipFill>
        <p:spPr>
          <a:xfrm>
            <a:off x="7795389" y="231171"/>
            <a:ext cx="1051916" cy="488825"/>
          </a:xfrm>
          <a:prstGeom prst="rect">
            <a:avLst/>
          </a:prstGeom>
          <a:noFill/>
          <a:ln>
            <a:noFill/>
          </a:ln>
        </p:spPr>
      </p:pic>
    </p:spTree>
    <p:extLst>
      <p:ext uri="{BB962C8B-B14F-4D97-AF65-F5344CB8AC3E}">
        <p14:creationId xmlns:p14="http://schemas.microsoft.com/office/powerpoint/2010/main" val="141872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pic>
        <p:nvPicPr>
          <p:cNvPr id="180" name="Google Shape;180;p17"/>
          <p:cNvPicPr preferRelativeResize="0"/>
          <p:nvPr/>
        </p:nvPicPr>
        <p:blipFill>
          <a:blip r:embed="rId3">
            <a:alphaModFix/>
          </a:blip>
          <a:stretch>
            <a:fillRect/>
          </a:stretch>
        </p:blipFill>
        <p:spPr>
          <a:xfrm>
            <a:off x="7795399" y="245100"/>
            <a:ext cx="1031673" cy="441725"/>
          </a:xfrm>
          <a:prstGeom prst="rect">
            <a:avLst/>
          </a:prstGeom>
          <a:noFill/>
          <a:ln>
            <a:noFill/>
          </a:ln>
        </p:spPr>
      </p:pic>
      <p:sp>
        <p:nvSpPr>
          <p:cNvPr id="181" name="Google Shape;181;p17"/>
          <p:cNvSpPr/>
          <p:nvPr/>
        </p:nvSpPr>
        <p:spPr>
          <a:xfrm>
            <a:off x="0" y="7684"/>
            <a:ext cx="3354900" cy="5143500"/>
          </a:xfrm>
          <a:prstGeom prst="rect">
            <a:avLst/>
          </a:prstGeom>
          <a:solidFill>
            <a:schemeClr val="lt2"/>
          </a:solidFill>
          <a:ln>
            <a:noFill/>
          </a:ln>
        </p:spPr>
        <p:txBody>
          <a:bodyPr spcFirstLastPara="1" wrap="square" lIns="91425" tIns="91425" rIns="91425" bIns="91425" anchor="ctr" anchorCtr="0">
            <a:noAutofit/>
          </a:bodyPr>
          <a:lstStyle/>
          <a:p>
            <a:pPr>
              <a:defRPr/>
            </a:pPr>
            <a:endParaRPr/>
          </a:p>
        </p:txBody>
      </p:sp>
      <p:sp>
        <p:nvSpPr>
          <p:cNvPr id="182" name="Google Shape;182;p17"/>
          <p:cNvSpPr txBox="1"/>
          <p:nvPr/>
        </p:nvSpPr>
        <p:spPr>
          <a:xfrm>
            <a:off x="715400" y="764732"/>
            <a:ext cx="1794900" cy="400200"/>
          </a:xfrm>
          <a:prstGeom prst="rect">
            <a:avLst/>
          </a:prstGeom>
          <a:noFill/>
          <a:ln>
            <a:noFill/>
          </a:ln>
        </p:spPr>
        <p:txBody>
          <a:bodyPr spcFirstLastPara="1" wrap="square" lIns="91425" tIns="91425" rIns="91425" bIns="91425" anchor="t" anchorCtr="0">
            <a:spAutoFit/>
          </a:bodyPr>
          <a:lstStyle/>
          <a:p>
            <a:pPr>
              <a:defRPr/>
            </a:pPr>
            <a:r>
              <a:rPr lang="es" b="1">
                <a:latin typeface="Montserrat"/>
                <a:ea typeface="Montserrat"/>
                <a:cs typeface="Montserrat"/>
                <a:sym typeface="Montserrat"/>
              </a:rPr>
              <a:t>Índice</a:t>
            </a:r>
            <a:endParaRPr b="1">
              <a:latin typeface="Montserrat"/>
              <a:ea typeface="Montserrat"/>
              <a:cs typeface="Montserrat"/>
              <a:sym typeface="Montserrat"/>
            </a:endParaRPr>
          </a:p>
        </p:txBody>
      </p:sp>
      <p:cxnSp>
        <p:nvCxnSpPr>
          <p:cNvPr id="183" name="Google Shape;183;p17"/>
          <p:cNvCxnSpPr/>
          <p:nvPr/>
        </p:nvCxnSpPr>
        <p:spPr>
          <a:xfrm>
            <a:off x="739600" y="1292867"/>
            <a:ext cx="1875300" cy="0"/>
          </a:xfrm>
          <a:prstGeom prst="straightConnector1">
            <a:avLst/>
          </a:prstGeom>
          <a:noFill/>
          <a:ln w="38100" cap="flat" cmpd="sng">
            <a:solidFill>
              <a:schemeClr val="dk1"/>
            </a:solidFill>
            <a:prstDash val="solid"/>
            <a:round/>
            <a:headEnd type="none" w="med" len="med"/>
            <a:tailEnd type="none" w="med" len="med"/>
          </a:ln>
        </p:spPr>
      </p:cxnSp>
      <p:sp>
        <p:nvSpPr>
          <p:cNvPr id="184" name="Google Shape;184;p17"/>
          <p:cNvSpPr txBox="1"/>
          <p:nvPr/>
        </p:nvSpPr>
        <p:spPr>
          <a:xfrm>
            <a:off x="7085875" y="4623125"/>
            <a:ext cx="1741200" cy="369300"/>
          </a:xfrm>
          <a:prstGeom prst="rect">
            <a:avLst/>
          </a:prstGeom>
          <a:noFill/>
          <a:ln>
            <a:noFill/>
          </a:ln>
        </p:spPr>
        <p:txBody>
          <a:bodyPr spcFirstLastPara="1" wrap="square" lIns="91425" tIns="91425" rIns="91425" bIns="91425" anchor="t" anchorCtr="0">
            <a:spAutoFit/>
          </a:bodyPr>
          <a:lstStyle/>
          <a:p>
            <a:pPr>
              <a:defRPr/>
            </a:pPr>
            <a:r>
              <a:rPr lang="es" sz="1200" b="1">
                <a:latin typeface="Montserrat"/>
                <a:ea typeface="Montserrat"/>
                <a:cs typeface="Montserrat"/>
                <a:sym typeface="Montserrat"/>
              </a:rPr>
              <a:t>      </a:t>
            </a:r>
            <a:endParaRPr sz="1200" b="1">
              <a:latin typeface="Montserrat"/>
              <a:ea typeface="Montserrat"/>
              <a:cs typeface="Montserrat"/>
              <a:sym typeface="Montserrat"/>
            </a:endParaRPr>
          </a:p>
        </p:txBody>
      </p:sp>
      <p:sp>
        <p:nvSpPr>
          <p:cNvPr id="2" name="Marcador de número de diapositiva 1">
            <a:extLst>
              <a:ext uri="{FF2B5EF4-FFF2-40B4-BE49-F238E27FC236}">
                <a16:creationId xmlns:a16="http://schemas.microsoft.com/office/drawing/2014/main" id="{F34922C1-9815-45FB-80C5-A85D94A96258}"/>
              </a:ext>
            </a:extLst>
          </p:cNvPr>
          <p:cNvSpPr>
            <a:spLocks noGrp="1"/>
          </p:cNvSpPr>
          <p:nvPr>
            <p:ph type="sldNum" idx="12"/>
          </p:nvPr>
        </p:nvSpPr>
        <p:spPr/>
        <p:txBody>
          <a:bodyPr/>
          <a:lstStyle/>
          <a:p>
            <a:pPr>
              <a:defRPr/>
            </a:pPr>
            <a:fld id="{00000000-1234-1234-1234-123412341234}" type="slidenum">
              <a:rPr lang="es-ES" smtClean="0">
                <a:solidFill>
                  <a:srgbClr val="595959"/>
                </a:solidFill>
              </a:rPr>
              <a:pPr>
                <a:defRPr/>
              </a:pPr>
              <a:t>2</a:t>
            </a:fld>
            <a:endParaRPr lang="es-ES">
              <a:solidFill>
                <a:srgbClr val="595959"/>
              </a:solidFill>
            </a:endParaRPr>
          </a:p>
        </p:txBody>
      </p:sp>
      <p:grpSp>
        <p:nvGrpSpPr>
          <p:cNvPr id="4" name="Grupo 3">
            <a:extLst>
              <a:ext uri="{FF2B5EF4-FFF2-40B4-BE49-F238E27FC236}">
                <a16:creationId xmlns:a16="http://schemas.microsoft.com/office/drawing/2014/main" id="{E79A2DE8-B2AE-4496-CC9A-A3D9FE25F50F}"/>
              </a:ext>
            </a:extLst>
          </p:cNvPr>
          <p:cNvGrpSpPr/>
          <p:nvPr/>
        </p:nvGrpSpPr>
        <p:grpSpPr>
          <a:xfrm>
            <a:off x="3734440" y="997898"/>
            <a:ext cx="4358477" cy="3163072"/>
            <a:chOff x="3601700" y="1373561"/>
            <a:chExt cx="4358477" cy="3163072"/>
          </a:xfrm>
        </p:grpSpPr>
        <p:sp>
          <p:nvSpPr>
            <p:cNvPr id="178" name="Google Shape;178;p17">
              <a:hlinkClick r:id="rId4" action="ppaction://hlinksldjump"/>
            </p:cNvPr>
            <p:cNvSpPr txBox="1"/>
            <p:nvPr/>
          </p:nvSpPr>
          <p:spPr>
            <a:xfrm>
              <a:off x="3601700" y="1373561"/>
              <a:ext cx="419370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01. </a:t>
              </a:r>
              <a:r>
                <a:rPr kumimoji="0" lang="es" sz="1400" b="1" i="0" u="none" strike="noStrike" kern="0" cap="none" spc="0" normalizeH="0" baseline="0" noProof="0" dirty="0">
                  <a:ln>
                    <a:noFill/>
                  </a:ln>
                  <a:solidFill>
                    <a:srgbClr val="000000"/>
                  </a:solidFill>
                  <a:effectLst/>
                  <a:uLnTx/>
                  <a:uFillTx/>
                  <a:latin typeface="Montserrat"/>
                  <a:ea typeface="Montserrat"/>
                  <a:cs typeface="Montserrat"/>
                  <a:sym typeface="Montserrat"/>
                </a:rPr>
                <a:t>    Introducción</a:t>
              </a:r>
              <a:endParaRPr b="1" dirty="0">
                <a:latin typeface="Montserrat"/>
                <a:ea typeface="Montserrat"/>
                <a:cs typeface="Montserrat"/>
                <a:sym typeface="Montserrat"/>
              </a:endParaRPr>
            </a:p>
          </p:txBody>
        </p:sp>
        <p:sp>
          <p:nvSpPr>
            <p:cNvPr id="12" name="Google Shape;179;p17">
              <a:hlinkClick r:id="rId5" action="ppaction://hlinksldjump"/>
              <a:extLst>
                <a:ext uri="{FF2B5EF4-FFF2-40B4-BE49-F238E27FC236}">
                  <a16:creationId xmlns:a16="http://schemas.microsoft.com/office/drawing/2014/main" id="{10C444E7-1E76-432B-A4CD-0CF325D2E912}"/>
                </a:ext>
              </a:extLst>
            </p:cNvPr>
            <p:cNvSpPr txBox="1"/>
            <p:nvPr/>
          </p:nvSpPr>
          <p:spPr>
            <a:xfrm>
              <a:off x="3601700" y="2056230"/>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02.     </a:t>
              </a:r>
              <a:r>
                <a:rPr lang="es-ES" b="1" dirty="0">
                  <a:latin typeface="Montserrat"/>
                  <a:ea typeface="Montserrat"/>
                  <a:cs typeface="Montserrat"/>
                  <a:sym typeface="Montserrat"/>
                </a:rPr>
                <a:t>Tecnologías</a:t>
              </a:r>
              <a:endParaRPr b="1" dirty="0">
                <a:latin typeface="Montserrat"/>
                <a:ea typeface="Montserrat"/>
                <a:cs typeface="Montserrat"/>
                <a:sym typeface="Montserrat"/>
              </a:endParaRPr>
            </a:p>
          </p:txBody>
        </p:sp>
        <p:sp>
          <p:nvSpPr>
            <p:cNvPr id="13" name="Google Shape;179;p17">
              <a:hlinkClick r:id="rId6" action="ppaction://hlinksldjump"/>
              <a:extLst>
                <a:ext uri="{FF2B5EF4-FFF2-40B4-BE49-F238E27FC236}">
                  <a16:creationId xmlns:a16="http://schemas.microsoft.com/office/drawing/2014/main" id="{E66F29FD-FA0F-5BB0-9C2D-A7E8278B3E3A}"/>
                </a:ext>
              </a:extLst>
            </p:cNvPr>
            <p:cNvSpPr txBox="1"/>
            <p:nvPr/>
          </p:nvSpPr>
          <p:spPr>
            <a:xfrm>
              <a:off x="3601700" y="2738899"/>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03.     ¿Por qué surgen alternativas?</a:t>
              </a:r>
              <a:endParaRPr lang="es" b="1" dirty="0">
                <a:latin typeface="Montserrat"/>
              </a:endParaRPr>
            </a:p>
          </p:txBody>
        </p:sp>
        <p:sp>
          <p:nvSpPr>
            <p:cNvPr id="14" name="Google Shape;179;p17">
              <a:hlinkClick r:id="rId7" action="ppaction://hlinksldjump"/>
              <a:extLst>
                <a:ext uri="{FF2B5EF4-FFF2-40B4-BE49-F238E27FC236}">
                  <a16:creationId xmlns:a16="http://schemas.microsoft.com/office/drawing/2014/main" id="{885550B1-6C9E-4CF7-BA92-209882EA0831}"/>
                </a:ext>
              </a:extLst>
            </p:cNvPr>
            <p:cNvSpPr txBox="1"/>
            <p:nvPr/>
          </p:nvSpPr>
          <p:spPr>
            <a:xfrm>
              <a:off x="3618027" y="3421568"/>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04.      </a:t>
              </a:r>
              <a:r>
                <a:rPr lang="es-ES" b="1" dirty="0">
                  <a:latin typeface="Montserrat"/>
                  <a:sym typeface="Montserrat"/>
                </a:rPr>
                <a:t>Conclusiones</a:t>
              </a:r>
              <a:endParaRPr lang="es" b="1" dirty="0">
                <a:latin typeface="Montserrat"/>
              </a:endParaRPr>
            </a:p>
          </p:txBody>
        </p:sp>
        <p:sp>
          <p:nvSpPr>
            <p:cNvPr id="3" name="Google Shape;179;p17">
              <a:hlinkClick r:id="rId8" action="ppaction://hlinksldjump"/>
              <a:extLst>
                <a:ext uri="{FF2B5EF4-FFF2-40B4-BE49-F238E27FC236}">
                  <a16:creationId xmlns:a16="http://schemas.microsoft.com/office/drawing/2014/main" id="{0772597B-35B2-FA70-CED6-13120EECF09B}"/>
                </a:ext>
              </a:extLst>
            </p:cNvPr>
            <p:cNvSpPr txBox="1"/>
            <p:nvPr/>
          </p:nvSpPr>
          <p:spPr>
            <a:xfrm>
              <a:off x="3618027" y="4104237"/>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05.      </a:t>
              </a:r>
              <a:r>
                <a:rPr lang="es-ES" b="1" dirty="0">
                  <a:latin typeface="Montserrat"/>
                  <a:sym typeface="Montserrat"/>
                </a:rPr>
                <a:t>Referencias</a:t>
              </a:r>
              <a:endParaRPr lang="es" b="1" dirty="0">
                <a:latin typeface="Montserrat"/>
              </a:endParaRPr>
            </a:p>
          </p:txBody>
        </p:sp>
      </p:grpSp>
    </p:spTree>
    <p:extLst>
      <p:ext uri="{BB962C8B-B14F-4D97-AF65-F5344CB8AC3E}">
        <p14:creationId xmlns:p14="http://schemas.microsoft.com/office/powerpoint/2010/main" val="365156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01</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Introducción</a:t>
            </a:r>
            <a:endParaRPr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41;p33">
            <a:extLst>
              <a:ext uri="{FF2B5EF4-FFF2-40B4-BE49-F238E27FC236}">
                <a16:creationId xmlns:a16="http://schemas.microsoft.com/office/drawing/2014/main" id="{DE2CCFFD-79F6-AD40-02F3-2CCB8EDA8B19}"/>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Introducción</a:t>
            </a:r>
          </a:p>
        </p:txBody>
      </p:sp>
      <p:cxnSp>
        <p:nvCxnSpPr>
          <p:cNvPr id="3" name="Google Shape;742;p33">
            <a:extLst>
              <a:ext uri="{FF2B5EF4-FFF2-40B4-BE49-F238E27FC236}">
                <a16:creationId xmlns:a16="http://schemas.microsoft.com/office/drawing/2014/main" id="{F0394D7F-6608-B91A-A10F-CA38DD513315}"/>
              </a:ext>
            </a:extLst>
          </p:cNvPr>
          <p:cNvCxnSpPr/>
          <p:nvPr/>
        </p:nvCxnSpPr>
        <p:spPr>
          <a:xfrm>
            <a:off x="675750" y="984517"/>
            <a:ext cx="1899900" cy="0"/>
          </a:xfrm>
          <a:prstGeom prst="straightConnector1">
            <a:avLst/>
          </a:prstGeom>
          <a:noFill/>
          <a:ln w="38100" cap="flat" cmpd="sng">
            <a:solidFill>
              <a:schemeClr val="dk1"/>
            </a:solidFill>
            <a:prstDash val="solid"/>
            <a:round/>
            <a:headEnd type="none" w="med" len="med"/>
            <a:tailEnd type="none" w="med" len="med"/>
          </a:ln>
        </p:spPr>
      </p:cxnSp>
      <p:pic>
        <p:nvPicPr>
          <p:cNvPr id="1028" name="Picture 4" descr="Qué es una api rest? ¿Cómo funciona? ¿En que tipo de web utilizarlas?">
            <a:extLst>
              <a:ext uri="{FF2B5EF4-FFF2-40B4-BE49-F238E27FC236}">
                <a16:creationId xmlns:a16="http://schemas.microsoft.com/office/drawing/2014/main" id="{DBD00BA1-FCC9-4E66-80BA-F6B4B529C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423" y="3013267"/>
            <a:ext cx="5527152" cy="138082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DFB9F4B-962A-3787-C424-A97EA3C56358}"/>
              </a:ext>
            </a:extLst>
          </p:cNvPr>
          <p:cNvSpPr txBox="1"/>
          <p:nvPr/>
        </p:nvSpPr>
        <p:spPr>
          <a:xfrm>
            <a:off x="989244" y="1398728"/>
            <a:ext cx="7165511" cy="1200329"/>
          </a:xfrm>
          <a:prstGeom prst="rect">
            <a:avLst/>
          </a:prstGeom>
          <a:noFill/>
        </p:spPr>
        <p:txBody>
          <a:bodyPr wrap="square" rtlCol="0">
            <a:spAutoFit/>
          </a:bodyPr>
          <a:lstStyle/>
          <a:p>
            <a:pPr algn="just"/>
            <a:r>
              <a:rPr lang="es-ES" sz="1800" dirty="0">
                <a:latin typeface="Montserrat" panose="00000500000000000000" pitchFamily="2" charset="0"/>
              </a:rPr>
              <a:t>Una </a:t>
            </a:r>
            <a:r>
              <a:rPr lang="es-ES" sz="1800" b="1" dirty="0">
                <a:latin typeface="Montserrat" panose="00000500000000000000" pitchFamily="2" charset="0"/>
              </a:rPr>
              <a:t>API </a:t>
            </a:r>
            <a:r>
              <a:rPr lang="es-ES" sz="1800" dirty="0">
                <a:latin typeface="Montserrat" panose="00000500000000000000" pitchFamily="2" charset="0"/>
              </a:rPr>
              <a:t>es un contrato entre el cliente y la aplicación, que define un conjunto de pautas y reglas de como las aplicaciones o los dispositivos pueden conectarse y comunicarse entre sí.</a:t>
            </a:r>
          </a:p>
        </p:txBody>
      </p:sp>
    </p:spTree>
    <p:extLst>
      <p:ext uri="{BB962C8B-B14F-4D97-AF65-F5344CB8AC3E}">
        <p14:creationId xmlns:p14="http://schemas.microsoft.com/office/powerpoint/2010/main" val="262777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1104888"/>
          </a:xfrm>
          <a:prstGeom prst="rect">
            <a:avLst/>
          </a:prstGeom>
          <a:noFill/>
          <a:ln>
            <a:noFill/>
          </a:ln>
        </p:spPr>
        <p:txBody>
          <a:bodyPr spcFirstLastPara="1" wrap="square" lIns="91425" tIns="91425" rIns="91425" bIns="91425" anchor="t" anchorCtr="0">
            <a:spAutoFit/>
          </a:bodyPr>
          <a:lstStyle/>
          <a:p>
            <a:pPr>
              <a:lnSpc>
                <a:spcPct val="115000"/>
              </a:lnSpc>
            </a:pPr>
            <a:r>
              <a:rPr lang="es" sz="2800">
                <a:solidFill>
                  <a:schemeClr val="lt1"/>
                </a:solidFill>
                <a:latin typeface="Montserrat"/>
                <a:ea typeface="Montserrat"/>
                <a:cs typeface="Montserrat"/>
                <a:sym typeface="Montserrat"/>
              </a:rPr>
              <a:t>02</a:t>
            </a:r>
            <a:r>
              <a:rPr lang="es" sz="2400">
                <a:solidFill>
                  <a:schemeClr val="lt1"/>
                </a:solidFill>
                <a:latin typeface="Montserrat"/>
                <a:ea typeface="Montserrat"/>
                <a:cs typeface="Montserrat"/>
                <a:sym typeface="Montserrat"/>
              </a:rPr>
              <a:t>.      </a:t>
            </a: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pPr>
            <a:r>
              <a:rPr lang="es-ES" sz="4000" dirty="0">
                <a:solidFill>
                  <a:schemeClr val="lt1"/>
                </a:solidFill>
                <a:latin typeface="Montserrat Medium"/>
                <a:sym typeface="Montserrat Medium"/>
              </a:rPr>
              <a:t>Tecnologías</a:t>
            </a:r>
            <a:endParaRPr lang="es-ES" dirty="0"/>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136280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41;p33">
            <a:extLst>
              <a:ext uri="{FF2B5EF4-FFF2-40B4-BE49-F238E27FC236}">
                <a16:creationId xmlns:a16="http://schemas.microsoft.com/office/drawing/2014/main" id="{DE2CCFFD-79F6-AD40-02F3-2CCB8EDA8B19}"/>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Tecnologías – API REST</a:t>
            </a:r>
            <a:endParaRPr lang="es-ES" sz="2100" b="1" dirty="0">
              <a:latin typeface="Montserrat"/>
              <a:ea typeface="Montserrat"/>
              <a:cs typeface="Montserrat"/>
            </a:endParaRPr>
          </a:p>
        </p:txBody>
      </p:sp>
      <p:cxnSp>
        <p:nvCxnSpPr>
          <p:cNvPr id="3" name="Google Shape;742;p33">
            <a:extLst>
              <a:ext uri="{FF2B5EF4-FFF2-40B4-BE49-F238E27FC236}">
                <a16:creationId xmlns:a16="http://schemas.microsoft.com/office/drawing/2014/main" id="{F0394D7F-6608-B91A-A10F-CA38DD513315}"/>
              </a:ext>
            </a:extLst>
          </p:cNvPr>
          <p:cNvCxnSpPr/>
          <p:nvPr/>
        </p:nvCxnSpPr>
        <p:spPr>
          <a:xfrm>
            <a:off x="675750" y="984517"/>
            <a:ext cx="1899900" cy="0"/>
          </a:xfrm>
          <a:prstGeom prst="straightConnector1">
            <a:avLst/>
          </a:prstGeom>
          <a:noFill/>
          <a:ln w="38100" cap="flat" cmpd="sng">
            <a:solidFill>
              <a:schemeClr val="dk1"/>
            </a:solidFill>
            <a:prstDash val="solid"/>
            <a:round/>
            <a:headEnd type="none" w="med" len="med"/>
            <a:tailEnd type="none" w="med" len="med"/>
          </a:ln>
        </p:spPr>
      </p:cxnSp>
      <p:sp>
        <p:nvSpPr>
          <p:cNvPr id="4" name="CuadroTexto 3">
            <a:extLst>
              <a:ext uri="{FF2B5EF4-FFF2-40B4-BE49-F238E27FC236}">
                <a16:creationId xmlns:a16="http://schemas.microsoft.com/office/drawing/2014/main" id="{355D2989-D0F9-FFD4-8B6E-F02B2198038B}"/>
              </a:ext>
            </a:extLst>
          </p:cNvPr>
          <p:cNvSpPr txBox="1"/>
          <p:nvPr/>
        </p:nvSpPr>
        <p:spPr>
          <a:xfrm>
            <a:off x="675688" y="1191772"/>
            <a:ext cx="7165511" cy="1138773"/>
          </a:xfrm>
          <a:prstGeom prst="rect">
            <a:avLst/>
          </a:prstGeom>
          <a:noFill/>
        </p:spPr>
        <p:txBody>
          <a:bodyPr wrap="square" rtlCol="0">
            <a:spAutoFit/>
          </a:bodyPr>
          <a:lstStyle/>
          <a:p>
            <a:pPr algn="just">
              <a:spcAft>
                <a:spcPts val="1200"/>
              </a:spcAft>
            </a:pPr>
            <a:r>
              <a:rPr lang="es-ES" sz="1200" b="1" dirty="0">
                <a:latin typeface="Montserrat" panose="00000500000000000000" pitchFamily="2" charset="0"/>
              </a:rPr>
              <a:t>¿Qué es una API REST?</a:t>
            </a:r>
          </a:p>
          <a:p>
            <a:pPr algn="just">
              <a:spcAft>
                <a:spcPts val="1200"/>
              </a:spcAft>
            </a:pPr>
            <a:r>
              <a:rPr lang="es-ES" sz="1200" dirty="0">
                <a:latin typeface="Montserrat" panose="00000500000000000000" pitchFamily="2" charset="0"/>
              </a:rPr>
              <a:t>Una </a:t>
            </a:r>
            <a:r>
              <a:rPr lang="es-ES" sz="1200" b="1" dirty="0">
                <a:latin typeface="Montserrat" panose="00000500000000000000" pitchFamily="2" charset="0"/>
              </a:rPr>
              <a:t>API REST </a:t>
            </a:r>
            <a:r>
              <a:rPr lang="es-ES" sz="1200" dirty="0">
                <a:latin typeface="Montserrat" panose="00000500000000000000" pitchFamily="2" charset="0"/>
              </a:rPr>
              <a:t>es una interfaz de programación de aplicaciones que cumple los principios de diseño del estilo de arquitectura REST o transferencia de estado representacional.</a:t>
            </a:r>
          </a:p>
          <a:p>
            <a:pPr algn="just"/>
            <a:r>
              <a:rPr lang="es-ES" sz="1200" dirty="0">
                <a:latin typeface="Montserrat" panose="00000500000000000000" pitchFamily="2" charset="0"/>
              </a:rPr>
              <a:t>Por este motivo, las API REST a veces se conocen como API </a:t>
            </a:r>
            <a:r>
              <a:rPr lang="es-ES" sz="1200" dirty="0" err="1">
                <a:latin typeface="Montserrat" panose="00000500000000000000" pitchFamily="2" charset="0"/>
              </a:rPr>
              <a:t>RESTful</a:t>
            </a:r>
            <a:r>
              <a:rPr lang="es-ES" sz="1200" dirty="0">
                <a:latin typeface="Montserrat" panose="00000500000000000000" pitchFamily="2" charset="0"/>
              </a:rPr>
              <a:t>.</a:t>
            </a:r>
          </a:p>
        </p:txBody>
      </p:sp>
      <p:sp>
        <p:nvSpPr>
          <p:cNvPr id="6" name="CuadroTexto 5">
            <a:extLst>
              <a:ext uri="{FF2B5EF4-FFF2-40B4-BE49-F238E27FC236}">
                <a16:creationId xmlns:a16="http://schemas.microsoft.com/office/drawing/2014/main" id="{6381B673-19F7-B1ED-575D-CA9786A61F5B}"/>
              </a:ext>
            </a:extLst>
          </p:cNvPr>
          <p:cNvSpPr txBox="1"/>
          <p:nvPr/>
        </p:nvSpPr>
        <p:spPr>
          <a:xfrm>
            <a:off x="675688" y="2511226"/>
            <a:ext cx="4035778" cy="1754326"/>
          </a:xfrm>
          <a:prstGeom prst="rect">
            <a:avLst/>
          </a:prstGeom>
          <a:noFill/>
        </p:spPr>
        <p:txBody>
          <a:bodyPr wrap="square">
            <a:spAutoFit/>
          </a:bodyPr>
          <a:lstStyle/>
          <a:p>
            <a:r>
              <a:rPr lang="es-ES" sz="1200" b="1" dirty="0">
                <a:latin typeface="Montserrat" panose="00000500000000000000" pitchFamily="2" charset="0"/>
              </a:rPr>
              <a:t>Principios de diseño REST:</a:t>
            </a:r>
          </a:p>
          <a:p>
            <a:endParaRPr lang="es-ES" sz="1200" dirty="0">
              <a:latin typeface="Montserrat" panose="00000500000000000000" pitchFamily="2" charset="0"/>
            </a:endParaRPr>
          </a:p>
          <a:p>
            <a:pPr marL="171450" indent="-171450">
              <a:buFont typeface="Arial" panose="020B0604020202020204" pitchFamily="34" charset="0"/>
              <a:buChar char="•"/>
            </a:pPr>
            <a:r>
              <a:rPr lang="es-ES" sz="1200" dirty="0">
                <a:latin typeface="Montserrat" panose="00000500000000000000" pitchFamily="2" charset="0"/>
              </a:rPr>
              <a:t>Interfaz uniforme</a:t>
            </a:r>
          </a:p>
          <a:p>
            <a:pPr marL="171450" indent="-171450">
              <a:buFont typeface="Arial" panose="020B0604020202020204" pitchFamily="34" charset="0"/>
              <a:buChar char="•"/>
            </a:pPr>
            <a:r>
              <a:rPr lang="es-ES" sz="1200" dirty="0">
                <a:latin typeface="Montserrat" panose="00000500000000000000" pitchFamily="2" charset="0"/>
              </a:rPr>
              <a:t>Desacoplamiento del cliente-servidor</a:t>
            </a:r>
          </a:p>
          <a:p>
            <a:pPr marL="171450" indent="-171450">
              <a:buFont typeface="Arial" panose="020B0604020202020204" pitchFamily="34" charset="0"/>
              <a:buChar char="•"/>
            </a:pPr>
            <a:r>
              <a:rPr lang="es-ES" sz="1200" dirty="0">
                <a:latin typeface="Montserrat" panose="00000500000000000000" pitchFamily="2" charset="0"/>
              </a:rPr>
              <a:t>Sin estado</a:t>
            </a:r>
          </a:p>
          <a:p>
            <a:pPr marL="171450" indent="-171450">
              <a:buFont typeface="Arial" panose="020B0604020202020204" pitchFamily="34" charset="0"/>
              <a:buChar char="•"/>
            </a:pPr>
            <a:r>
              <a:rPr lang="es-ES" sz="1200" dirty="0">
                <a:latin typeface="Montserrat" panose="00000500000000000000" pitchFamily="2" charset="0"/>
              </a:rPr>
              <a:t>Capacidad de almacenamiento en memoria caché</a:t>
            </a:r>
          </a:p>
          <a:p>
            <a:pPr marL="171450" indent="-171450">
              <a:buFont typeface="Arial" panose="020B0604020202020204" pitchFamily="34" charset="0"/>
              <a:buChar char="•"/>
            </a:pPr>
            <a:r>
              <a:rPr lang="es-ES" sz="1200" dirty="0">
                <a:latin typeface="Montserrat" panose="00000500000000000000" pitchFamily="2" charset="0"/>
              </a:rPr>
              <a:t>Arquitectura del sistema en capas</a:t>
            </a:r>
          </a:p>
          <a:p>
            <a:pPr marL="171450" indent="-171450">
              <a:buFont typeface="Arial" panose="020B0604020202020204" pitchFamily="34" charset="0"/>
              <a:buChar char="•"/>
            </a:pPr>
            <a:r>
              <a:rPr lang="es-ES" sz="1200" dirty="0">
                <a:latin typeface="Montserrat" panose="00000500000000000000" pitchFamily="2" charset="0"/>
              </a:rPr>
              <a:t>Código bajo demanda</a:t>
            </a:r>
          </a:p>
        </p:txBody>
      </p:sp>
      <p:pic>
        <p:nvPicPr>
          <p:cNvPr id="1026" name="Picture 2" descr="Definición de API REST: ¿Qué son las API REST (API RESTful)?">
            <a:extLst>
              <a:ext uri="{FF2B5EF4-FFF2-40B4-BE49-F238E27FC236}">
                <a16:creationId xmlns:a16="http://schemas.microsoft.com/office/drawing/2014/main" id="{B2460A08-33FA-8C18-E789-26670A98A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612" b="26305"/>
          <a:stretch/>
        </p:blipFill>
        <p:spPr bwMode="auto">
          <a:xfrm>
            <a:off x="4633005" y="2812955"/>
            <a:ext cx="3860709" cy="113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35673"/>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8"/>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378">
              <a:lnSpc>
                <a:spcPct val="115000"/>
              </a:lnSpc>
            </a:pPr>
            <a:r>
              <a:rPr lang="es-ES" sz="2100" b="1" kern="0" dirty="0">
                <a:latin typeface="Montserrat"/>
                <a:ea typeface="Montserrat"/>
                <a:cs typeface="Montserrat"/>
                <a:sym typeface="Montserrat"/>
              </a:rPr>
              <a:t>Tecnologías - GraphQL</a:t>
            </a:r>
          </a:p>
        </p:txBody>
      </p:sp>
      <p:sp>
        <p:nvSpPr>
          <p:cNvPr id="4" name="CuadroTexto 3">
            <a:extLst>
              <a:ext uri="{FF2B5EF4-FFF2-40B4-BE49-F238E27FC236}">
                <a16:creationId xmlns:a16="http://schemas.microsoft.com/office/drawing/2014/main" id="{BE950C63-E2CE-8462-2CCC-62A0EF71AC8B}"/>
              </a:ext>
            </a:extLst>
          </p:cNvPr>
          <p:cNvSpPr txBox="1"/>
          <p:nvPr/>
        </p:nvSpPr>
        <p:spPr>
          <a:xfrm>
            <a:off x="677623" y="1176437"/>
            <a:ext cx="6971406"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s-ES" sz="1200" b="1" dirty="0">
                <a:latin typeface="Montserrat" panose="00000500000000000000" pitchFamily="2" charset="0"/>
              </a:rPr>
              <a:t>GraphQL </a:t>
            </a:r>
            <a:r>
              <a:rPr lang="es-ES" sz="1200" dirty="0">
                <a:latin typeface="Montserrat" panose="00000500000000000000" pitchFamily="2" charset="0"/>
              </a:rPr>
              <a:t>es un lenguaje de consulta para APIs que provee de una descripción completa y entendible de los datos de la API.</a:t>
            </a:r>
          </a:p>
          <a:p>
            <a:pPr algn="just">
              <a:spcAft>
                <a:spcPts val="600"/>
              </a:spcAft>
            </a:pPr>
            <a:r>
              <a:rPr lang="es-ES" sz="1200" dirty="0">
                <a:latin typeface="Montserrat" panose="00000500000000000000" pitchFamily="2" charset="0"/>
              </a:rPr>
              <a:t>Permite seleccionar de una forma sencilla qué datos queremos retornar de la API. Las aplicaciones en GraphQL son más rápidas, debido a que son ellas mismas las que controlan los datos que se devuelven, y no el servidor.</a:t>
            </a:r>
          </a:p>
        </p:txBody>
      </p:sp>
      <p:pic>
        <p:nvPicPr>
          <p:cNvPr id="1026" name="Picture 2" descr="GraphQL SVG Vector Logos - Vector Logo Zone">
            <a:extLst>
              <a:ext uri="{FF2B5EF4-FFF2-40B4-BE49-F238E27FC236}">
                <a16:creationId xmlns:a16="http://schemas.microsoft.com/office/drawing/2014/main" id="{581E47EE-472A-B6D4-1C3C-A5DBC0119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837" y="2668217"/>
            <a:ext cx="3204326" cy="160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7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8"/>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Tecnologías - </a:t>
            </a:r>
            <a:r>
              <a:rPr lang="es-ES" sz="2100" b="1" dirty="0" err="1">
                <a:latin typeface="Montserrat"/>
                <a:ea typeface="Montserrat"/>
                <a:cs typeface="Montserrat"/>
                <a:sym typeface="Montserrat"/>
              </a:rPr>
              <a:t>gRPC</a:t>
            </a:r>
            <a:endParaRPr lang="es-ES" sz="2100" b="1" dirty="0">
              <a:latin typeface="Montserrat"/>
              <a:ea typeface="Montserrat"/>
              <a:cs typeface="Montserrat"/>
            </a:endParaRPr>
          </a:p>
        </p:txBody>
      </p:sp>
      <p:sp>
        <p:nvSpPr>
          <p:cNvPr id="5" name="CuadroTexto 4">
            <a:extLst>
              <a:ext uri="{FF2B5EF4-FFF2-40B4-BE49-F238E27FC236}">
                <a16:creationId xmlns:a16="http://schemas.microsoft.com/office/drawing/2014/main" id="{42FC9384-A205-D5A9-F567-8FB3C786DD5F}"/>
              </a:ext>
            </a:extLst>
          </p:cNvPr>
          <p:cNvSpPr txBox="1"/>
          <p:nvPr/>
        </p:nvSpPr>
        <p:spPr>
          <a:xfrm>
            <a:off x="560300" y="1053221"/>
            <a:ext cx="7913606"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s-ES" sz="1200" dirty="0">
                <a:latin typeface="Montserrat" panose="00000500000000000000" pitchFamily="2" charset="0"/>
              </a:rPr>
              <a:t>Se trata de una implementación de llamadas a procedimiento remoto (RPC) diseñado por Google.</a:t>
            </a:r>
            <a:endParaRPr lang="en-US" sz="1200" dirty="0">
              <a:latin typeface="Montserrat" panose="00000500000000000000" pitchFamily="2" charset="0"/>
            </a:endParaRPr>
          </a:p>
          <a:p>
            <a:pPr algn="just">
              <a:spcAft>
                <a:spcPts val="600"/>
              </a:spcAft>
            </a:pPr>
            <a:r>
              <a:rPr lang="es-ES" sz="1200" dirty="0">
                <a:latin typeface="Montserrat" panose="00000500000000000000" pitchFamily="2" charset="0"/>
              </a:rPr>
              <a:t>Se emplea en comunicaciones cliente-servidor distribuidas por su eficiencia gracias a RPC. Este mecanismo permite la comunicación entre máquinas remotas como si de una comunicación entre procesos de un mismo equipo se tratase.</a:t>
            </a:r>
          </a:p>
          <a:p>
            <a:pPr algn="just">
              <a:spcAft>
                <a:spcPts val="600"/>
              </a:spcAft>
            </a:pPr>
            <a:endParaRPr lang="es-ES" sz="1200" dirty="0">
              <a:latin typeface="Montserrat" panose="00000500000000000000" pitchFamily="2" charset="0"/>
            </a:endParaRPr>
          </a:p>
          <a:p>
            <a:pPr algn="just">
              <a:spcAft>
                <a:spcPts val="600"/>
              </a:spcAft>
            </a:pPr>
            <a:r>
              <a:rPr lang="es-ES" sz="1200" dirty="0">
                <a:latin typeface="Montserrat" panose="00000500000000000000" pitchFamily="2" charset="0"/>
              </a:rPr>
              <a:t>Está empezando a ganar popularidad y a presentarse como una alternativa para cierto dipo de integraciones debido a su:</a:t>
            </a:r>
          </a:p>
          <a:p>
            <a:pPr marL="557213" lvl="1" indent="-214313" algn="just">
              <a:spcAft>
                <a:spcPts val="600"/>
              </a:spcAft>
              <a:buFont typeface="Arial"/>
              <a:buChar char="•"/>
            </a:pPr>
            <a:r>
              <a:rPr lang="es-ES" sz="1200" dirty="0">
                <a:latin typeface="Montserrat" panose="00000500000000000000" pitchFamily="2" charset="0"/>
              </a:rPr>
              <a:t>Sencillez</a:t>
            </a:r>
          </a:p>
          <a:p>
            <a:pPr marL="557213" lvl="1" indent="-214313" algn="just">
              <a:spcAft>
                <a:spcPts val="600"/>
              </a:spcAft>
              <a:buFont typeface="Arial"/>
              <a:buChar char="•"/>
            </a:pPr>
            <a:r>
              <a:rPr lang="es-ES" sz="1200" dirty="0">
                <a:latin typeface="Montserrat" panose="00000500000000000000" pitchFamily="2" charset="0"/>
              </a:rPr>
              <a:t>Flexibilidad</a:t>
            </a:r>
          </a:p>
          <a:p>
            <a:pPr marL="557213" lvl="1" indent="-214313" algn="just">
              <a:spcAft>
                <a:spcPts val="600"/>
              </a:spcAft>
              <a:buFont typeface="Arial"/>
              <a:buChar char="•"/>
            </a:pPr>
            <a:r>
              <a:rPr lang="es-ES" sz="1200" dirty="0">
                <a:latin typeface="Montserrat" panose="00000500000000000000" pitchFamily="2" charset="0"/>
              </a:rPr>
              <a:t>Rendimiento</a:t>
            </a:r>
          </a:p>
        </p:txBody>
      </p:sp>
      <p:pic>
        <p:nvPicPr>
          <p:cNvPr id="1026" name="Picture 2" descr="gRPC">
            <a:extLst>
              <a:ext uri="{FF2B5EF4-FFF2-40B4-BE49-F238E27FC236}">
                <a16:creationId xmlns:a16="http://schemas.microsoft.com/office/drawing/2014/main" id="{F0A16809-4080-1F4E-76A0-198BE26032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27" b="24633"/>
          <a:stretch/>
        </p:blipFill>
        <p:spPr bwMode="auto">
          <a:xfrm>
            <a:off x="3240860" y="3453878"/>
            <a:ext cx="2662280" cy="123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8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6D988876-1B16-250B-F7A0-3A667FDF6A95}"/>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FEF510FF-E3FC-65D0-0A4C-311467F24654}"/>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999"/>
              </a:lnSpc>
            </a:pPr>
            <a:r>
              <a:rPr lang="es-ES" sz="2100" b="1" dirty="0">
                <a:latin typeface="Montserrat"/>
                <a:ea typeface="Montserrat"/>
                <a:cs typeface="Montserrat"/>
                <a:sym typeface="Montserrat"/>
              </a:rPr>
              <a:t>Tecnologías – </a:t>
            </a:r>
            <a:r>
              <a:rPr lang="es-ES" sz="2100" b="1" dirty="0">
                <a:latin typeface="Montserrat"/>
                <a:sym typeface="Montserrat"/>
              </a:rPr>
              <a:t>AsyncAPI (I)</a:t>
            </a:r>
            <a:endParaRPr lang="es-ES" dirty="0"/>
          </a:p>
        </p:txBody>
      </p:sp>
      <p:sp>
        <p:nvSpPr>
          <p:cNvPr id="6" name="CuadroTexto 5">
            <a:extLst>
              <a:ext uri="{FF2B5EF4-FFF2-40B4-BE49-F238E27FC236}">
                <a16:creationId xmlns:a16="http://schemas.microsoft.com/office/drawing/2014/main" id="{0C766735-7465-D93B-D560-FA774CB608D1}"/>
              </a:ext>
            </a:extLst>
          </p:cNvPr>
          <p:cNvSpPr txBox="1"/>
          <p:nvPr/>
        </p:nvSpPr>
        <p:spPr>
          <a:xfrm>
            <a:off x="557275" y="1201043"/>
            <a:ext cx="813678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s-ES" sz="1200" b="1" dirty="0">
                <a:latin typeface="Montserrat" panose="00000500000000000000" pitchFamily="2" charset="0"/>
              </a:rPr>
              <a:t>AsyncAPI</a:t>
            </a:r>
            <a:r>
              <a:rPr lang="es-ES" sz="1200" dirty="0">
                <a:latin typeface="Montserrat" panose="00000500000000000000" pitchFamily="2" charset="0"/>
              </a:rPr>
              <a:t> es una iniciativa cuyo objetivo es proporcionar la especificación de un lenguaje de definición de APIs asíncronas, que permita un diseño más efectivo de arquitecturas dirigidas por eventos, al igual que OpenAPI lo es para la definición de APIs REST.</a:t>
            </a:r>
          </a:p>
          <a:p>
            <a:pPr algn="just">
              <a:spcAft>
                <a:spcPts val="600"/>
              </a:spcAft>
            </a:pPr>
            <a:r>
              <a:rPr lang="es-ES" sz="1200" dirty="0">
                <a:latin typeface="Montserrat" panose="00000500000000000000" pitchFamily="2" charset="0"/>
              </a:rPr>
              <a:t> </a:t>
            </a:r>
          </a:p>
          <a:p>
            <a:pPr algn="just">
              <a:spcAft>
                <a:spcPts val="600"/>
              </a:spcAft>
            </a:pPr>
            <a:r>
              <a:rPr lang="es-ES" sz="1200" dirty="0">
                <a:latin typeface="Montserrat" panose="00000500000000000000" pitchFamily="2" charset="0"/>
              </a:rPr>
              <a:t>Se basa en OpenAPI 3, hasta tal punto que la definición de los componentes es la misma, y su objetivo es proporcionar las mismas utilidades que OpenAPI, para la definición de eventos en el ámbito de la asincronicidad. </a:t>
            </a:r>
          </a:p>
        </p:txBody>
      </p:sp>
      <p:pic>
        <p:nvPicPr>
          <p:cNvPr id="4" name="Imagen 3">
            <a:extLst>
              <a:ext uri="{FF2B5EF4-FFF2-40B4-BE49-F238E27FC236}">
                <a16:creationId xmlns:a16="http://schemas.microsoft.com/office/drawing/2014/main" id="{C74EC75B-0080-9230-53ED-0B1C6704DAC6}"/>
              </a:ext>
            </a:extLst>
          </p:cNvPr>
          <p:cNvPicPr>
            <a:picLocks noChangeAspect="1"/>
          </p:cNvPicPr>
          <p:nvPr/>
        </p:nvPicPr>
        <p:blipFill rotWithShape="1">
          <a:blip r:embed="rId2"/>
          <a:srcRect t="31523" b="31169"/>
          <a:stretch/>
        </p:blipFill>
        <p:spPr>
          <a:xfrm>
            <a:off x="2703909" y="3163706"/>
            <a:ext cx="3736181" cy="870857"/>
          </a:xfrm>
          <a:prstGeom prst="rect">
            <a:avLst/>
          </a:prstGeom>
        </p:spPr>
      </p:pic>
    </p:spTree>
    <p:extLst>
      <p:ext uri="{BB962C8B-B14F-4D97-AF65-F5344CB8AC3E}">
        <p14:creationId xmlns:p14="http://schemas.microsoft.com/office/powerpoint/2010/main" val="1975230380"/>
      </p:ext>
    </p:extLst>
  </p:cSld>
  <p:clrMapOvr>
    <a:masterClrMapping/>
  </p:clrMapOvr>
</p:sld>
</file>

<file path=ppt/theme/theme1.xml><?xml version="1.0" encoding="utf-8"?>
<a:theme xmlns:a="http://schemas.openxmlformats.org/drawingml/2006/main" name="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F9D692DAFB4FE48A00C9E30DB913A58" ma:contentTypeVersion="2" ma:contentTypeDescription="Crear nuevo documento." ma:contentTypeScope="" ma:versionID="ab7a68bc917830ddef42c9b3cbb6a8f6">
  <xsd:schema xmlns:xsd="http://www.w3.org/2001/XMLSchema" xmlns:xs="http://www.w3.org/2001/XMLSchema" xmlns:p="http://schemas.microsoft.com/office/2006/metadata/properties" xmlns:ns2="21ef6810-f87f-49b5-b271-cb313c18e70c" targetNamespace="http://schemas.microsoft.com/office/2006/metadata/properties" ma:root="true" ma:fieldsID="e188ba0b8e4a2b34e2588e1005a44d6f" ns2:_="">
    <xsd:import namespace="21ef6810-f87f-49b5-b271-cb313c18e7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f6810-f87f-49b5-b271-cb313c18e7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26C6BE-2D84-4A06-9D1E-598C3857DCBB}">
  <ds:schemaRefs>
    <ds:schemaRef ds:uri="21ef6810-f87f-49b5-b271-cb313c18e7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5D0A41-DF76-4ADC-A62C-7EBF784D0950}">
  <ds:schemaRefs>
    <ds:schemaRef ds:uri="http://schemas.microsoft.com/sharepoint/v3/contenttype/forms"/>
  </ds:schemaRefs>
</ds:datastoreItem>
</file>

<file path=customXml/itemProps3.xml><?xml version="1.0" encoding="utf-8"?>
<ds:datastoreItem xmlns:ds="http://schemas.openxmlformats.org/officeDocument/2006/customXml" ds:itemID="{A367D418-14E0-48F0-95E1-5EE483506AE2}">
  <ds:schemaRefs>
    <ds:schemaRef ds:uri="6bedbdbe-a644-4260-9884-88091de76d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3184</TotalTime>
  <Words>1081</Words>
  <Application>Microsoft Office PowerPoint</Application>
  <PresentationFormat>Presentación en pantalla (16:9)</PresentationFormat>
  <Paragraphs>140</Paragraphs>
  <Slides>18</Slides>
  <Notes>12</Notes>
  <HiddenSlides>0</HiddenSlides>
  <MMClips>0</MMClips>
  <ScaleCrop>false</ScaleCrop>
  <HeadingPairs>
    <vt:vector size="6" baseType="variant">
      <vt:variant>
        <vt:lpstr>Fuentes usadas</vt:lpstr>
      </vt:variant>
      <vt:variant>
        <vt:i4>7</vt:i4>
      </vt:variant>
      <vt:variant>
        <vt:lpstr>Tema</vt:lpstr>
      </vt:variant>
      <vt:variant>
        <vt:i4>8</vt:i4>
      </vt:variant>
      <vt:variant>
        <vt:lpstr>Títulos de diapositiva</vt:lpstr>
      </vt:variant>
      <vt:variant>
        <vt:i4>18</vt:i4>
      </vt:variant>
    </vt:vector>
  </HeadingPairs>
  <TitlesOfParts>
    <vt:vector size="33" baseType="lpstr">
      <vt:lpstr>Montserrat</vt:lpstr>
      <vt:lpstr>Calibri</vt:lpstr>
      <vt:lpstr>Montserrat Medium</vt:lpstr>
      <vt:lpstr>Arial</vt:lpstr>
      <vt:lpstr>Montserrat SemiBold</vt:lpstr>
      <vt:lpstr>Courier New</vt:lpstr>
      <vt:lpstr>Calibri Light</vt:lpstr>
      <vt:lpstr>Homologación</vt:lpstr>
      <vt:lpstr>2_Diseño personalizado</vt:lpstr>
      <vt:lpstr>Diseño personalizado</vt:lpstr>
      <vt:lpstr>Simple Light</vt:lpstr>
      <vt:lpstr>1_Diseño personalizado</vt:lpstr>
      <vt:lpstr>1_Simple Light</vt:lpstr>
      <vt:lpstr>1_Homologación</vt:lpstr>
      <vt:lpstr>4_Homologación</vt:lpstr>
      <vt:lpstr>Marco Teórico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Homologación</dc:title>
  <dc:creator>Alberto Arrabal Meruelo</dc:creator>
  <cp:lastModifiedBy>Cliente77</cp:lastModifiedBy>
  <cp:revision>27</cp:revision>
  <dcterms:modified xsi:type="dcterms:W3CDTF">2022-11-11T13:07:50Z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0x0101008F9D692DAFB4FE48A00C9E30DB913A58</vt:lpwstr>
  </property>
</Properties>
</file>