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1" r:id="rId3"/>
    <p:sldId id="256" r:id="rId4"/>
    <p:sldId id="257" r:id="rId5"/>
    <p:sldId id="258" r:id="rId6"/>
    <p:sldId id="259" r:id="rId7"/>
    <p:sldId id="264" r:id="rId8"/>
    <p:sldId id="260" r:id="rId9"/>
    <p:sldId id="265" r:id="rId10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AC69A9-F9E6-B120-A458-2C643979A0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AF24552-37DD-5573-D36C-CAFAE93D9E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48CAA2E-2042-9E61-951D-9727E5EAD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35F66-C868-4B4A-8777-D0198742963F}" type="datetimeFigureOut">
              <a:rPr lang="es-ES" smtClean="0"/>
              <a:t>18/09/2024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241C299-720E-B98C-2643-BA655043D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B41E434-E9E6-548E-449D-30AEEEB03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DECC8-6959-47EF-876C-C5319AD9D59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67407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BDD971-2C0A-EF4B-8911-98B28A7A5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AE5A25C-9B6C-5928-C9C8-810FE417CD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796E683-34B6-CAF5-757C-64B23CB65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35F66-C868-4B4A-8777-D0198742963F}" type="datetimeFigureOut">
              <a:rPr lang="es-ES" smtClean="0"/>
              <a:t>18/09/2024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7E89462-2890-4F5C-3856-71823CF78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63DB358-14FC-C118-E9EF-27903C74A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DECC8-6959-47EF-876C-C5319AD9D59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52133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B548172-0BC1-1A07-737E-977304B553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35BE125-148C-BD35-5A6B-DF20C74A3F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5650773-3E73-492B-E393-D84533E60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35F66-C868-4B4A-8777-D0198742963F}" type="datetimeFigureOut">
              <a:rPr lang="es-ES" smtClean="0"/>
              <a:t>18/09/2024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E26BAAF-4836-71FE-47C7-6F8FE5C15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ECC0AD2-E8D1-D253-3CA3-0C61164D8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DECC8-6959-47EF-876C-C5319AD9D59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92121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88C23F-38D9-3563-BF4C-479BAF906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77A47A1-934C-3445-BBBD-53E3E2A773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7C5C2F2-1385-ACC8-4D55-29E409360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35F66-C868-4B4A-8777-D0198742963F}" type="datetimeFigureOut">
              <a:rPr lang="es-ES" smtClean="0"/>
              <a:t>18/09/2024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562B3B4-B6F4-77EF-3B54-7F9827DA3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A63FA1C-C276-2040-7551-BD354D9A2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DECC8-6959-47EF-876C-C5319AD9D59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02084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56459B-0CD8-ED54-8250-16D86B68E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0A27D1B-021E-5D9E-7780-F54AF38026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C00B786-0BE3-B041-0BE5-A0A12BF35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35F66-C868-4B4A-8777-D0198742963F}" type="datetimeFigureOut">
              <a:rPr lang="es-ES" smtClean="0"/>
              <a:t>18/09/2024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F9297FA-F947-DB84-3D49-F1203A946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79171B4-A1F9-F53B-E0F1-DC45AC98B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DECC8-6959-47EF-876C-C5319AD9D59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8522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CB3BF5-7174-BF0E-78C9-FB1DBB724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8CBEFF2-4AF7-BA46-F308-5599A0122F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7D7B7CE-62DB-EEC4-22A2-4B5121CFCF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898C7AE-08CA-0EBE-198F-F00DC9D84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35F66-C868-4B4A-8777-D0198742963F}" type="datetimeFigureOut">
              <a:rPr lang="es-ES" smtClean="0"/>
              <a:t>18/09/2024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E66B2BB-62BD-B742-D8EB-EEE5F7CBE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5845505-D04F-37E1-7078-EFC002611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DECC8-6959-47EF-876C-C5319AD9D59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95406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9E8CE2-5457-5BC7-41E8-D084C733C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E13E9E2-BF42-E47B-CC58-8232545DED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9027E27-E69F-6A42-1AFA-A2030F6D75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1603508-3A8E-013E-B939-0B304D841F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1BFF593-B536-7524-0B88-E84F0A1965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1868547-45D4-BABA-B739-41BD27611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35F66-C868-4B4A-8777-D0198742963F}" type="datetimeFigureOut">
              <a:rPr lang="es-ES" smtClean="0"/>
              <a:t>18/09/2024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146039A-8789-EBC7-7598-733823FF0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6BE6EEC-118C-8EA0-043D-B1FE2DAF9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DECC8-6959-47EF-876C-C5319AD9D59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1379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2D4010-4F6E-7BB5-BFED-B1822512E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30F2DEA-9639-8D9F-AB8E-52DD94EA3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35F66-C868-4B4A-8777-D0198742963F}" type="datetimeFigureOut">
              <a:rPr lang="es-ES" smtClean="0"/>
              <a:t>18/09/2024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609FD7C-F2C7-1B9D-A4E4-2E0C95A30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ED2F00E-2BA0-18F9-7FED-9E328F611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DECC8-6959-47EF-876C-C5319AD9D59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44562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587D237-2EB7-D2D9-C43E-6C409AE8E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35F66-C868-4B4A-8777-D0198742963F}" type="datetimeFigureOut">
              <a:rPr lang="es-ES" smtClean="0"/>
              <a:t>18/09/2024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4320AE8-F691-0234-7EC6-DF0DB29D9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8F64787-C845-A698-D194-CB5111E3C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DECC8-6959-47EF-876C-C5319AD9D59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62845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D0D591-018E-E625-28AD-0A3D90EFE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82152C6-09B2-4E79-C441-C1D9C1933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2DF0C28-9C13-7413-CA79-7E8D4A4B59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891D24F-2E49-0B14-466D-6B4AF084A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35F66-C868-4B4A-8777-D0198742963F}" type="datetimeFigureOut">
              <a:rPr lang="es-ES" smtClean="0"/>
              <a:t>18/09/2024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D9216D6-5771-DB35-2B1B-1F2D9341A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42BA74E-7BD4-E91B-5227-BEA791A37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DECC8-6959-47EF-876C-C5319AD9D59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18783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92F859-ED4E-CCE5-0EF8-2794F58AD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6F5F331-A32D-C725-586A-1934522A2F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5AC6FEF-4EEC-6622-99D6-7E180484A7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3BFC011-2F49-7420-2DA6-0F7AC1B33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35F66-C868-4B4A-8777-D0198742963F}" type="datetimeFigureOut">
              <a:rPr lang="es-ES" smtClean="0"/>
              <a:t>18/09/2024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44B0803-D972-F383-B73B-119D2069A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0CC320F-6E03-21B2-165C-3D4570672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DECC8-6959-47EF-876C-C5319AD9D59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82069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715DAE0-F473-1951-6111-C10E28340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C17D13B-BB63-ACE1-CDBE-05B58864B5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232095D-B3C7-AD1F-FDF4-437039678B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2F35F66-C868-4B4A-8777-D0198742963F}" type="datetimeFigureOut">
              <a:rPr lang="es-ES" smtClean="0"/>
              <a:t>18/09/2024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1EAB5C1-49AD-606B-2C46-710345EA5D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6F08955-B7DF-1E40-0DF1-312BD07620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5DECC8-6959-47EF-876C-C5319AD9D59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23962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0C0FCC-E488-B6E0-6C11-9FB5DC5DAF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Imágenes de los Módulos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7D60071-C4A9-8D56-189B-F50DF0C6B4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77391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692B21-3174-80DC-E3B3-EF7645CD5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Imágenes Módulo 0</a:t>
            </a:r>
          </a:p>
        </p:txBody>
      </p:sp>
    </p:spTree>
    <p:extLst>
      <p:ext uri="{BB962C8B-B14F-4D97-AF65-F5344CB8AC3E}">
        <p14:creationId xmlns:p14="http://schemas.microsoft.com/office/powerpoint/2010/main" val="4241696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ED65E739-CBA2-33C4-4F29-D3FB1798B7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7600" y="1104698"/>
            <a:ext cx="7376799" cy="4648603"/>
          </a:xfrm>
          <a:prstGeom prst="rect">
            <a:avLst/>
          </a:prstGeom>
        </p:spPr>
      </p:pic>
      <p:sp>
        <p:nvSpPr>
          <p:cNvPr id="6" name="Flecha: a la derecha 5">
            <a:extLst>
              <a:ext uri="{FF2B5EF4-FFF2-40B4-BE49-F238E27FC236}">
                <a16:creationId xmlns:a16="http://schemas.microsoft.com/office/drawing/2014/main" id="{9FD4BA41-DE7D-F6FC-63FC-A96BF0A37425}"/>
              </a:ext>
            </a:extLst>
          </p:cNvPr>
          <p:cNvSpPr/>
          <p:nvPr/>
        </p:nvSpPr>
        <p:spPr>
          <a:xfrm rot="9823869">
            <a:off x="6725265" y="2713704"/>
            <a:ext cx="2349910" cy="245807"/>
          </a:xfrm>
          <a:prstGeom prst="righ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7072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148B5BFA-64FA-6B9D-2D11-594B72BE98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4862" y="85258"/>
            <a:ext cx="8602275" cy="6687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607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CC9A7341-567D-209E-014A-FF3A504368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7232" y="0"/>
            <a:ext cx="8177536" cy="6858000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C899D7C0-C570-85A4-26F4-660AC92E2141}"/>
              </a:ext>
            </a:extLst>
          </p:cNvPr>
          <p:cNvSpPr/>
          <p:nvPr/>
        </p:nvSpPr>
        <p:spPr>
          <a:xfrm>
            <a:off x="6331974" y="2644876"/>
            <a:ext cx="1032387" cy="648929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FD07A76-B42F-08C7-BFB8-DDA1F32510D9}"/>
              </a:ext>
            </a:extLst>
          </p:cNvPr>
          <p:cNvSpPr txBox="1"/>
          <p:nvPr/>
        </p:nvSpPr>
        <p:spPr>
          <a:xfrm>
            <a:off x="5938684" y="2383266"/>
            <a:ext cx="3932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solidFill>
                  <a:schemeClr val="accent6"/>
                </a:solidFill>
              </a:rPr>
              <a:t>1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D6A484F2-9722-CBFD-CCDA-FD9465012803}"/>
              </a:ext>
            </a:extLst>
          </p:cNvPr>
          <p:cNvSpPr txBox="1"/>
          <p:nvPr/>
        </p:nvSpPr>
        <p:spPr>
          <a:xfrm>
            <a:off x="2821857" y="3070295"/>
            <a:ext cx="3932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solidFill>
                  <a:schemeClr val="accent6"/>
                </a:solidFill>
              </a:rPr>
              <a:t>2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5E5786DA-4088-425B-2B00-302CE60DCB47}"/>
              </a:ext>
            </a:extLst>
          </p:cNvPr>
          <p:cNvSpPr/>
          <p:nvPr/>
        </p:nvSpPr>
        <p:spPr>
          <a:xfrm>
            <a:off x="3215147" y="3429000"/>
            <a:ext cx="6882581" cy="3355258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0561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14A4F3CD-B917-D7C1-7A5B-664B713FE6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5180" y="585390"/>
            <a:ext cx="6201640" cy="5687219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6C60ABAE-27F6-0ACC-C144-2C27C2D33473}"/>
              </a:ext>
            </a:extLst>
          </p:cNvPr>
          <p:cNvSpPr/>
          <p:nvPr/>
        </p:nvSpPr>
        <p:spPr>
          <a:xfrm>
            <a:off x="3480619" y="915826"/>
            <a:ext cx="491614" cy="385568"/>
          </a:xfrm>
          <a:prstGeom prst="rect">
            <a:avLst/>
          </a:prstGeom>
          <a:noFill/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E55AE77-8EF5-163C-E81F-453527811F26}"/>
              </a:ext>
            </a:extLst>
          </p:cNvPr>
          <p:cNvSpPr txBox="1"/>
          <p:nvPr/>
        </p:nvSpPr>
        <p:spPr>
          <a:xfrm>
            <a:off x="3175818" y="392606"/>
            <a:ext cx="3932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chemeClr val="accent6"/>
                </a:solidFill>
              </a:rPr>
              <a:t>1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5A604CD3-813B-2CB8-70D2-45115B80BA3F}"/>
              </a:ext>
            </a:extLst>
          </p:cNvPr>
          <p:cNvSpPr/>
          <p:nvPr/>
        </p:nvSpPr>
        <p:spPr>
          <a:xfrm>
            <a:off x="6366385" y="5473078"/>
            <a:ext cx="2679292" cy="385568"/>
          </a:xfrm>
          <a:prstGeom prst="rect">
            <a:avLst/>
          </a:prstGeom>
          <a:noFill/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C3404F6-F8C0-8E06-87E2-644E3BA4A62F}"/>
              </a:ext>
            </a:extLst>
          </p:cNvPr>
          <p:cNvSpPr txBox="1"/>
          <p:nvPr/>
        </p:nvSpPr>
        <p:spPr>
          <a:xfrm>
            <a:off x="6037005" y="5085997"/>
            <a:ext cx="3932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chemeClr val="accent6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849509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692B21-3174-80DC-E3B3-EF7645CD5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Imágenes Módulo 1</a:t>
            </a:r>
          </a:p>
        </p:txBody>
      </p:sp>
    </p:spTree>
    <p:extLst>
      <p:ext uri="{BB962C8B-B14F-4D97-AF65-F5344CB8AC3E}">
        <p14:creationId xmlns:p14="http://schemas.microsoft.com/office/powerpoint/2010/main" val="1384244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0B1CE661-4D55-6151-B0F1-5646AE84F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5396" y="585240"/>
            <a:ext cx="5951736" cy="594412"/>
          </a:xfrm>
          <a:prstGeom prst="rect">
            <a:avLst/>
          </a:prstGeom>
        </p:spPr>
      </p:pic>
      <p:sp>
        <p:nvSpPr>
          <p:cNvPr id="6" name="Flecha: a la derecha 5">
            <a:extLst>
              <a:ext uri="{FF2B5EF4-FFF2-40B4-BE49-F238E27FC236}">
                <a16:creationId xmlns:a16="http://schemas.microsoft.com/office/drawing/2014/main" id="{1D956B76-B1CC-1B9C-BCDE-AC607F2007DE}"/>
              </a:ext>
            </a:extLst>
          </p:cNvPr>
          <p:cNvSpPr/>
          <p:nvPr/>
        </p:nvSpPr>
        <p:spPr>
          <a:xfrm rot="16200000">
            <a:off x="3719859" y="979743"/>
            <a:ext cx="334295" cy="399817"/>
          </a:xfrm>
          <a:prstGeom prst="righ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12F77737-E6E3-25C4-3C79-770A75EB64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9416" y="2443025"/>
            <a:ext cx="7421011" cy="19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8137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A2E7B530-87D6-283C-2895-FE28BFBDB7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5543" y="2735520"/>
            <a:ext cx="4320914" cy="1386960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B35997FA-6B0F-43A3-7E29-B4264991615C}"/>
              </a:ext>
            </a:extLst>
          </p:cNvPr>
          <p:cNvSpPr/>
          <p:nvPr/>
        </p:nvSpPr>
        <p:spPr>
          <a:xfrm>
            <a:off x="7713405" y="3736912"/>
            <a:ext cx="437537" cy="385568"/>
          </a:xfrm>
          <a:prstGeom prst="rect">
            <a:avLst/>
          </a:prstGeom>
          <a:noFill/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6830715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14</Words>
  <Application>Microsoft Office PowerPoint</Application>
  <PresentationFormat>Panorámica</PresentationFormat>
  <Paragraphs>7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Tema de Office</vt:lpstr>
      <vt:lpstr>Imágenes de los Módulos</vt:lpstr>
      <vt:lpstr>Imágenes Módulo 0</vt:lpstr>
      <vt:lpstr>Presentación de PowerPoint</vt:lpstr>
      <vt:lpstr>Presentación de PowerPoint</vt:lpstr>
      <vt:lpstr>Presentación de PowerPoint</vt:lpstr>
      <vt:lpstr>Presentación de PowerPoint</vt:lpstr>
      <vt:lpstr>Imágenes Módulo 1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Álvaro Montero Montes</dc:creator>
  <cp:lastModifiedBy>Álvaro Montero Montes</cp:lastModifiedBy>
  <cp:revision>3</cp:revision>
  <dcterms:created xsi:type="dcterms:W3CDTF">2024-09-18T13:23:33Z</dcterms:created>
  <dcterms:modified xsi:type="dcterms:W3CDTF">2024-09-18T15:10:28Z</dcterms:modified>
</cp:coreProperties>
</file>