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6AEA-6DAE-439F-8AD5-BB6A1040F5F8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F21-8BA7-4B90-9460-4AD3986E77C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6AEA-6DAE-439F-8AD5-BB6A1040F5F8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F21-8BA7-4B90-9460-4AD3986E77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6AEA-6DAE-439F-8AD5-BB6A1040F5F8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F21-8BA7-4B90-9460-4AD3986E77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6AEA-6DAE-439F-8AD5-BB6A1040F5F8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F21-8BA7-4B90-9460-4AD3986E77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6AEA-6DAE-439F-8AD5-BB6A1040F5F8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F21-8BA7-4B90-9460-4AD3986E77C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6AEA-6DAE-439F-8AD5-BB6A1040F5F8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F21-8BA7-4B90-9460-4AD3986E77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6AEA-6DAE-439F-8AD5-BB6A1040F5F8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F21-8BA7-4B90-9460-4AD3986E77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6AEA-6DAE-439F-8AD5-BB6A1040F5F8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F21-8BA7-4B90-9460-4AD3986E77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6AEA-6DAE-439F-8AD5-BB6A1040F5F8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F21-8BA7-4B90-9460-4AD3986E77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6AEA-6DAE-439F-8AD5-BB6A1040F5F8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F21-8BA7-4B90-9460-4AD3986E77C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1406AEA-6DAE-439F-8AD5-BB6A1040F5F8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55BFF21-8BA7-4B90-9460-4AD3986E77C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406AEA-6DAE-439F-8AD5-BB6A1040F5F8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55BFF21-8BA7-4B90-9460-4AD3986E77C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8077200" cy="1673352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00B0F0"/>
                </a:solidFill>
              </a:rPr>
              <a:t>HUNDIR LA FLOTA 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292080" y="587727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002060"/>
                </a:solidFill>
              </a:rPr>
              <a:t>Claudiu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b="1" dirty="0" err="1" smtClean="0">
                <a:solidFill>
                  <a:srgbClr val="002060"/>
                </a:solidFill>
              </a:rPr>
              <a:t>Nicolae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b="1" dirty="0" err="1" smtClean="0">
                <a:solidFill>
                  <a:srgbClr val="002060"/>
                </a:solidFill>
              </a:rPr>
              <a:t>Cretu</a:t>
            </a:r>
            <a:endParaRPr lang="es-ES" b="1" dirty="0" smtClean="0">
              <a:solidFill>
                <a:srgbClr val="002060"/>
              </a:solidFill>
            </a:endParaRPr>
          </a:p>
          <a:p>
            <a:r>
              <a:rPr lang="es-ES" b="1" dirty="0" err="1" smtClean="0">
                <a:solidFill>
                  <a:srgbClr val="002060"/>
                </a:solidFill>
              </a:rPr>
              <a:t>Dorin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b="1" dirty="0" err="1" smtClean="0">
                <a:solidFill>
                  <a:srgbClr val="002060"/>
                </a:solidFill>
              </a:rPr>
              <a:t>Alexandru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b="1" dirty="0" err="1" smtClean="0">
                <a:solidFill>
                  <a:srgbClr val="002060"/>
                </a:solidFill>
              </a:rPr>
              <a:t>Marius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b="1" dirty="0" err="1" smtClean="0">
                <a:solidFill>
                  <a:srgbClr val="002060"/>
                </a:solidFill>
              </a:rPr>
              <a:t>Beblea</a:t>
            </a:r>
            <a:endParaRPr lang="es-ES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636912"/>
            <a:ext cx="2088232" cy="177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rgbClr val="00B0F0"/>
                </a:solidFill>
              </a:rPr>
              <a:t>Ficheros</a:t>
            </a:r>
            <a:endParaRPr lang="es-ES" dirty="0">
              <a:solidFill>
                <a:srgbClr val="00B0F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20850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s-ES" sz="12000" dirty="0" smtClean="0">
                <a:solidFill>
                  <a:srgbClr val="002060"/>
                </a:solidFill>
              </a:rPr>
              <a:t>FIN</a:t>
            </a:r>
            <a:endParaRPr lang="es-ES" sz="1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00B0F0"/>
                </a:solidFill>
              </a:rPr>
              <a:t>INDICE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  <a:ln>
            <a:solidFill>
              <a:srgbClr val="00B0F0"/>
            </a:solidFill>
          </a:ln>
        </p:spPr>
        <p:txBody>
          <a:bodyPr/>
          <a:lstStyle/>
          <a:p>
            <a:pPr marL="633222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s-ES" dirty="0" smtClean="0">
                <a:latin typeface="Consolas" pitchFamily="49" charset="0"/>
              </a:rPr>
              <a:t>Pantalla de Bienvenida</a:t>
            </a:r>
          </a:p>
          <a:p>
            <a:pPr marL="633222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s-ES" dirty="0" smtClean="0">
                <a:latin typeface="Consolas" pitchFamily="49" charset="0"/>
              </a:rPr>
              <a:t>Tablero</a:t>
            </a:r>
          </a:p>
          <a:p>
            <a:pPr marL="633222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s-ES" dirty="0" smtClean="0">
                <a:latin typeface="Consolas" pitchFamily="49" charset="0"/>
              </a:rPr>
              <a:t>Matrices</a:t>
            </a:r>
          </a:p>
          <a:p>
            <a:pPr marL="633222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s-ES" dirty="0" smtClean="0">
                <a:latin typeface="Consolas" pitchFamily="49" charset="0"/>
              </a:rPr>
              <a:t>Selección</a:t>
            </a:r>
          </a:p>
          <a:p>
            <a:pPr marL="633222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s-ES" dirty="0" smtClean="0">
                <a:latin typeface="Consolas" pitchFamily="49" charset="0"/>
              </a:rPr>
              <a:t>Correo</a:t>
            </a:r>
          </a:p>
          <a:p>
            <a:pPr marL="633222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s-ES" dirty="0" smtClean="0">
                <a:latin typeface="Consolas" pitchFamily="49" charset="0"/>
              </a:rPr>
              <a:t>Comprobar correo</a:t>
            </a:r>
          </a:p>
          <a:p>
            <a:pPr marL="633222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s-ES" dirty="0" smtClean="0">
                <a:latin typeface="Consolas" pitchFamily="49" charset="0"/>
              </a:rPr>
              <a:t>Contraseña /Asignación dinámica de memoria</a:t>
            </a:r>
          </a:p>
          <a:p>
            <a:pPr marL="633222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s-ES" dirty="0" smtClean="0">
                <a:latin typeface="Consolas" pitchFamily="49" charset="0"/>
              </a:rPr>
              <a:t>Ficheros</a:t>
            </a:r>
            <a:endParaRPr lang="es-E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00B0F0"/>
                </a:solidFill>
              </a:rPr>
              <a:t>Pantalla de Bienvenida</a:t>
            </a:r>
            <a:endParaRPr lang="es-ES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643123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005064"/>
            <a:ext cx="1944216" cy="250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00B0F0"/>
                </a:solidFill>
              </a:rPr>
              <a:t>Tablero</a:t>
            </a:r>
            <a:endParaRPr lang="es-ES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700808"/>
            <a:ext cx="6606763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789040"/>
            <a:ext cx="2088232" cy="27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00B0F0"/>
                </a:solidFill>
              </a:rPr>
              <a:t>Matrices</a:t>
            </a:r>
            <a:endParaRPr lang="es-ES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6840760" cy="488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00B0F0"/>
                </a:solidFill>
              </a:rPr>
              <a:t>Selección</a:t>
            </a:r>
            <a:endParaRPr lang="es-ES" dirty="0">
              <a:solidFill>
                <a:srgbClr val="00B0F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556792"/>
            <a:ext cx="448935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00B0F0"/>
                </a:solidFill>
              </a:rPr>
              <a:t>Correo</a:t>
            </a:r>
            <a:endParaRPr lang="es-ES" dirty="0">
              <a:solidFill>
                <a:srgbClr val="00B0F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60102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00B0F0"/>
                </a:solidFill>
              </a:rPr>
              <a:t>Comprobar Correo</a:t>
            </a:r>
            <a:endParaRPr lang="es-ES" dirty="0">
              <a:solidFill>
                <a:srgbClr val="00B0F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5055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>
                <a:solidFill>
                  <a:srgbClr val="00B0F0"/>
                </a:solidFill>
              </a:rPr>
              <a:t>Asignación Dinámica De Memoria</a:t>
            </a:r>
            <a:endParaRPr lang="es-ES" dirty="0">
              <a:solidFill>
                <a:srgbClr val="00B0F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00808"/>
            <a:ext cx="59817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</TotalTime>
  <Words>42</Words>
  <Application>Microsoft Office PowerPoint</Application>
  <PresentationFormat>Presentación en pantalla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Módulo</vt:lpstr>
      <vt:lpstr>HUNDIR LA FLOTA </vt:lpstr>
      <vt:lpstr>INDICE</vt:lpstr>
      <vt:lpstr>Pantalla de Bienvenida</vt:lpstr>
      <vt:lpstr>Tablero</vt:lpstr>
      <vt:lpstr>Matrices</vt:lpstr>
      <vt:lpstr>Selección</vt:lpstr>
      <vt:lpstr>Correo</vt:lpstr>
      <vt:lpstr>Comprobar Correo</vt:lpstr>
      <vt:lpstr>Asignación Dinámica De Memoria</vt:lpstr>
      <vt:lpstr>Ficheros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HUNDIR LA FLOTA</dc:title>
  <dc:creator>usuario</dc:creator>
  <cp:lastModifiedBy>usuario</cp:lastModifiedBy>
  <cp:revision>2</cp:revision>
  <dcterms:created xsi:type="dcterms:W3CDTF">2019-05-13T21:12:24Z</dcterms:created>
  <dcterms:modified xsi:type="dcterms:W3CDTF">2019-05-13T21:55:08Z</dcterms:modified>
</cp:coreProperties>
</file>