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5/16/2019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3FE4A-70F5-494D-BDC3-7F5A55A2C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ahorcado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A3CD23-7535-4FB5-9CDC-42DB7B62C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Hecho por Guillermo Úbeda y Adrián Bedmar</a:t>
            </a:r>
          </a:p>
        </p:txBody>
      </p:sp>
    </p:spTree>
    <p:extLst>
      <p:ext uri="{BB962C8B-B14F-4D97-AF65-F5344CB8AC3E}">
        <p14:creationId xmlns:p14="http://schemas.microsoft.com/office/powerpoint/2010/main" val="132578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5A121-98FD-4FC3-AE9F-6680F4F5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6021675" y="4606466"/>
            <a:ext cx="10058400" cy="1609344"/>
          </a:xfrm>
        </p:spPr>
        <p:txBody>
          <a:bodyPr/>
          <a:lstStyle/>
          <a:p>
            <a:r>
              <a:rPr lang="es-ES" dirty="0"/>
              <a:t>Diagrama de flujo</a:t>
            </a:r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02C8043A-2BE3-4591-86FC-D20DB01AB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72" y="190415"/>
            <a:ext cx="8243667" cy="6477169"/>
          </a:xfrm>
        </p:spPr>
      </p:pic>
    </p:spTree>
    <p:extLst>
      <p:ext uri="{BB962C8B-B14F-4D97-AF65-F5344CB8AC3E}">
        <p14:creationId xmlns:p14="http://schemas.microsoft.com/office/powerpoint/2010/main" val="178408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DD37D-8AAC-4726-8FD5-E43DB415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juego del ahorcado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9E6417-BDD8-43AE-8DC9-261FC60D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700660"/>
            <a:ext cx="7320593" cy="1456679"/>
          </a:xfrm>
        </p:spPr>
        <p:txBody>
          <a:bodyPr>
            <a:noAutofit/>
          </a:bodyPr>
          <a:lstStyle/>
          <a:p>
            <a:pPr algn="just"/>
            <a:r>
              <a:rPr lang="es-ES" sz="3200" dirty="0"/>
              <a:t>En este documento presentamos el contenido y el funcionamiento de nuestro programa, que ejecuta el conocido juego del Ahorcado, en lenguaje C.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D1B2FC-51D9-4A3A-8320-829B4FAD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641" y="2295877"/>
            <a:ext cx="2753664" cy="30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0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90151-2C43-4CDF-8484-78E7EB29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del trabajo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93F1F2-6BCC-4C36-B4D6-93DBC9429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En este trabajo hemos hecho uso de diversas funciones y librerías que se verán en detalle a continuación:</a:t>
            </a:r>
          </a:p>
          <a:p>
            <a:r>
              <a:rPr lang="es-ES" sz="2400" dirty="0"/>
              <a:t>Librerías:</a:t>
            </a:r>
          </a:p>
          <a:p>
            <a:pPr marL="0" indent="0">
              <a:buNone/>
            </a:pPr>
            <a:r>
              <a:rPr lang="es-ES" sz="2400" dirty="0"/>
              <a:t>  - </a:t>
            </a:r>
            <a:r>
              <a:rPr lang="es-ES" sz="2400" dirty="0" err="1"/>
              <a:t>stdio.h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  - </a:t>
            </a:r>
            <a:r>
              <a:rPr lang="es-ES" sz="2400" dirty="0" err="1"/>
              <a:t>stdlib.h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  - </a:t>
            </a:r>
            <a:r>
              <a:rPr lang="es-ES" sz="2400" dirty="0" err="1"/>
              <a:t>string.h</a:t>
            </a:r>
            <a:r>
              <a:rPr lang="es-ES" sz="2400" dirty="0"/>
              <a:t> (</a:t>
            </a:r>
            <a:r>
              <a:rPr lang="es-ES" sz="2400" dirty="0" err="1"/>
              <a:t>strlen</a:t>
            </a:r>
            <a:r>
              <a:rPr lang="es-ES" sz="2400" dirty="0"/>
              <a:t>, </a:t>
            </a:r>
            <a:r>
              <a:rPr lang="es-ES" sz="2400" dirty="0" err="1"/>
              <a:t>strcmp</a:t>
            </a:r>
            <a:r>
              <a:rPr lang="es-ES" sz="2400" dirty="0"/>
              <a:t>,  </a:t>
            </a:r>
            <a:r>
              <a:rPr lang="es-ES" sz="2400" dirty="0" err="1"/>
              <a:t>strcpy</a:t>
            </a:r>
            <a:r>
              <a:rPr lang="es-ES" sz="2400" dirty="0"/>
              <a:t>)</a:t>
            </a:r>
          </a:p>
          <a:p>
            <a:pPr marL="0" indent="0">
              <a:buNone/>
            </a:pPr>
            <a:r>
              <a:rPr lang="es-ES" sz="2400" dirty="0"/>
              <a:t>  - </a:t>
            </a:r>
            <a:r>
              <a:rPr lang="es-ES" sz="2400" dirty="0" err="1"/>
              <a:t>conio.h</a:t>
            </a:r>
            <a:r>
              <a:rPr lang="es-ES" sz="2400" dirty="0"/>
              <a:t> (_</a:t>
            </a:r>
            <a:r>
              <a:rPr lang="es-ES" sz="2400" dirty="0" err="1"/>
              <a:t>getch</a:t>
            </a:r>
            <a:r>
              <a:rPr lang="es-ES" sz="2400" dirty="0"/>
              <a:t>)</a:t>
            </a:r>
          </a:p>
          <a:p>
            <a:pPr marL="0" indent="0">
              <a:buNone/>
            </a:pPr>
            <a:r>
              <a:rPr lang="es-ES" sz="2400" dirty="0"/>
              <a:t>  - </a:t>
            </a:r>
            <a:r>
              <a:rPr lang="es-ES" sz="2400" dirty="0" err="1"/>
              <a:t>time.h</a:t>
            </a:r>
            <a:r>
              <a:rPr lang="es-ES" sz="2400" dirty="0"/>
              <a:t> (Estudiada en siguiente diapositiva)</a:t>
            </a:r>
          </a:p>
        </p:txBody>
      </p:sp>
    </p:spTree>
    <p:extLst>
      <p:ext uri="{BB962C8B-B14F-4D97-AF65-F5344CB8AC3E}">
        <p14:creationId xmlns:p14="http://schemas.microsoft.com/office/powerpoint/2010/main" val="8032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22933-323D-4816-B25B-76BA0381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del trabajo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B1373-05E8-44FA-B8FB-2DCCDB42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La biblioteca </a:t>
            </a:r>
            <a:r>
              <a:rPr lang="es-ES" sz="2800" dirty="0" err="1"/>
              <a:t>time.h</a:t>
            </a:r>
            <a:r>
              <a:rPr lang="es-ES" sz="2800" dirty="0"/>
              <a:t> nos permite usar ‘rand()’ y ‘</a:t>
            </a:r>
            <a:r>
              <a:rPr lang="es-ES" sz="2800" dirty="0" err="1"/>
              <a:t>srand</a:t>
            </a:r>
            <a:r>
              <a:rPr lang="es-ES" sz="2800" dirty="0"/>
              <a:t>()’:</a:t>
            </a:r>
          </a:p>
        </p:txBody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99FD27B-6163-416B-94B6-4F0A26965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03" y="3429000"/>
            <a:ext cx="10583594" cy="19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A5E61-9DCD-475E-9560-15C74E08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del trabajo (III)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8C5F57-43B0-457B-8256-90DB387D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3200" dirty="0"/>
              <a:t>También hemos empleado:</a:t>
            </a:r>
          </a:p>
          <a:p>
            <a:pPr>
              <a:buFontTx/>
              <a:buChar char="-"/>
            </a:pPr>
            <a:r>
              <a:rPr lang="es-ES" sz="3200" dirty="0"/>
              <a:t>Operadores condicionales (</a:t>
            </a:r>
            <a:r>
              <a:rPr lang="es-ES" sz="3200" dirty="0" err="1"/>
              <a:t>if</a:t>
            </a:r>
            <a:r>
              <a:rPr lang="es-ES" sz="3200" dirty="0"/>
              <a:t>, </a:t>
            </a:r>
            <a:r>
              <a:rPr lang="es-ES" sz="3200" dirty="0" err="1"/>
              <a:t>else</a:t>
            </a:r>
            <a:r>
              <a:rPr lang="es-ES" sz="3200" dirty="0"/>
              <a:t>, </a:t>
            </a:r>
            <a:r>
              <a:rPr lang="es-ES" sz="3200" dirty="0" err="1"/>
              <a:t>while</a:t>
            </a:r>
            <a:r>
              <a:rPr lang="es-ES" sz="3200" dirty="0"/>
              <a:t> y </a:t>
            </a:r>
            <a:r>
              <a:rPr lang="es-ES" sz="3200" dirty="0" err="1"/>
              <a:t>for</a:t>
            </a:r>
            <a:r>
              <a:rPr lang="es-ES" sz="3200" dirty="0"/>
              <a:t>).</a:t>
            </a:r>
          </a:p>
          <a:p>
            <a:pPr>
              <a:buFontTx/>
              <a:buChar char="-"/>
            </a:pPr>
            <a:r>
              <a:rPr lang="es-ES" sz="3200" dirty="0"/>
              <a:t> Almacenamiento de variables introducidas por teclado (_</a:t>
            </a:r>
            <a:r>
              <a:rPr lang="es-ES" sz="3200" dirty="0" err="1"/>
              <a:t>getch</a:t>
            </a:r>
            <a:r>
              <a:rPr lang="es-ES" sz="3200" dirty="0"/>
              <a:t> y </a:t>
            </a:r>
            <a:r>
              <a:rPr lang="es-ES" sz="3200" dirty="0" err="1"/>
              <a:t>getchar</a:t>
            </a:r>
            <a:r>
              <a:rPr lang="es-ES" sz="3200" dirty="0"/>
              <a:t>).</a:t>
            </a:r>
          </a:p>
          <a:p>
            <a:pPr>
              <a:buFontTx/>
              <a:buChar char="-"/>
            </a:pPr>
            <a:r>
              <a:rPr lang="es-ES" sz="3200" dirty="0"/>
              <a:t>Declaración dinámica de memoria (</a:t>
            </a:r>
            <a:r>
              <a:rPr lang="es-ES" sz="3200" dirty="0" err="1"/>
              <a:t>calloc</a:t>
            </a:r>
            <a:r>
              <a:rPr lang="es-ES" sz="3200" dirty="0"/>
              <a:t> y </a:t>
            </a:r>
            <a:r>
              <a:rPr lang="es-ES" sz="3200" dirty="0" err="1"/>
              <a:t>malloc</a:t>
            </a:r>
            <a:r>
              <a:rPr lang="es-ES" sz="3200" dirty="0"/>
              <a:t>) además de su posterior liberación (free)</a:t>
            </a:r>
          </a:p>
          <a:p>
            <a:pPr>
              <a:buFontTx/>
              <a:buChar char="-"/>
            </a:pPr>
            <a:r>
              <a:rPr lang="es-ES" sz="3200" dirty="0"/>
              <a:t>Vectores, cadenas, punteros e incluso cadenas de </a:t>
            </a:r>
            <a:r>
              <a:rPr lang="es-ES" sz="3200" dirty="0" err="1"/>
              <a:t>strings</a:t>
            </a:r>
            <a:r>
              <a:rPr lang="es-ES" sz="3200" dirty="0"/>
              <a:t> mediante punteros.</a:t>
            </a:r>
          </a:p>
        </p:txBody>
      </p:sp>
    </p:spTree>
    <p:extLst>
      <p:ext uri="{BB962C8B-B14F-4D97-AF65-F5344CB8AC3E}">
        <p14:creationId xmlns:p14="http://schemas.microsoft.com/office/powerpoint/2010/main" val="198641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E58DA-7C42-4CE9-9B14-DA161279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E63A0C-A191-4FC3-AF60-924D563E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 1. Función que imprime el título.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2. Función que imprime el menú 0.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2185DD-21F1-4910-B774-0C3590C8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810" y="2093976"/>
            <a:ext cx="2236763" cy="379828"/>
          </a:xfrm>
          <a:prstGeom prst="rect">
            <a:avLst/>
          </a:prstGeom>
        </p:spPr>
      </p:pic>
      <p:pic>
        <p:nvPicPr>
          <p:cNvPr id="11" name="Imagen 1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6D95EDA-0583-4CC7-8185-B2A39CF3B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24" y="3563648"/>
            <a:ext cx="8716901" cy="280972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1270657-CB7C-43C3-9563-989E4F471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810" y="2998634"/>
            <a:ext cx="2046850" cy="37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5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5D7EE-551C-4F6C-8D73-58424DCB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C9420-0C9F-4292-9DE1-8D08AE32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3. Función que imprime el menú 1.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88992D-80DE-4440-B821-98D07B731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631" y="2180127"/>
            <a:ext cx="2084034" cy="276453"/>
          </a:xfrm>
          <a:prstGeom prst="rect">
            <a:avLst/>
          </a:prstGeom>
        </p:spPr>
      </p:pic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C7AFB04-AE41-4180-85FB-8BCDB40A4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711" y="2826672"/>
            <a:ext cx="7917839" cy="254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4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21FF6-A82E-4581-B01F-FEB184E9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(III)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9928D2-592C-40A4-8A60-634F606D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4. Función de dejar toda la palabra con guiones (guiones).</a:t>
            </a:r>
          </a:p>
          <a:p>
            <a:endParaRPr lang="es-ES" dirty="0"/>
          </a:p>
        </p:txBody>
      </p:sp>
      <p:pic>
        <p:nvPicPr>
          <p:cNvPr id="5" name="Imagen 4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150F142A-9386-4C79-A5CC-81D99844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727" y="2121408"/>
            <a:ext cx="2660425" cy="300048"/>
          </a:xfrm>
          <a:prstGeom prst="rect">
            <a:avLst/>
          </a:prstGeom>
        </p:spPr>
      </p:pic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375C20D-897B-46BF-87EE-9E232019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015" y="2884878"/>
            <a:ext cx="7300353" cy="331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7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captura de pantalla, texto&#10;&#10;Descripción generada automáticamente">
            <a:extLst>
              <a:ext uri="{FF2B5EF4-FFF2-40B4-BE49-F238E27FC236}">
                <a16:creationId xmlns:a16="http://schemas.microsoft.com/office/drawing/2014/main" id="{EC51FC61-63F0-492A-AE7B-2B0FAC169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637" y="3072269"/>
            <a:ext cx="5957364" cy="36551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9B0E93-8279-4F5A-AC16-1C2E7933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(IV)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DD74C9-86BA-431A-801C-DCBE57D7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/>
              <a:t>5. Función que comprueba si la letra introducida está en la palabra y completa los huecos.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DF8073A-954F-48B1-8D7E-00C81F902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" y="2582101"/>
            <a:ext cx="10509365" cy="323864"/>
          </a:xfrm>
          <a:prstGeom prst="rect">
            <a:avLst/>
          </a:prstGeom>
        </p:spPr>
      </p:pic>
      <p:pic>
        <p:nvPicPr>
          <p:cNvPr id="11" name="Imagen 1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D014372-EBEC-4156-B127-11577E173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69" y="2941846"/>
            <a:ext cx="6004268" cy="3655166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ACE0C20-3BAA-49E6-927D-F83D4191A0AB}"/>
              </a:ext>
            </a:extLst>
          </p:cNvPr>
          <p:cNvCxnSpPr/>
          <p:nvPr/>
        </p:nvCxnSpPr>
        <p:spPr>
          <a:xfrm>
            <a:off x="6217510" y="2905965"/>
            <a:ext cx="0" cy="3726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807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161</TotalTime>
  <Words>266</Words>
  <Application>Microsoft Office PowerPoint</Application>
  <PresentationFormat>Panorámica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Letras en madera</vt:lpstr>
      <vt:lpstr>ahorcado</vt:lpstr>
      <vt:lpstr>El juego del ahorcado</vt:lpstr>
      <vt:lpstr>Contenido del trabajo (I)</vt:lpstr>
      <vt:lpstr>Contenido del trabajo (II)</vt:lpstr>
      <vt:lpstr>Contenido del trabajo (III)</vt:lpstr>
      <vt:lpstr>Funciones (I)</vt:lpstr>
      <vt:lpstr>Funciones (II)</vt:lpstr>
      <vt:lpstr>Funciones (III)</vt:lpstr>
      <vt:lpstr>Funciones (IV)</vt:lpstr>
      <vt:lpstr>Diagrama de flujo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ahorcado</dc:title>
  <dc:creator>Guillermo Úbeda Romero</dc:creator>
  <cp:lastModifiedBy>Guillermo Úbeda Romero</cp:lastModifiedBy>
  <cp:revision>9</cp:revision>
  <dcterms:created xsi:type="dcterms:W3CDTF">2019-05-16T19:52:38Z</dcterms:created>
  <dcterms:modified xsi:type="dcterms:W3CDTF">2019-05-16T22:34:30Z</dcterms:modified>
</cp:coreProperties>
</file>