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57" r:id="rId7"/>
    <p:sldId id="258" r:id="rId8"/>
    <p:sldId id="259" r:id="rId9"/>
    <p:sldId id="260" r:id="rId10"/>
    <p:sldId id="262" r:id="rId11"/>
    <p:sldId id="261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AEBB-288F-4C05-9D40-9FB4669B2F30}" type="datetimeFigureOut">
              <a:rPr lang="es-ES" smtClean="0"/>
              <a:pPr/>
              <a:t>13/05/2019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66F4-8E29-43FD-8B61-94521ECDEB90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02481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AEBB-288F-4C05-9D40-9FB4669B2F30}" type="datetimeFigureOut">
              <a:rPr lang="es-ES" smtClean="0"/>
              <a:pPr/>
              <a:t>13/05/2019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66F4-8E29-43FD-8B61-94521ECDEB9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59504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AEBB-288F-4C05-9D40-9FB4669B2F30}" type="datetimeFigureOut">
              <a:rPr lang="es-ES" smtClean="0"/>
              <a:pPr/>
              <a:t>13/05/2019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66F4-8E29-43FD-8B61-94521ECDEB9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98933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AEBB-288F-4C05-9D40-9FB4669B2F30}" type="datetimeFigureOut">
              <a:rPr lang="es-ES" smtClean="0"/>
              <a:pPr/>
              <a:t>13/05/2019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66F4-8E29-43FD-8B61-94521ECDEB9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3609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AEBB-288F-4C05-9D40-9FB4669B2F30}" type="datetimeFigureOut">
              <a:rPr lang="es-ES" smtClean="0"/>
              <a:pPr/>
              <a:t>13/05/2019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66F4-8E29-43FD-8B61-94521ECDEB90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9636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AEBB-288F-4C05-9D40-9FB4669B2F30}" type="datetimeFigureOut">
              <a:rPr lang="es-ES" smtClean="0"/>
              <a:pPr/>
              <a:t>13/05/2019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66F4-8E29-43FD-8B61-94521ECDEB9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41814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AEBB-288F-4C05-9D40-9FB4669B2F30}" type="datetimeFigureOut">
              <a:rPr lang="es-ES" smtClean="0"/>
              <a:pPr/>
              <a:t>13/05/2019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66F4-8E29-43FD-8B61-94521ECDEB9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10010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AEBB-288F-4C05-9D40-9FB4669B2F30}" type="datetimeFigureOut">
              <a:rPr lang="es-ES" smtClean="0"/>
              <a:pPr/>
              <a:t>13/05/2019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66F4-8E29-43FD-8B61-94521ECDEB9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0804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AEBB-288F-4C05-9D40-9FB4669B2F30}" type="datetimeFigureOut">
              <a:rPr lang="es-ES" smtClean="0"/>
              <a:pPr/>
              <a:t>13/05/2019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66F4-8E29-43FD-8B61-94521ECDEB9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7289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3AAEBB-288F-4C05-9D40-9FB4669B2F30}" type="datetimeFigureOut">
              <a:rPr lang="es-ES" smtClean="0"/>
              <a:pPr/>
              <a:t>13/05/2019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1D66F4-8E29-43FD-8B61-94521ECDEB9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20008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AEBB-288F-4C05-9D40-9FB4669B2F30}" type="datetimeFigureOut">
              <a:rPr lang="es-ES" smtClean="0"/>
              <a:pPr/>
              <a:t>13/05/2019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66F4-8E29-43FD-8B61-94521ECDEB9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3569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3AAEBB-288F-4C05-9D40-9FB4669B2F30}" type="datetimeFigureOut">
              <a:rPr lang="es-ES" smtClean="0"/>
              <a:pPr/>
              <a:t>13/05/2019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41D66F4-8E29-43FD-8B61-94521ECDEB90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2904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B2B943C-3DF0-47F7-875A-E86ED26821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CÓDIGO EN VISUAL STUDIO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14239AF7-042F-4D70-B834-25840A980A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891893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F05C398-85C7-4FFA-A179-1999AB7B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FUNCIÓN ESPERA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xmlns="" id="{230B5B4F-88EC-4C6A-ADD2-8531008D1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3883"/>
            <a:ext cx="10445262" cy="223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995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2933D55-BD39-428E-93AE-0C1B06D3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FUNCIÓN SEMÁFORO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xmlns="" id="{5B82D6CC-B8DD-48DE-8B03-345662E62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638" y="1623215"/>
            <a:ext cx="9615805" cy="361157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0501F42F-0B9D-4F63-AF9F-4899DF9F5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75" y="5227151"/>
            <a:ext cx="4982225" cy="107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5710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MONTAJE</a:t>
            </a:r>
            <a:endParaRPr lang="es-ES" b="1" dirty="0"/>
          </a:p>
        </p:txBody>
      </p:sp>
      <p:pic>
        <p:nvPicPr>
          <p:cNvPr id="4" name="3 Marcador de contenido" descr="montaj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7487" y="1846263"/>
            <a:ext cx="5865962" cy="4243986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4534" y="474454"/>
            <a:ext cx="10058400" cy="1250830"/>
          </a:xfrm>
        </p:spPr>
        <p:txBody>
          <a:bodyPr/>
          <a:lstStyle/>
          <a:p>
            <a:pPr algn="ctr"/>
            <a:r>
              <a:rPr lang="es-ES" b="1" dirty="0" smtClean="0"/>
              <a:t>CODIGO EN ARDUINO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7752" y="1742536"/>
            <a:ext cx="3916392" cy="4408098"/>
          </a:xfrm>
        </p:spPr>
        <p:txBody>
          <a:bodyPr>
            <a:normAutofit fontScale="92500" lnSpcReduction="20000"/>
          </a:bodyPr>
          <a:lstStyle/>
          <a:p>
            <a:pPr marL="0" defTabSz="457200"/>
            <a:r>
              <a:rPr lang="es-ES" sz="1300" dirty="0" smtClean="0">
                <a:solidFill>
                  <a:schemeClr val="tx1"/>
                </a:solidFill>
              </a:rPr>
              <a:t>#</a:t>
            </a:r>
            <a:r>
              <a:rPr lang="es-ES" sz="1300" dirty="0" err="1" smtClean="0">
                <a:solidFill>
                  <a:schemeClr val="tx1"/>
                </a:solidFill>
              </a:rPr>
              <a:t>include</a:t>
            </a:r>
            <a:r>
              <a:rPr lang="es-ES" sz="1300" dirty="0" smtClean="0">
                <a:solidFill>
                  <a:schemeClr val="tx1"/>
                </a:solidFill>
              </a:rPr>
              <a:t> &lt;</a:t>
            </a:r>
            <a:r>
              <a:rPr lang="es-ES" sz="1300" dirty="0" err="1" smtClean="0">
                <a:solidFill>
                  <a:schemeClr val="tx1"/>
                </a:solidFill>
              </a:rPr>
              <a:t>Arduino.h</a:t>
            </a:r>
            <a:r>
              <a:rPr lang="es-ES" sz="1300" dirty="0" smtClean="0">
                <a:solidFill>
                  <a:schemeClr val="tx1"/>
                </a:solidFill>
              </a:rPr>
              <a:t>&gt;</a:t>
            </a:r>
          </a:p>
          <a:p>
            <a:pPr marL="0" defTabSz="457200"/>
            <a:r>
              <a:rPr lang="es-ES" sz="1300" dirty="0" smtClean="0">
                <a:solidFill>
                  <a:schemeClr val="tx1"/>
                </a:solidFill>
              </a:rPr>
              <a:t>#</a:t>
            </a:r>
            <a:r>
              <a:rPr lang="es-ES" sz="1300" dirty="0" err="1" smtClean="0">
                <a:solidFill>
                  <a:schemeClr val="tx1"/>
                </a:solidFill>
              </a:rPr>
              <a:t>include</a:t>
            </a:r>
            <a:r>
              <a:rPr lang="es-ES" sz="1300" dirty="0" smtClean="0">
                <a:solidFill>
                  <a:schemeClr val="tx1"/>
                </a:solidFill>
              </a:rPr>
              <a:t> &lt;</a:t>
            </a:r>
            <a:r>
              <a:rPr lang="es-ES" sz="1300" dirty="0" err="1" smtClean="0">
                <a:solidFill>
                  <a:schemeClr val="tx1"/>
                </a:solidFill>
              </a:rPr>
              <a:t>Wire.h</a:t>
            </a:r>
            <a:r>
              <a:rPr lang="es-ES" sz="1300" dirty="0" smtClean="0">
                <a:solidFill>
                  <a:schemeClr val="tx1"/>
                </a:solidFill>
              </a:rPr>
              <a:t>&gt;</a:t>
            </a:r>
          </a:p>
          <a:p>
            <a:pPr marL="0" defTabSz="457200"/>
            <a:r>
              <a:rPr lang="es-ES" sz="1300" dirty="0" smtClean="0">
                <a:solidFill>
                  <a:schemeClr val="tx1"/>
                </a:solidFill>
              </a:rPr>
              <a:t>#</a:t>
            </a:r>
            <a:r>
              <a:rPr lang="es-ES" sz="1300" dirty="0" err="1" smtClean="0">
                <a:solidFill>
                  <a:schemeClr val="tx1"/>
                </a:solidFill>
              </a:rPr>
              <a:t>include</a:t>
            </a:r>
            <a:r>
              <a:rPr lang="es-ES" sz="1300" dirty="0" smtClean="0">
                <a:solidFill>
                  <a:schemeClr val="tx1"/>
                </a:solidFill>
              </a:rPr>
              <a:t> &lt;</a:t>
            </a:r>
            <a:r>
              <a:rPr lang="es-ES" sz="1300" dirty="0" err="1" smtClean="0">
                <a:solidFill>
                  <a:schemeClr val="tx1"/>
                </a:solidFill>
              </a:rPr>
              <a:t>SoftwareSerial.h</a:t>
            </a:r>
            <a:r>
              <a:rPr lang="es-ES" sz="1300" dirty="0" smtClean="0">
                <a:solidFill>
                  <a:schemeClr val="tx1"/>
                </a:solidFill>
              </a:rPr>
              <a:t>&gt;</a:t>
            </a:r>
          </a:p>
          <a:p>
            <a:pPr marL="0" defTabSz="457200"/>
            <a:r>
              <a:rPr lang="es-ES" sz="1300" dirty="0" smtClean="0">
                <a:solidFill>
                  <a:schemeClr val="tx1"/>
                </a:solidFill>
              </a:rPr>
              <a:t> </a:t>
            </a:r>
          </a:p>
          <a:p>
            <a:pPr marL="0" defTabSz="457200"/>
            <a:r>
              <a:rPr lang="es-ES" sz="1300" dirty="0" err="1" smtClean="0">
                <a:solidFill>
                  <a:schemeClr val="tx1"/>
                </a:solidFill>
              </a:rPr>
              <a:t>double</a:t>
            </a:r>
            <a:r>
              <a:rPr lang="es-ES" sz="1300" dirty="0" smtClean="0">
                <a:solidFill>
                  <a:schemeClr val="tx1"/>
                </a:solidFill>
              </a:rPr>
              <a:t> </a:t>
            </a:r>
            <a:r>
              <a:rPr lang="es-ES" sz="1300" dirty="0" err="1" smtClean="0">
                <a:solidFill>
                  <a:schemeClr val="tx1"/>
                </a:solidFill>
              </a:rPr>
              <a:t>angle_rad</a:t>
            </a:r>
            <a:r>
              <a:rPr lang="es-ES" sz="1300" dirty="0" smtClean="0">
                <a:solidFill>
                  <a:schemeClr val="tx1"/>
                </a:solidFill>
              </a:rPr>
              <a:t> = PI/180.0;</a:t>
            </a:r>
          </a:p>
          <a:p>
            <a:pPr marL="0" defTabSz="457200"/>
            <a:r>
              <a:rPr lang="es-ES" sz="1300" dirty="0" err="1" smtClean="0">
                <a:solidFill>
                  <a:schemeClr val="tx1"/>
                </a:solidFill>
              </a:rPr>
              <a:t>double</a:t>
            </a:r>
            <a:r>
              <a:rPr lang="es-ES" sz="1300" dirty="0" smtClean="0">
                <a:solidFill>
                  <a:schemeClr val="tx1"/>
                </a:solidFill>
              </a:rPr>
              <a:t> </a:t>
            </a:r>
            <a:r>
              <a:rPr lang="es-ES" sz="1300" dirty="0" err="1" smtClean="0">
                <a:solidFill>
                  <a:schemeClr val="tx1"/>
                </a:solidFill>
              </a:rPr>
              <a:t>angle_deg</a:t>
            </a:r>
            <a:r>
              <a:rPr lang="es-ES" sz="1300" dirty="0" smtClean="0">
                <a:solidFill>
                  <a:schemeClr val="tx1"/>
                </a:solidFill>
              </a:rPr>
              <a:t> = 180.0/PI;</a:t>
            </a:r>
          </a:p>
          <a:p>
            <a:pPr marL="0" defTabSz="457200"/>
            <a:r>
              <a:rPr lang="es-ES" sz="1300" dirty="0" err="1" smtClean="0">
                <a:solidFill>
                  <a:schemeClr val="tx1"/>
                </a:solidFill>
              </a:rPr>
              <a:t>void</a:t>
            </a:r>
            <a:r>
              <a:rPr lang="es-ES" sz="1300" dirty="0" smtClean="0">
                <a:solidFill>
                  <a:schemeClr val="tx1"/>
                </a:solidFill>
              </a:rPr>
              <a:t> Normal();</a:t>
            </a:r>
          </a:p>
          <a:p>
            <a:pPr marL="0" defTabSz="457200"/>
            <a:r>
              <a:rPr lang="es-ES" sz="1300" dirty="0" err="1" smtClean="0">
                <a:solidFill>
                  <a:schemeClr val="tx1"/>
                </a:solidFill>
              </a:rPr>
              <a:t>double</a:t>
            </a:r>
            <a:r>
              <a:rPr lang="es-ES" sz="1300" dirty="0" smtClean="0">
                <a:solidFill>
                  <a:schemeClr val="tx1"/>
                </a:solidFill>
              </a:rPr>
              <a:t> tiempo;</a:t>
            </a:r>
          </a:p>
          <a:p>
            <a:pPr marL="0" defTabSz="457200"/>
            <a:r>
              <a:rPr lang="es-ES" sz="1300" dirty="0" err="1" smtClean="0">
                <a:solidFill>
                  <a:schemeClr val="tx1"/>
                </a:solidFill>
              </a:rPr>
              <a:t>double</a:t>
            </a:r>
            <a:r>
              <a:rPr lang="es-ES" sz="1300" dirty="0" smtClean="0">
                <a:solidFill>
                  <a:schemeClr val="tx1"/>
                </a:solidFill>
              </a:rPr>
              <a:t> </a:t>
            </a:r>
            <a:r>
              <a:rPr lang="es-ES" sz="1300" dirty="0" err="1" smtClean="0">
                <a:solidFill>
                  <a:schemeClr val="tx1"/>
                </a:solidFill>
              </a:rPr>
              <a:t>tiempoactual</a:t>
            </a:r>
            <a:r>
              <a:rPr lang="es-ES" sz="1300" dirty="0" smtClean="0">
                <a:solidFill>
                  <a:schemeClr val="tx1"/>
                </a:solidFill>
              </a:rPr>
              <a:t>;</a:t>
            </a:r>
          </a:p>
          <a:p>
            <a:pPr marL="0" defTabSz="457200"/>
            <a:r>
              <a:rPr lang="es-ES" sz="1300" dirty="0" err="1" smtClean="0">
                <a:solidFill>
                  <a:schemeClr val="tx1"/>
                </a:solidFill>
              </a:rPr>
              <a:t>double</a:t>
            </a:r>
            <a:r>
              <a:rPr lang="es-ES" sz="1300" dirty="0" smtClean="0">
                <a:solidFill>
                  <a:schemeClr val="tx1"/>
                </a:solidFill>
              </a:rPr>
              <a:t> Intervalo;</a:t>
            </a:r>
          </a:p>
          <a:p>
            <a:pPr marL="0" defTabSz="457200"/>
            <a:r>
              <a:rPr lang="es-ES" sz="1300" dirty="0" err="1" smtClean="0">
                <a:solidFill>
                  <a:schemeClr val="tx1"/>
                </a:solidFill>
              </a:rPr>
              <a:t>double</a:t>
            </a:r>
            <a:r>
              <a:rPr lang="es-ES" sz="1300" dirty="0" smtClean="0">
                <a:solidFill>
                  <a:schemeClr val="tx1"/>
                </a:solidFill>
              </a:rPr>
              <a:t> Pulsador1;</a:t>
            </a:r>
          </a:p>
          <a:p>
            <a:pPr marL="0" defTabSz="457200"/>
            <a:r>
              <a:rPr lang="es-ES" sz="1300" dirty="0" err="1" smtClean="0">
                <a:solidFill>
                  <a:schemeClr val="tx1"/>
                </a:solidFill>
              </a:rPr>
              <a:t>double</a:t>
            </a:r>
            <a:r>
              <a:rPr lang="es-ES" sz="1300" dirty="0" smtClean="0">
                <a:solidFill>
                  <a:schemeClr val="tx1"/>
                </a:solidFill>
              </a:rPr>
              <a:t> </a:t>
            </a:r>
            <a:r>
              <a:rPr lang="es-ES" sz="1300" dirty="0" err="1" smtClean="0">
                <a:solidFill>
                  <a:schemeClr val="tx1"/>
                </a:solidFill>
              </a:rPr>
              <a:t>currentTime</a:t>
            </a:r>
            <a:r>
              <a:rPr lang="es-ES" sz="1300" dirty="0" smtClean="0">
                <a:solidFill>
                  <a:schemeClr val="tx1"/>
                </a:solidFill>
              </a:rPr>
              <a:t> = 0;</a:t>
            </a:r>
          </a:p>
          <a:p>
            <a:pPr marL="0" defTabSz="457200"/>
            <a:r>
              <a:rPr lang="es-ES" sz="1300" dirty="0" err="1" smtClean="0">
                <a:solidFill>
                  <a:schemeClr val="tx1"/>
                </a:solidFill>
              </a:rPr>
              <a:t>double</a:t>
            </a:r>
            <a:r>
              <a:rPr lang="es-ES" sz="1300" dirty="0" smtClean="0">
                <a:solidFill>
                  <a:schemeClr val="tx1"/>
                </a:solidFill>
              </a:rPr>
              <a:t> </a:t>
            </a:r>
            <a:r>
              <a:rPr lang="es-ES" sz="1300" dirty="0" err="1" smtClean="0">
                <a:solidFill>
                  <a:schemeClr val="tx1"/>
                </a:solidFill>
              </a:rPr>
              <a:t>lastTime</a:t>
            </a:r>
            <a:r>
              <a:rPr lang="es-ES" sz="1300" dirty="0" smtClean="0">
                <a:solidFill>
                  <a:schemeClr val="tx1"/>
                </a:solidFill>
              </a:rPr>
              <a:t> = 0;</a:t>
            </a:r>
          </a:p>
          <a:p>
            <a:pPr marL="0" defTabSz="457200"/>
            <a:r>
              <a:rPr lang="es-ES" sz="1300" dirty="0" err="1" smtClean="0">
                <a:solidFill>
                  <a:schemeClr val="tx1"/>
                </a:solidFill>
              </a:rPr>
              <a:t>void</a:t>
            </a:r>
            <a:r>
              <a:rPr lang="es-ES" sz="1300" dirty="0" smtClean="0">
                <a:solidFill>
                  <a:schemeClr val="tx1"/>
                </a:solidFill>
              </a:rPr>
              <a:t> Pasopeatones1();</a:t>
            </a:r>
          </a:p>
          <a:p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3234906" y="1794294"/>
            <a:ext cx="331254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 smtClean="0"/>
              <a:t>void</a:t>
            </a:r>
            <a:r>
              <a:rPr lang="es-ES" sz="1100" dirty="0" smtClean="0"/>
              <a:t> Normal()</a:t>
            </a:r>
          </a:p>
          <a:p>
            <a:r>
              <a:rPr lang="es-ES" sz="1100" dirty="0" smtClean="0"/>
              <a:t>{</a:t>
            </a:r>
          </a:p>
          <a:p>
            <a:r>
              <a:rPr lang="es-ES" sz="1100" dirty="0" smtClean="0"/>
              <a:t>    tiempo = </a:t>
            </a:r>
            <a:r>
              <a:rPr lang="es-ES" sz="1100" dirty="0" err="1" smtClean="0"/>
              <a:t>currentTime</a:t>
            </a:r>
            <a:r>
              <a:rPr lang="es-ES" sz="1100" dirty="0" smtClean="0"/>
              <a:t>;</a:t>
            </a:r>
          </a:p>
          <a:p>
            <a:r>
              <a:rPr lang="es-ES" sz="1100" dirty="0" smtClean="0"/>
              <a:t>    </a:t>
            </a:r>
            <a:r>
              <a:rPr lang="es-ES" sz="1100" dirty="0" err="1" smtClean="0"/>
              <a:t>while</a:t>
            </a:r>
            <a:r>
              <a:rPr lang="es-ES" sz="1100" dirty="0" smtClean="0"/>
              <a:t>(!((tiempo) &gt; ((</a:t>
            </a:r>
            <a:r>
              <a:rPr lang="es-ES" sz="1100" dirty="0" err="1" smtClean="0"/>
              <a:t>tiempoactual</a:t>
            </a:r>
            <a:r>
              <a:rPr lang="es-ES" sz="1100" dirty="0" smtClean="0"/>
              <a:t>) + (Intervalo))))</a:t>
            </a:r>
          </a:p>
          <a:p>
            <a:r>
              <a:rPr lang="es-ES" sz="1100" dirty="0" smtClean="0"/>
              <a:t>    {</a:t>
            </a:r>
          </a:p>
          <a:p>
            <a:r>
              <a:rPr lang="es-ES" sz="1100" dirty="0" smtClean="0"/>
              <a:t>        _</a:t>
            </a:r>
            <a:r>
              <a:rPr lang="es-ES" sz="1100" dirty="0" err="1" smtClean="0"/>
              <a:t>loop</a:t>
            </a:r>
            <a:r>
              <a:rPr lang="es-ES" sz="1100" dirty="0" smtClean="0"/>
              <a:t>();</a:t>
            </a:r>
          </a:p>
          <a:p>
            <a:r>
              <a:rPr lang="es-ES" sz="1100" dirty="0" smtClean="0"/>
              <a:t>        </a:t>
            </a:r>
            <a:r>
              <a:rPr lang="es-ES" sz="1100" dirty="0" err="1" smtClean="0"/>
              <a:t>digitalWrite</a:t>
            </a:r>
            <a:r>
              <a:rPr lang="es-ES" sz="1100" dirty="0" smtClean="0"/>
              <a:t>(1,1);</a:t>
            </a:r>
          </a:p>
          <a:p>
            <a:r>
              <a:rPr lang="es-ES" sz="1100" dirty="0" smtClean="0"/>
              <a:t>        </a:t>
            </a:r>
            <a:r>
              <a:rPr lang="es-ES" sz="1100" dirty="0" err="1" smtClean="0"/>
              <a:t>digitalWrite</a:t>
            </a:r>
            <a:r>
              <a:rPr lang="es-ES" sz="1100" dirty="0" smtClean="0"/>
              <a:t>(2,0);</a:t>
            </a:r>
          </a:p>
          <a:p>
            <a:r>
              <a:rPr lang="es-ES" sz="1100" dirty="0" smtClean="0"/>
              <a:t>        </a:t>
            </a:r>
            <a:r>
              <a:rPr lang="es-ES" sz="1100" dirty="0" err="1" smtClean="0"/>
              <a:t>digitalWrite</a:t>
            </a:r>
            <a:r>
              <a:rPr lang="es-ES" sz="1100" dirty="0" smtClean="0"/>
              <a:t>(3,0);</a:t>
            </a:r>
          </a:p>
          <a:p>
            <a:r>
              <a:rPr lang="es-ES" sz="1100" dirty="0" smtClean="0"/>
              <a:t>        tiempo = </a:t>
            </a:r>
            <a:r>
              <a:rPr lang="es-ES" sz="1100" dirty="0" err="1" smtClean="0"/>
              <a:t>currentTime</a:t>
            </a:r>
            <a:r>
              <a:rPr lang="es-ES" sz="1100" dirty="0" smtClean="0"/>
              <a:t>;</a:t>
            </a:r>
          </a:p>
          <a:p>
            <a:r>
              <a:rPr lang="es-ES" sz="1100" dirty="0" smtClean="0"/>
              <a:t>        </a:t>
            </a:r>
            <a:r>
              <a:rPr lang="es-ES" sz="1100" dirty="0" err="1" smtClean="0"/>
              <a:t>if</a:t>
            </a:r>
            <a:r>
              <a:rPr lang="es-ES" sz="1100" dirty="0" smtClean="0"/>
              <a:t>(</a:t>
            </a:r>
            <a:r>
              <a:rPr lang="es-ES" sz="1100" dirty="0" err="1" smtClean="0"/>
              <a:t>digitalRead</a:t>
            </a:r>
            <a:r>
              <a:rPr lang="es-ES" sz="1100" dirty="0" smtClean="0"/>
              <a:t>(12)){</a:t>
            </a:r>
          </a:p>
          <a:p>
            <a:r>
              <a:rPr lang="es-ES" sz="1100" dirty="0" smtClean="0"/>
              <a:t>            Pulsador1 = 1;</a:t>
            </a:r>
          </a:p>
          <a:p>
            <a:r>
              <a:rPr lang="es-ES" sz="1100" dirty="0" smtClean="0"/>
              <a:t>        }</a:t>
            </a:r>
          </a:p>
          <a:p>
            <a:r>
              <a:rPr lang="es-ES" sz="1100" dirty="0" smtClean="0"/>
              <a:t>    }</a:t>
            </a:r>
          </a:p>
          <a:p>
            <a:r>
              <a:rPr lang="es-ES" sz="1100" dirty="0" smtClean="0"/>
              <a:t>    </a:t>
            </a:r>
            <a:r>
              <a:rPr lang="es-ES" sz="1100" dirty="0" err="1" smtClean="0"/>
              <a:t>while</a:t>
            </a:r>
            <a:r>
              <a:rPr lang="es-ES" sz="1100" dirty="0" smtClean="0"/>
              <a:t>(!((tiempo) &gt; ((</a:t>
            </a:r>
            <a:r>
              <a:rPr lang="es-ES" sz="1100" dirty="0" err="1" smtClean="0"/>
              <a:t>tiempoactual</a:t>
            </a:r>
            <a:r>
              <a:rPr lang="es-ES" sz="1100" dirty="0" smtClean="0"/>
              <a:t>) + ((2) * (Intervalo)))))</a:t>
            </a:r>
          </a:p>
          <a:p>
            <a:r>
              <a:rPr lang="es-ES" sz="1100" dirty="0" smtClean="0"/>
              <a:t>    {</a:t>
            </a:r>
          </a:p>
          <a:p>
            <a:r>
              <a:rPr lang="es-ES" sz="1100" dirty="0" smtClean="0"/>
              <a:t>        _</a:t>
            </a:r>
            <a:r>
              <a:rPr lang="es-ES" sz="1100" dirty="0" err="1" smtClean="0"/>
              <a:t>loop</a:t>
            </a:r>
            <a:r>
              <a:rPr lang="es-ES" sz="1100" dirty="0" smtClean="0"/>
              <a:t>();</a:t>
            </a:r>
          </a:p>
          <a:p>
            <a:r>
              <a:rPr lang="es-ES" sz="1100" dirty="0" smtClean="0"/>
              <a:t>        </a:t>
            </a:r>
            <a:r>
              <a:rPr lang="es-ES" sz="1100" dirty="0" err="1" smtClean="0"/>
              <a:t>digitalWrite</a:t>
            </a:r>
            <a:r>
              <a:rPr lang="es-ES" sz="1100" dirty="0" smtClean="0"/>
              <a:t>(1,0);</a:t>
            </a:r>
          </a:p>
          <a:p>
            <a:r>
              <a:rPr lang="es-ES" sz="1100" dirty="0" smtClean="0"/>
              <a:t>        </a:t>
            </a:r>
            <a:r>
              <a:rPr lang="es-ES" sz="1100" dirty="0" err="1" smtClean="0"/>
              <a:t>digitalWrite</a:t>
            </a:r>
            <a:r>
              <a:rPr lang="es-ES" sz="1100" dirty="0" smtClean="0"/>
              <a:t>(2,0);</a:t>
            </a:r>
          </a:p>
          <a:p>
            <a:r>
              <a:rPr lang="es-ES" sz="1100" dirty="0" smtClean="0"/>
              <a:t>        </a:t>
            </a:r>
            <a:r>
              <a:rPr lang="es-ES" sz="1100" dirty="0" err="1" smtClean="0"/>
              <a:t>digitalWrite</a:t>
            </a:r>
            <a:r>
              <a:rPr lang="es-ES" sz="1100" dirty="0" smtClean="0"/>
              <a:t>(3,1);</a:t>
            </a:r>
          </a:p>
          <a:p>
            <a:r>
              <a:rPr lang="es-ES" sz="1100" dirty="0" smtClean="0"/>
              <a:t>        tiempo = </a:t>
            </a:r>
            <a:r>
              <a:rPr lang="es-ES" sz="1100" dirty="0" err="1" smtClean="0"/>
              <a:t>currentTime</a:t>
            </a:r>
            <a:r>
              <a:rPr lang="es-ES" sz="1100" dirty="0" smtClean="0"/>
              <a:t>;</a:t>
            </a:r>
          </a:p>
          <a:p>
            <a:r>
              <a:rPr lang="es-ES" sz="1100" dirty="0" smtClean="0"/>
              <a:t>        </a:t>
            </a:r>
            <a:r>
              <a:rPr lang="es-ES" sz="1100" dirty="0" err="1" smtClean="0"/>
              <a:t>if</a:t>
            </a:r>
            <a:r>
              <a:rPr lang="es-ES" sz="1100" dirty="0" smtClean="0"/>
              <a:t>(</a:t>
            </a:r>
            <a:r>
              <a:rPr lang="es-ES" sz="1100" dirty="0" err="1" smtClean="0"/>
              <a:t>digitalRead</a:t>
            </a:r>
            <a:r>
              <a:rPr lang="es-ES" sz="1100" dirty="0" smtClean="0"/>
              <a:t>(12)){</a:t>
            </a:r>
          </a:p>
          <a:p>
            <a:r>
              <a:rPr lang="es-ES" sz="1100" dirty="0" smtClean="0"/>
              <a:t>            Pulsador1 = 1;</a:t>
            </a:r>
          </a:p>
          <a:p>
            <a:r>
              <a:rPr lang="es-ES" sz="1100" dirty="0" smtClean="0"/>
              <a:t>        }</a:t>
            </a:r>
          </a:p>
          <a:p>
            <a:r>
              <a:rPr lang="es-ES" sz="1100" dirty="0" smtClean="0"/>
              <a:t>    </a:t>
            </a:r>
            <a:r>
              <a:rPr lang="es-ES" sz="1100" dirty="0" smtClean="0"/>
              <a:t>}</a:t>
            </a:r>
            <a:endParaRPr lang="es-ES" sz="1100" dirty="0" smtClean="0"/>
          </a:p>
        </p:txBody>
      </p:sp>
      <p:sp>
        <p:nvSpPr>
          <p:cNvPr id="6" name="5 CuadroTexto"/>
          <p:cNvSpPr txBox="1"/>
          <p:nvPr/>
        </p:nvSpPr>
        <p:spPr>
          <a:xfrm>
            <a:off x="6607833" y="1828800"/>
            <a:ext cx="4028537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 smtClean="0"/>
              <a:t> </a:t>
            </a:r>
            <a:r>
              <a:rPr lang="es-ES" sz="1300" dirty="0" err="1" smtClean="0"/>
              <a:t>while</a:t>
            </a:r>
            <a:r>
              <a:rPr lang="es-ES" sz="1300" dirty="0" smtClean="0"/>
              <a:t>(!((tiempo) &gt; ((</a:t>
            </a:r>
            <a:r>
              <a:rPr lang="es-ES" sz="1300" dirty="0" err="1" smtClean="0"/>
              <a:t>tiempoactual</a:t>
            </a:r>
            <a:r>
              <a:rPr lang="es-ES" sz="1300" dirty="0" smtClean="0"/>
              <a:t>) + ((3) * (Intervalo)))))</a:t>
            </a:r>
          </a:p>
          <a:p>
            <a:r>
              <a:rPr lang="es-ES" sz="1300" dirty="0" smtClean="0"/>
              <a:t>    {</a:t>
            </a:r>
          </a:p>
          <a:p>
            <a:r>
              <a:rPr lang="es-ES" sz="1300" dirty="0" smtClean="0"/>
              <a:t>        _</a:t>
            </a:r>
            <a:r>
              <a:rPr lang="es-ES" sz="1300" dirty="0" err="1" smtClean="0"/>
              <a:t>loop</a:t>
            </a:r>
            <a:r>
              <a:rPr lang="es-ES" sz="1300" dirty="0" smtClean="0"/>
              <a:t>();</a:t>
            </a:r>
          </a:p>
          <a:p>
            <a:r>
              <a:rPr lang="es-ES" sz="1300" dirty="0" smtClean="0"/>
              <a:t>        </a:t>
            </a:r>
            <a:r>
              <a:rPr lang="es-ES" sz="1300" dirty="0" err="1" smtClean="0"/>
              <a:t>digitalWrite</a:t>
            </a:r>
            <a:r>
              <a:rPr lang="es-ES" sz="1300" dirty="0" smtClean="0"/>
              <a:t>(1,0);</a:t>
            </a:r>
          </a:p>
          <a:p>
            <a:r>
              <a:rPr lang="es-ES" sz="1300" dirty="0" smtClean="0"/>
              <a:t>        </a:t>
            </a:r>
            <a:r>
              <a:rPr lang="es-ES" sz="1300" dirty="0" err="1" smtClean="0"/>
              <a:t>digitalWrite</a:t>
            </a:r>
            <a:r>
              <a:rPr lang="es-ES" sz="1300" dirty="0" smtClean="0"/>
              <a:t>(2,1);</a:t>
            </a:r>
          </a:p>
          <a:p>
            <a:r>
              <a:rPr lang="es-ES" sz="1300" dirty="0" smtClean="0"/>
              <a:t>        </a:t>
            </a:r>
            <a:r>
              <a:rPr lang="es-ES" sz="1300" dirty="0" err="1" smtClean="0"/>
              <a:t>digitalWrite</a:t>
            </a:r>
            <a:r>
              <a:rPr lang="es-ES" sz="1300" dirty="0" smtClean="0"/>
              <a:t>(3,0);</a:t>
            </a:r>
          </a:p>
          <a:p>
            <a:r>
              <a:rPr lang="es-ES" sz="1300" dirty="0" smtClean="0"/>
              <a:t>        tiempo = </a:t>
            </a:r>
            <a:r>
              <a:rPr lang="es-ES" sz="1300" dirty="0" err="1" smtClean="0"/>
              <a:t>currentTime</a:t>
            </a:r>
            <a:r>
              <a:rPr lang="es-ES" sz="1300" dirty="0" smtClean="0"/>
              <a:t>;</a:t>
            </a:r>
          </a:p>
          <a:p>
            <a:r>
              <a:rPr lang="es-ES" sz="1300" dirty="0" smtClean="0"/>
              <a:t>        </a:t>
            </a:r>
            <a:r>
              <a:rPr lang="es-ES" sz="1300" dirty="0" err="1" smtClean="0"/>
              <a:t>if</a:t>
            </a:r>
            <a:r>
              <a:rPr lang="es-ES" sz="1300" dirty="0" smtClean="0"/>
              <a:t>(</a:t>
            </a:r>
            <a:r>
              <a:rPr lang="es-ES" sz="1300" dirty="0" err="1" smtClean="0"/>
              <a:t>digitalRead</a:t>
            </a:r>
            <a:r>
              <a:rPr lang="es-ES" sz="1300" dirty="0" smtClean="0"/>
              <a:t>(12)){</a:t>
            </a:r>
          </a:p>
          <a:p>
            <a:r>
              <a:rPr lang="es-ES" sz="1300" dirty="0" smtClean="0"/>
              <a:t>            Pulsador1 = 1;</a:t>
            </a:r>
          </a:p>
          <a:p>
            <a:r>
              <a:rPr lang="es-ES" sz="1300" dirty="0" smtClean="0"/>
              <a:t>        }</a:t>
            </a:r>
          </a:p>
          <a:p>
            <a:r>
              <a:rPr lang="es-ES" sz="1300" dirty="0" smtClean="0"/>
              <a:t>    }</a:t>
            </a:r>
          </a:p>
          <a:p>
            <a:r>
              <a:rPr lang="es-ES" sz="1300" dirty="0" smtClean="0"/>
              <a:t>    </a:t>
            </a:r>
            <a:r>
              <a:rPr lang="es-ES" sz="1300" dirty="0" err="1" smtClean="0"/>
              <a:t>tiempoactual</a:t>
            </a:r>
            <a:r>
              <a:rPr lang="es-ES" sz="1300" dirty="0" smtClean="0"/>
              <a:t> = </a:t>
            </a:r>
            <a:r>
              <a:rPr lang="es-ES" sz="1300" dirty="0" err="1" smtClean="0"/>
              <a:t>currentTime</a:t>
            </a:r>
            <a:r>
              <a:rPr lang="es-ES" sz="1300" dirty="0" smtClean="0"/>
              <a:t>;</a:t>
            </a:r>
          </a:p>
          <a:p>
            <a:r>
              <a:rPr lang="es-ES" sz="1300" dirty="0" smtClean="0"/>
              <a:t>}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CODIGO EN ARDUINO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27937" y="1793976"/>
            <a:ext cx="3043399" cy="4399791"/>
          </a:xfrm>
        </p:spPr>
        <p:txBody>
          <a:bodyPr>
            <a:noAutofit/>
          </a:bodyPr>
          <a:lstStyle/>
          <a:p>
            <a:pPr marL="0" defTabSz="457200"/>
            <a:r>
              <a:rPr lang="es-ES" sz="1200" dirty="0" err="1" smtClean="0">
                <a:solidFill>
                  <a:schemeClr val="tx1"/>
                </a:solidFill>
              </a:rPr>
              <a:t>void Pasopeatones1()</a:t>
            </a:r>
          </a:p>
          <a:p>
            <a:pPr marL="0" defTabSz="457200"/>
            <a:r>
              <a:rPr lang="es-ES" sz="1200" dirty="0" err="1" smtClean="0">
                <a:solidFill>
                  <a:schemeClr val="tx1"/>
                </a:solidFill>
              </a:rPr>
              <a:t>{</a:t>
            </a:r>
          </a:p>
          <a:p>
            <a:pPr marL="0" defTabSz="457200"/>
            <a:r>
              <a:rPr lang="es-ES" sz="1200" dirty="0" err="1" smtClean="0">
                <a:solidFill>
                  <a:schemeClr val="tx1"/>
                </a:solidFill>
              </a:rPr>
              <a:t>tiempo = currentTime;</a:t>
            </a:r>
          </a:p>
          <a:p>
            <a:pPr marL="0" defTabSz="457200"/>
            <a:r>
              <a:rPr lang="es-ES" sz="1200" dirty="0" err="1" smtClean="0">
                <a:solidFill>
                  <a:schemeClr val="tx1"/>
                </a:solidFill>
              </a:rPr>
              <a:t>    while(!((tiempo) &gt; ((tiempoactual) + (Intervalo))))</a:t>
            </a:r>
          </a:p>
          <a:p>
            <a:pPr marL="0" defTabSz="457200"/>
            <a:r>
              <a:rPr lang="es-ES" sz="1200" dirty="0" err="1" smtClean="0">
                <a:solidFill>
                  <a:schemeClr val="tx1"/>
                </a:solidFill>
              </a:rPr>
              <a:t>    {</a:t>
            </a:r>
          </a:p>
          <a:p>
            <a:pPr marL="0" defTabSz="457200"/>
            <a:r>
              <a:rPr lang="es-ES" sz="1200" dirty="0" err="1" smtClean="0">
                <a:solidFill>
                  <a:schemeClr val="tx1"/>
                </a:solidFill>
              </a:rPr>
              <a:t>        _loop();</a:t>
            </a:r>
          </a:p>
          <a:p>
            <a:pPr marL="0" defTabSz="457200"/>
            <a:r>
              <a:rPr lang="es-ES" sz="1200" dirty="0" err="1" smtClean="0">
                <a:solidFill>
                  <a:schemeClr val="tx1"/>
                </a:solidFill>
              </a:rPr>
              <a:t>        digitalWrite(1,1);</a:t>
            </a:r>
          </a:p>
          <a:p>
            <a:pPr marL="0" defTabSz="457200"/>
            <a:r>
              <a:rPr lang="es-ES" sz="1200" dirty="0" err="1" smtClean="0">
                <a:solidFill>
                  <a:schemeClr val="tx1"/>
                </a:solidFill>
              </a:rPr>
              <a:t>        digitalWrite(2,0);</a:t>
            </a:r>
          </a:p>
          <a:p>
            <a:pPr marL="0" defTabSz="457200"/>
            <a:r>
              <a:rPr lang="es-ES" sz="1200" dirty="0" err="1" smtClean="0">
                <a:solidFill>
                  <a:schemeClr val="tx1"/>
                </a:solidFill>
              </a:rPr>
              <a:t>        digitalWrite(3,0);</a:t>
            </a:r>
          </a:p>
          <a:p>
            <a:pPr marL="0" defTabSz="457200"/>
            <a:r>
              <a:rPr lang="es-ES" sz="1200" dirty="0" err="1" smtClean="0">
                <a:solidFill>
                  <a:schemeClr val="tx1"/>
                </a:solidFill>
              </a:rPr>
              <a:t>        digitalWrite(7,0);</a:t>
            </a:r>
          </a:p>
          <a:p>
            <a:pPr marL="0" defTabSz="457200"/>
            <a:r>
              <a:rPr lang="es-ES" sz="1200" dirty="0" err="1" smtClean="0">
                <a:solidFill>
                  <a:schemeClr val="tx1"/>
                </a:solidFill>
              </a:rPr>
              <a:t>        digitalWrite(8,1);</a:t>
            </a:r>
          </a:p>
          <a:p>
            <a:pPr marL="0" defTabSz="457200"/>
            <a:r>
              <a:rPr lang="es-ES" sz="1200" dirty="0" err="1" smtClean="0">
                <a:solidFill>
                  <a:schemeClr val="tx1"/>
                </a:solidFill>
              </a:rPr>
              <a:t>        tiempo = currentTime;</a:t>
            </a:r>
          </a:p>
          <a:p>
            <a:pPr marL="0" defTabSz="457200"/>
            <a:r>
              <a:rPr lang="es-ES" sz="1200" dirty="0" err="1" smtClean="0">
                <a:solidFill>
                  <a:schemeClr val="tx1"/>
                </a:solidFill>
              </a:rPr>
              <a:t>    }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692105" y="1863305"/>
            <a:ext cx="422694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</a:t>
            </a:r>
            <a:r>
              <a:rPr lang="es-ES" sz="1200" dirty="0" err="1" smtClean="0"/>
              <a:t>digitalWrite</a:t>
            </a:r>
            <a:r>
              <a:rPr lang="es-ES" sz="1200" dirty="0" smtClean="0"/>
              <a:t>(7,1);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digitalWrite</a:t>
            </a:r>
            <a:r>
              <a:rPr lang="es-ES" sz="1200" dirty="0" smtClean="0"/>
              <a:t>(8,0);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while</a:t>
            </a:r>
            <a:r>
              <a:rPr lang="es-ES" sz="1200" dirty="0" smtClean="0"/>
              <a:t>(!((tiempo) &gt; ((</a:t>
            </a:r>
            <a:r>
              <a:rPr lang="es-ES" sz="1200" dirty="0" err="1" smtClean="0"/>
              <a:t>tiempoactual</a:t>
            </a:r>
            <a:r>
              <a:rPr lang="es-ES" sz="1200" dirty="0" smtClean="0"/>
              <a:t>) + ((2) * (Intervalo)))))</a:t>
            </a:r>
          </a:p>
          <a:p>
            <a:r>
              <a:rPr lang="es-ES" sz="1200" dirty="0" smtClean="0"/>
              <a:t>    {</a:t>
            </a:r>
          </a:p>
          <a:p>
            <a:r>
              <a:rPr lang="es-ES" sz="1200" dirty="0" smtClean="0"/>
              <a:t>        _</a:t>
            </a:r>
            <a:r>
              <a:rPr lang="es-ES" sz="1200" dirty="0" err="1" smtClean="0"/>
              <a:t>loop</a:t>
            </a:r>
            <a:r>
              <a:rPr lang="es-ES" sz="1200" dirty="0" smtClean="0"/>
              <a:t>();</a:t>
            </a:r>
          </a:p>
          <a:p>
            <a:r>
              <a:rPr lang="es-ES" sz="1200" dirty="0" smtClean="0"/>
              <a:t>        </a:t>
            </a:r>
            <a:r>
              <a:rPr lang="es-ES" sz="1200" dirty="0" err="1" smtClean="0"/>
              <a:t>digitalWrite</a:t>
            </a:r>
            <a:r>
              <a:rPr lang="es-ES" sz="1200" dirty="0" smtClean="0"/>
              <a:t>(1,0);</a:t>
            </a:r>
          </a:p>
          <a:p>
            <a:r>
              <a:rPr lang="es-ES" sz="1200" dirty="0" smtClean="0"/>
              <a:t>        </a:t>
            </a:r>
            <a:r>
              <a:rPr lang="es-ES" sz="1200" dirty="0" err="1" smtClean="0"/>
              <a:t>digitalWrite</a:t>
            </a:r>
            <a:r>
              <a:rPr lang="es-ES" sz="1200" dirty="0" smtClean="0"/>
              <a:t>(2,0);</a:t>
            </a:r>
          </a:p>
          <a:p>
            <a:r>
              <a:rPr lang="es-ES" sz="1200" dirty="0" smtClean="0"/>
              <a:t>        </a:t>
            </a:r>
            <a:r>
              <a:rPr lang="es-ES" sz="1200" dirty="0" err="1" smtClean="0"/>
              <a:t>digitalWrite</a:t>
            </a:r>
            <a:r>
              <a:rPr lang="es-ES" sz="1200" dirty="0" smtClean="0"/>
              <a:t>(3,1);</a:t>
            </a:r>
          </a:p>
          <a:p>
            <a:r>
              <a:rPr lang="es-ES" sz="1200" dirty="0" smtClean="0"/>
              <a:t>        tiempo = </a:t>
            </a:r>
            <a:r>
              <a:rPr lang="es-ES" sz="1200" dirty="0" err="1" smtClean="0"/>
              <a:t>currentTime</a:t>
            </a:r>
            <a:r>
              <a:rPr lang="es-ES" sz="1200" dirty="0" smtClean="0"/>
              <a:t>;</a:t>
            </a:r>
          </a:p>
          <a:p>
            <a:r>
              <a:rPr lang="es-ES" sz="1200" dirty="0" smtClean="0"/>
              <a:t>    }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while</a:t>
            </a:r>
            <a:r>
              <a:rPr lang="es-ES" sz="1200" dirty="0" smtClean="0"/>
              <a:t>(!((tiempo) &gt; ((</a:t>
            </a:r>
            <a:r>
              <a:rPr lang="es-ES" sz="1200" dirty="0" err="1" smtClean="0"/>
              <a:t>tiempoactual</a:t>
            </a:r>
            <a:r>
              <a:rPr lang="es-ES" sz="1200" dirty="0" smtClean="0"/>
              <a:t>) + ((3) * (Intervalo)))))</a:t>
            </a:r>
          </a:p>
          <a:p>
            <a:r>
              <a:rPr lang="es-ES" sz="1200" dirty="0" smtClean="0"/>
              <a:t>    {</a:t>
            </a:r>
          </a:p>
          <a:p>
            <a:r>
              <a:rPr lang="es-ES" sz="1200" dirty="0" smtClean="0"/>
              <a:t>        _</a:t>
            </a:r>
            <a:r>
              <a:rPr lang="es-ES" sz="1200" dirty="0" err="1" smtClean="0"/>
              <a:t>loop</a:t>
            </a:r>
            <a:r>
              <a:rPr lang="es-ES" sz="1200" dirty="0" smtClean="0"/>
              <a:t>();</a:t>
            </a:r>
          </a:p>
          <a:p>
            <a:r>
              <a:rPr lang="es-ES" sz="1200" dirty="0" smtClean="0"/>
              <a:t>        </a:t>
            </a:r>
            <a:r>
              <a:rPr lang="es-ES" sz="1200" dirty="0" err="1" smtClean="0"/>
              <a:t>digitalWrite</a:t>
            </a:r>
            <a:r>
              <a:rPr lang="es-ES" sz="1200" dirty="0" smtClean="0"/>
              <a:t>(1,0);</a:t>
            </a:r>
          </a:p>
          <a:p>
            <a:r>
              <a:rPr lang="es-ES" sz="1200" dirty="0" smtClean="0"/>
              <a:t>        </a:t>
            </a:r>
            <a:r>
              <a:rPr lang="es-ES" sz="1200" dirty="0" err="1" smtClean="0"/>
              <a:t>digitalWrite</a:t>
            </a:r>
            <a:r>
              <a:rPr lang="es-ES" sz="1200" dirty="0" smtClean="0"/>
              <a:t>(2,1);</a:t>
            </a:r>
          </a:p>
          <a:p>
            <a:r>
              <a:rPr lang="es-ES" sz="1200" dirty="0" smtClean="0"/>
              <a:t>        </a:t>
            </a:r>
            <a:r>
              <a:rPr lang="es-ES" sz="1200" dirty="0" err="1" smtClean="0"/>
              <a:t>digitalWrite</a:t>
            </a:r>
            <a:r>
              <a:rPr lang="es-ES" sz="1200" dirty="0" smtClean="0"/>
              <a:t>(3,0);</a:t>
            </a:r>
          </a:p>
          <a:p>
            <a:r>
              <a:rPr lang="es-ES" sz="1200" dirty="0" smtClean="0"/>
              <a:t>        tiempo = </a:t>
            </a:r>
            <a:r>
              <a:rPr lang="es-ES" sz="1200" dirty="0" err="1" smtClean="0"/>
              <a:t>currentTime</a:t>
            </a:r>
            <a:r>
              <a:rPr lang="es-ES" sz="1200" dirty="0" smtClean="0"/>
              <a:t>;</a:t>
            </a:r>
          </a:p>
          <a:p>
            <a:r>
              <a:rPr lang="es-ES" sz="1200" dirty="0" smtClean="0"/>
              <a:t>    }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tiempoactual</a:t>
            </a:r>
            <a:r>
              <a:rPr lang="es-ES" sz="1200" dirty="0" smtClean="0"/>
              <a:t> = </a:t>
            </a:r>
            <a:r>
              <a:rPr lang="es-ES" sz="1200" dirty="0" err="1" smtClean="0"/>
              <a:t>currentTime</a:t>
            </a:r>
            <a:r>
              <a:rPr lang="es-ES" sz="1200" dirty="0" smtClean="0"/>
              <a:t>;</a:t>
            </a:r>
          </a:p>
          <a:p>
            <a:r>
              <a:rPr lang="es-ES" sz="1200" dirty="0" smtClean="0"/>
              <a:t>}</a:t>
            </a:r>
            <a:endParaRPr lang="es-ES" sz="1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8057071" y="1915064"/>
            <a:ext cx="30192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void</a:t>
            </a:r>
            <a:r>
              <a:rPr lang="es-ES" dirty="0" smtClean="0"/>
              <a:t> </a:t>
            </a:r>
            <a:r>
              <a:rPr lang="es-ES" sz="1200" dirty="0" err="1" smtClean="0"/>
              <a:t>setup</a:t>
            </a:r>
            <a:r>
              <a:rPr lang="es-ES" sz="1200" dirty="0" smtClean="0"/>
              <a:t>(){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pinMode</a:t>
            </a:r>
            <a:r>
              <a:rPr lang="es-ES" sz="1200" dirty="0" smtClean="0"/>
              <a:t>(1,OUTPUT);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pinMode</a:t>
            </a:r>
            <a:r>
              <a:rPr lang="es-ES" sz="1200" dirty="0" smtClean="0"/>
              <a:t>(2,OUTPUT);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pinMode</a:t>
            </a:r>
            <a:r>
              <a:rPr lang="es-ES" sz="1200" dirty="0" smtClean="0"/>
              <a:t>(3,OUTPUT);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pinMode</a:t>
            </a:r>
            <a:r>
              <a:rPr lang="es-ES" sz="1200" dirty="0" smtClean="0"/>
              <a:t>(12,INPUT);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pinMode</a:t>
            </a:r>
            <a:r>
              <a:rPr lang="es-ES" sz="1200" dirty="0" smtClean="0"/>
              <a:t>(7,OUTPUT);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pinMode</a:t>
            </a:r>
            <a:r>
              <a:rPr lang="es-ES" sz="1200" dirty="0" smtClean="0"/>
              <a:t>(8,OUTPUT);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lastTime</a:t>
            </a:r>
            <a:r>
              <a:rPr lang="es-ES" sz="1200" dirty="0" smtClean="0"/>
              <a:t> = </a:t>
            </a:r>
            <a:r>
              <a:rPr lang="es-ES" sz="1200" dirty="0" err="1" smtClean="0"/>
              <a:t>millis</a:t>
            </a:r>
            <a:r>
              <a:rPr lang="es-ES" sz="1200" dirty="0" smtClean="0"/>
              <a:t>()/1000.0;</a:t>
            </a:r>
          </a:p>
          <a:p>
            <a:r>
              <a:rPr lang="es-ES" sz="1200" dirty="0" smtClean="0"/>
              <a:t>    Intervalo = 5;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tiempoactual</a:t>
            </a:r>
            <a:r>
              <a:rPr lang="es-ES" sz="1200" dirty="0" smtClean="0"/>
              <a:t> = 0;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digitalWrite</a:t>
            </a:r>
            <a:r>
              <a:rPr lang="es-ES" sz="1200" dirty="0" smtClean="0"/>
              <a:t>(7,1);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digitalWrite</a:t>
            </a:r>
            <a:r>
              <a:rPr lang="es-ES" sz="1200" dirty="0" smtClean="0"/>
              <a:t>(8,0);</a:t>
            </a:r>
          </a:p>
          <a:p>
            <a:r>
              <a:rPr lang="es-ES" sz="1200" dirty="0" smtClean="0"/>
              <a:t>}</a:t>
            </a:r>
          </a:p>
          <a:p>
            <a:endParaRPr lang="es-ES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CODIGO EN ARDUINO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1845734"/>
            <a:ext cx="2094494" cy="4023360"/>
          </a:xfrm>
        </p:spPr>
        <p:txBody>
          <a:bodyPr>
            <a:noAutofit/>
          </a:bodyPr>
          <a:lstStyle/>
          <a:p>
            <a:pPr marL="0" defTabSz="457200">
              <a:lnSpc>
                <a:spcPct val="110000"/>
              </a:lnSpc>
            </a:pPr>
            <a:r>
              <a:rPr lang="es-ES" sz="1200" dirty="0" err="1" smtClean="0">
                <a:solidFill>
                  <a:schemeClr val="tx1"/>
                </a:solidFill>
              </a:rPr>
              <a:t>void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loop</a:t>
            </a:r>
            <a:r>
              <a:rPr lang="es-ES" sz="1200" dirty="0" smtClean="0">
                <a:solidFill>
                  <a:schemeClr val="tx1"/>
                </a:solidFill>
              </a:rPr>
              <a:t>(){</a:t>
            </a:r>
          </a:p>
          <a:p>
            <a:pPr marL="0" defTabSz="457200">
              <a:lnSpc>
                <a:spcPct val="110000"/>
              </a:lnSpc>
            </a:pPr>
            <a:r>
              <a:rPr lang="es-ES" sz="1200" dirty="0" smtClean="0">
                <a:solidFill>
                  <a:schemeClr val="tx1"/>
                </a:solidFill>
              </a:rPr>
              <a:t>    Normal();</a:t>
            </a:r>
          </a:p>
          <a:p>
            <a:pPr marL="0" defTabSz="457200">
              <a:lnSpc>
                <a:spcPct val="110000"/>
              </a:lnSpc>
            </a:pPr>
            <a:r>
              <a:rPr lang="es-ES" sz="1200" dirty="0" smtClean="0">
                <a:solidFill>
                  <a:schemeClr val="tx1"/>
                </a:solidFill>
              </a:rPr>
              <a:t>    </a:t>
            </a:r>
            <a:r>
              <a:rPr lang="es-ES" sz="1200" dirty="0" err="1" smtClean="0">
                <a:solidFill>
                  <a:schemeClr val="tx1"/>
                </a:solidFill>
              </a:rPr>
              <a:t>if</a:t>
            </a:r>
            <a:r>
              <a:rPr lang="es-ES" sz="1200" dirty="0" smtClean="0">
                <a:solidFill>
                  <a:schemeClr val="tx1"/>
                </a:solidFill>
              </a:rPr>
              <a:t>(</a:t>
            </a:r>
            <a:r>
              <a:rPr lang="es-ES" sz="1200" dirty="0" err="1" smtClean="0">
                <a:solidFill>
                  <a:schemeClr val="tx1"/>
                </a:solidFill>
              </a:rPr>
              <a:t>digitalRead</a:t>
            </a:r>
            <a:r>
              <a:rPr lang="es-ES" sz="1200" dirty="0" smtClean="0">
                <a:solidFill>
                  <a:schemeClr val="tx1"/>
                </a:solidFill>
              </a:rPr>
              <a:t>(12)){</a:t>
            </a:r>
          </a:p>
          <a:p>
            <a:pPr marL="0" defTabSz="457200">
              <a:lnSpc>
                <a:spcPct val="110000"/>
              </a:lnSpc>
            </a:pPr>
            <a:r>
              <a:rPr lang="es-ES" sz="1200" dirty="0" smtClean="0">
                <a:solidFill>
                  <a:schemeClr val="tx1"/>
                </a:solidFill>
              </a:rPr>
              <a:t>        Pulsador1 = 1;</a:t>
            </a:r>
          </a:p>
          <a:p>
            <a:pPr marL="0" defTabSz="457200">
              <a:lnSpc>
                <a:spcPct val="110000"/>
              </a:lnSpc>
            </a:pPr>
            <a:r>
              <a:rPr lang="es-ES" sz="1200" dirty="0" smtClean="0">
                <a:solidFill>
                  <a:schemeClr val="tx1"/>
                </a:solidFill>
              </a:rPr>
              <a:t>    }</a:t>
            </a:r>
          </a:p>
          <a:p>
            <a:pPr marL="0" defTabSz="457200">
              <a:lnSpc>
                <a:spcPct val="110000"/>
              </a:lnSpc>
            </a:pPr>
            <a:r>
              <a:rPr lang="es-ES" sz="1200" dirty="0" smtClean="0">
                <a:solidFill>
                  <a:schemeClr val="tx1"/>
                </a:solidFill>
              </a:rPr>
              <a:t>    </a:t>
            </a:r>
            <a:r>
              <a:rPr lang="es-ES" sz="1200" dirty="0" err="1" smtClean="0">
                <a:solidFill>
                  <a:schemeClr val="tx1"/>
                </a:solidFill>
              </a:rPr>
              <a:t>if</a:t>
            </a:r>
            <a:r>
              <a:rPr lang="es-ES" sz="1200" dirty="0" smtClean="0">
                <a:solidFill>
                  <a:schemeClr val="tx1"/>
                </a:solidFill>
              </a:rPr>
              <a:t>(((Pulsador1)==(1))){</a:t>
            </a:r>
          </a:p>
          <a:p>
            <a:pPr marL="0" defTabSz="457200">
              <a:lnSpc>
                <a:spcPct val="110000"/>
              </a:lnSpc>
            </a:pPr>
            <a:r>
              <a:rPr lang="es-ES" sz="1200" dirty="0" smtClean="0">
                <a:solidFill>
                  <a:schemeClr val="tx1"/>
                </a:solidFill>
              </a:rPr>
              <a:t>        Pasopeatones1();</a:t>
            </a:r>
          </a:p>
          <a:p>
            <a:pPr marL="0" defTabSz="457200">
              <a:lnSpc>
                <a:spcPct val="110000"/>
              </a:lnSpc>
            </a:pPr>
            <a:r>
              <a:rPr lang="es-ES" sz="1200" dirty="0" smtClean="0">
                <a:solidFill>
                  <a:schemeClr val="tx1"/>
                </a:solidFill>
              </a:rPr>
              <a:t>    }</a:t>
            </a:r>
          </a:p>
          <a:p>
            <a:pPr marL="0" defTabSz="457200">
              <a:lnSpc>
                <a:spcPct val="110000"/>
              </a:lnSpc>
            </a:pPr>
            <a:r>
              <a:rPr lang="es-ES" sz="1200" dirty="0" smtClean="0">
                <a:solidFill>
                  <a:schemeClr val="tx1"/>
                </a:solidFill>
              </a:rPr>
              <a:t>    Pulsador1 = 0;</a:t>
            </a:r>
          </a:p>
          <a:p>
            <a:pPr marL="0" defTabSz="457200">
              <a:lnSpc>
                <a:spcPct val="110000"/>
              </a:lnSpc>
            </a:pPr>
            <a:r>
              <a:rPr lang="es-ES" sz="1200" dirty="0" smtClean="0">
                <a:solidFill>
                  <a:schemeClr val="tx1"/>
                </a:solidFill>
              </a:rPr>
              <a:t>    _</a:t>
            </a:r>
            <a:r>
              <a:rPr lang="es-ES" sz="1200" dirty="0" err="1" smtClean="0">
                <a:solidFill>
                  <a:schemeClr val="tx1"/>
                </a:solidFill>
              </a:rPr>
              <a:t>loop</a:t>
            </a:r>
            <a:r>
              <a:rPr lang="es-ES" sz="1200" dirty="0" smtClean="0">
                <a:solidFill>
                  <a:schemeClr val="tx1"/>
                </a:solidFill>
              </a:rPr>
              <a:t>();</a:t>
            </a:r>
          </a:p>
          <a:p>
            <a:pPr marL="0" defTabSz="457200">
              <a:lnSpc>
                <a:spcPct val="110000"/>
              </a:lnSpc>
            </a:pPr>
            <a:r>
              <a:rPr lang="es-ES" sz="1200" dirty="0" smtClean="0">
                <a:solidFill>
                  <a:schemeClr val="tx1"/>
                </a:solidFill>
              </a:rPr>
              <a:t>}</a:t>
            </a:r>
          </a:p>
          <a:p>
            <a:pPr marL="0" defTabSz="457200">
              <a:lnSpc>
                <a:spcPct val="110000"/>
              </a:lnSpc>
            </a:pPr>
            <a:r>
              <a:rPr lang="es-ES" sz="1200" dirty="0" smtClean="0">
                <a:solidFill>
                  <a:schemeClr val="tx1"/>
                </a:solidFill>
              </a:rPr>
              <a:t> </a:t>
            </a:r>
          </a:p>
          <a:p>
            <a:pPr marL="0" defTabSz="457200">
              <a:lnSpc>
                <a:spcPct val="110000"/>
              </a:lnSpc>
            </a:pPr>
            <a:endParaRPr lang="es-ES" sz="1200" dirty="0" smtClean="0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520242" y="2053087"/>
            <a:ext cx="4511615" cy="3276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s-ES" sz="1200" dirty="0" err="1" smtClean="0"/>
              <a:t>void</a:t>
            </a:r>
            <a:r>
              <a:rPr lang="es-ES" sz="1200" dirty="0" smtClean="0"/>
              <a:t> _</a:t>
            </a:r>
            <a:r>
              <a:rPr lang="es-ES" sz="1200" dirty="0" err="1" smtClean="0"/>
              <a:t>delay</a:t>
            </a:r>
            <a:r>
              <a:rPr lang="es-ES" sz="1200" dirty="0" smtClean="0"/>
              <a:t>(</a:t>
            </a:r>
            <a:r>
              <a:rPr lang="es-ES" sz="1200" dirty="0" err="1" smtClean="0"/>
              <a:t>float</a:t>
            </a:r>
            <a:r>
              <a:rPr lang="es-ES" sz="1200" dirty="0" smtClean="0"/>
              <a:t> </a:t>
            </a:r>
            <a:r>
              <a:rPr lang="es-ES" sz="1200" dirty="0" err="1" smtClean="0"/>
              <a:t>seconds</a:t>
            </a:r>
            <a:r>
              <a:rPr lang="es-ES" sz="1200" dirty="0" smtClean="0"/>
              <a:t>){</a:t>
            </a:r>
          </a:p>
          <a:p>
            <a:pPr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s-ES" sz="1200" dirty="0" smtClean="0"/>
              <a:t>    </a:t>
            </a:r>
            <a:r>
              <a:rPr lang="es-ES" sz="1200" dirty="0" err="1" smtClean="0"/>
              <a:t>long</a:t>
            </a:r>
            <a:r>
              <a:rPr lang="es-ES" sz="1200" dirty="0" smtClean="0"/>
              <a:t> </a:t>
            </a:r>
            <a:r>
              <a:rPr lang="es-ES" sz="1200" dirty="0" err="1" smtClean="0"/>
              <a:t>endTime</a:t>
            </a:r>
            <a:r>
              <a:rPr lang="es-ES" sz="1200" dirty="0" smtClean="0"/>
              <a:t> = </a:t>
            </a:r>
            <a:r>
              <a:rPr lang="es-ES" sz="1200" dirty="0" err="1" smtClean="0"/>
              <a:t>millis</a:t>
            </a:r>
            <a:r>
              <a:rPr lang="es-ES" sz="1200" dirty="0" smtClean="0"/>
              <a:t>() + </a:t>
            </a:r>
            <a:r>
              <a:rPr lang="es-ES" sz="1200" dirty="0" err="1" smtClean="0"/>
              <a:t>seconds</a:t>
            </a:r>
            <a:r>
              <a:rPr lang="es-ES" sz="1200" dirty="0" smtClean="0"/>
              <a:t> * 1000;</a:t>
            </a:r>
          </a:p>
          <a:p>
            <a:pPr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s-ES" sz="1200" dirty="0" smtClean="0"/>
              <a:t>    </a:t>
            </a:r>
            <a:r>
              <a:rPr lang="es-ES" sz="1200" dirty="0" err="1" smtClean="0"/>
              <a:t>while</a:t>
            </a:r>
            <a:r>
              <a:rPr lang="es-ES" sz="1200" dirty="0" smtClean="0"/>
              <a:t>(</a:t>
            </a:r>
            <a:r>
              <a:rPr lang="es-ES" sz="1200" dirty="0" err="1" smtClean="0"/>
              <a:t>millis</a:t>
            </a:r>
            <a:r>
              <a:rPr lang="es-ES" sz="1200" dirty="0" smtClean="0"/>
              <a:t>() &lt; </a:t>
            </a:r>
            <a:r>
              <a:rPr lang="es-ES" sz="1200" dirty="0" err="1" smtClean="0"/>
              <a:t>endTime</a:t>
            </a:r>
            <a:r>
              <a:rPr lang="es-ES" sz="1200" dirty="0" smtClean="0"/>
              <a:t>)_</a:t>
            </a:r>
            <a:r>
              <a:rPr lang="es-ES" sz="1200" dirty="0" err="1" smtClean="0"/>
              <a:t>loop</a:t>
            </a:r>
            <a:r>
              <a:rPr lang="es-ES" sz="1200" dirty="0" smtClean="0"/>
              <a:t>();</a:t>
            </a:r>
          </a:p>
          <a:p>
            <a:pPr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s-ES" sz="1200" dirty="0" smtClean="0"/>
              <a:t>}</a:t>
            </a:r>
          </a:p>
          <a:p>
            <a:pPr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s-ES" sz="1200" dirty="0" smtClean="0"/>
              <a:t> </a:t>
            </a:r>
          </a:p>
          <a:p>
            <a:pPr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s-ES" sz="1200" dirty="0" err="1" smtClean="0"/>
              <a:t>void</a:t>
            </a:r>
            <a:r>
              <a:rPr lang="es-ES" sz="1200" dirty="0" smtClean="0"/>
              <a:t> _</a:t>
            </a:r>
            <a:r>
              <a:rPr lang="es-ES" sz="1200" dirty="0" err="1" smtClean="0"/>
              <a:t>loop</a:t>
            </a:r>
            <a:r>
              <a:rPr lang="es-ES" sz="1200" dirty="0" smtClean="0"/>
              <a:t>(){</a:t>
            </a:r>
          </a:p>
          <a:p>
            <a:pPr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s-ES" sz="1200" dirty="0" smtClean="0"/>
              <a:t>    </a:t>
            </a:r>
            <a:r>
              <a:rPr lang="es-ES" sz="1200" dirty="0" err="1" smtClean="0"/>
              <a:t>currentTime</a:t>
            </a:r>
            <a:r>
              <a:rPr lang="es-ES" sz="1200" dirty="0" smtClean="0"/>
              <a:t> = </a:t>
            </a:r>
            <a:r>
              <a:rPr lang="es-ES" sz="1200" dirty="0" err="1" smtClean="0"/>
              <a:t>millis</a:t>
            </a:r>
            <a:r>
              <a:rPr lang="es-ES" sz="1200" dirty="0" smtClean="0"/>
              <a:t>()/1000.0 - </a:t>
            </a:r>
            <a:r>
              <a:rPr lang="es-ES" sz="1200" dirty="0" err="1" smtClean="0"/>
              <a:t>lastTime</a:t>
            </a:r>
            <a:r>
              <a:rPr lang="es-ES" sz="1200" dirty="0" smtClean="0"/>
              <a:t>;</a:t>
            </a:r>
          </a:p>
          <a:p>
            <a:pPr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s-ES" sz="1200" dirty="0" smtClean="0"/>
              <a:t>}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7746AE9-34DE-469C-9C23-DD5DB3365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xmlns="" id="{082D7563-9AD0-493F-B669-87D02D0BC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020" y="1160255"/>
            <a:ext cx="9919960" cy="499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441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11C7FDC-ECF4-4919-BED7-32F820D0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6FC3816-8333-4D22-8CB8-B53D3DB24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A6FD3527-AE94-4C71-9BDF-2186E2970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79" y="1253331"/>
            <a:ext cx="9495047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0803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ED29156-DB7B-4298-9AEE-9CD835A5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xmlns="" id="{CB2B6BDE-E98B-4E84-BFCD-A81043BD7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23" y="1436043"/>
            <a:ext cx="12310194" cy="451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977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9D4E409-A960-43E0-AACE-9F171B57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xmlns="" id="{75465A8F-EDAA-4650-A2BC-359DB1E51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38" y="1282724"/>
            <a:ext cx="11746523" cy="380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2758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564D51A-2229-44D8-B97A-F217750A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BIBLIOTECAS</a:t>
            </a:r>
          </a:p>
        </p:txBody>
      </p:sp>
      <p:pic>
        <p:nvPicPr>
          <p:cNvPr id="15" name="Marcador de contenido 3">
            <a:extLst>
              <a:ext uri="{FF2B5EF4-FFF2-40B4-BE49-F238E27FC236}">
                <a16:creationId xmlns:a16="http://schemas.microsoft.com/office/drawing/2014/main" xmlns="" id="{3F35646E-226F-4F8B-8CFE-9A2F44991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5740" y="2167767"/>
            <a:ext cx="7000520" cy="11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939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CD0379C-7E4A-404E-8E29-8BFDC26D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LLAMADAS A LA FUNCIÓN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xmlns="" id="{E92AC87D-7F61-49E7-BCD7-F839A58BC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2948" y="2223262"/>
            <a:ext cx="3033691" cy="104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14811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26DF92A-3822-4F9A-8A62-FB7E81277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6017"/>
            <a:ext cx="10058400" cy="1631343"/>
          </a:xfrm>
        </p:spPr>
        <p:txBody>
          <a:bodyPr/>
          <a:lstStyle/>
          <a:p>
            <a:pPr algn="ctr"/>
            <a:r>
              <a:rPr lang="es-ES" b="1" dirty="0"/>
              <a:t>MAIN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xmlns="" id="{858EB2E2-7CB9-441B-A5E0-33294841D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412" y="1881809"/>
            <a:ext cx="6339422" cy="323883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7FEEDBBA-EF61-4F42-8C9B-70E95E252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412" y="5120641"/>
            <a:ext cx="6457162" cy="122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9035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B2C7BC5-D204-423C-9BE9-4D3D133C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FUNCIÓN ESTADO1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xmlns="" id="{C47410E5-8F35-40AD-B28A-EFF3F28B5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977" y="2542338"/>
            <a:ext cx="8319840" cy="177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68436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</TotalTime>
  <Words>446</Words>
  <Application>Microsoft Office PowerPoint</Application>
  <PresentationFormat>Personalizado</PresentationFormat>
  <Paragraphs>129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Retrospección</vt:lpstr>
      <vt:lpstr>CÓDIGO EN VISUAL STUDIO</vt:lpstr>
      <vt:lpstr>Diapositiva 2</vt:lpstr>
      <vt:lpstr>Diapositiva 3</vt:lpstr>
      <vt:lpstr>Diapositiva 4</vt:lpstr>
      <vt:lpstr>Diapositiva 5</vt:lpstr>
      <vt:lpstr>BIBLIOTECAS</vt:lpstr>
      <vt:lpstr>LLAMADAS A LA FUNCIÓN</vt:lpstr>
      <vt:lpstr>MAIN</vt:lpstr>
      <vt:lpstr>FUNCIÓN ESTADO1</vt:lpstr>
      <vt:lpstr>FUNCIÓN ESPERA</vt:lpstr>
      <vt:lpstr>FUNCIÓN SEMÁFORO</vt:lpstr>
      <vt:lpstr>MONTAJE</vt:lpstr>
      <vt:lpstr>CODIGO EN ARDUINO</vt:lpstr>
      <vt:lpstr>CODIGO EN ARDUINO</vt:lpstr>
      <vt:lpstr>CODIGO EN ARDUINO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BIBLIOTECAS</dc:title>
  <dc:creator>Toñete Casado Hierro</dc:creator>
  <cp:lastModifiedBy>Usuario de Windows</cp:lastModifiedBy>
  <cp:revision>7</cp:revision>
  <dcterms:created xsi:type="dcterms:W3CDTF">2019-05-12T19:15:16Z</dcterms:created>
  <dcterms:modified xsi:type="dcterms:W3CDTF">2019-05-13T21:02:02Z</dcterms:modified>
</cp:coreProperties>
</file>