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500A9A-DC0D-43C5-AC89-A387A87ED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FDE35B-0230-40A1-BF4E-03E052FF7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F68148-217A-4067-B468-E203B82F8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6B116-5EBB-4BF3-8B9E-FB49FFEC7883}" type="datetimeFigureOut">
              <a:rPr lang="es-ES" smtClean="0"/>
              <a:t>08/05/2019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1C5B52-8885-4CCC-A60A-2A1FC4C12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047CC2-87B5-45A2-8CD6-AB162DCC7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E8051-33AB-4933-B661-7A7861BA86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3312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784989-5088-44AC-85E7-7EA611D14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F90503D-EDDE-4DA0-9914-84FD42720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15D959-E38B-4AB1-83C4-38582E791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6B116-5EBB-4BF3-8B9E-FB49FFEC7883}" type="datetimeFigureOut">
              <a:rPr lang="es-ES" smtClean="0"/>
              <a:t>08/05/2019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593FF8-8835-44E4-82FC-FE155249C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9A5125-0DCB-4E8E-A428-C95DAEA5E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E8051-33AB-4933-B661-7A7861BA86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7927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69777AB-4F66-49B5-B939-F69D6E5939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F4E6331-EA67-43A1-968E-25D20CA63D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BD3820-CDF4-4F65-94F8-2DC3A0A41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6B116-5EBB-4BF3-8B9E-FB49FFEC7883}" type="datetimeFigureOut">
              <a:rPr lang="es-ES" smtClean="0"/>
              <a:t>08/05/2019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B2766C-A814-4153-8336-915B40AA3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3DB63D-D625-40C9-924F-1A8DE15E0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E8051-33AB-4933-B661-7A7861BA86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6591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B0675A-697F-440E-B597-0CFF10B75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20EAEF-15A0-41F0-BBAE-CD6D948D1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424F92-660C-409D-A4F8-C6D9EE843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6B116-5EBB-4BF3-8B9E-FB49FFEC7883}" type="datetimeFigureOut">
              <a:rPr lang="es-ES" smtClean="0"/>
              <a:t>08/05/2019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B42EE6-2EFD-4FA6-AC04-61522D6CE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8BCE22-14B7-4D88-9429-F46A8938E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E8051-33AB-4933-B661-7A7861BA86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434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E6E397-2E0C-4BDB-8D3B-A85545DCA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BF44F0-1AD6-4CC2-B115-DF6BD1442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0DB55E-4C02-42FB-8CC4-446B95339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6B116-5EBB-4BF3-8B9E-FB49FFEC7883}" type="datetimeFigureOut">
              <a:rPr lang="es-ES" smtClean="0"/>
              <a:t>08/05/2019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2F11E5-8901-4797-AF4B-8525BCA07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36DF47-0C7A-4CA0-91BA-F5C3A8766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E8051-33AB-4933-B661-7A7861BA86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1347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F134EA-3903-4F46-AF0D-ED172B0FB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44F4BF-09DC-415A-B42F-6BDB831B2A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7F5CA5C-CC8E-47D4-9990-78307F0A0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EA00B7-BFBF-4788-864E-EBA5459D9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6B116-5EBB-4BF3-8B9E-FB49FFEC7883}" type="datetimeFigureOut">
              <a:rPr lang="es-ES" smtClean="0"/>
              <a:t>08/05/2019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840AECE-4C41-4687-8342-42025CBA3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D35593A-134D-4A4A-889D-926402B4D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E8051-33AB-4933-B661-7A7861BA86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8876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4DEA6E-57FF-40E8-A645-C02CEA903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3514E50-86DB-471B-9584-2147BD8F1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0741BD6-D48D-457C-AF0B-ED01EBAFE9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B9FB426-8208-4D27-A3EC-5FF1668C67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AC1A2D3-0E46-42D1-9CE8-51822A595A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7F6C56A-B2C2-4913-B2ED-19F4C039F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6B116-5EBB-4BF3-8B9E-FB49FFEC7883}" type="datetimeFigureOut">
              <a:rPr lang="es-ES" smtClean="0"/>
              <a:t>08/05/2019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4840E7F-F986-4D93-9AB8-8A937C65D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8B1E689-3C2E-452A-AEAF-2D6C33E3D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E8051-33AB-4933-B661-7A7861BA86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0171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8DF65A-FE61-4908-968F-B8AE0E4BF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2B0A752-22D5-4F28-A44D-9983FD7F9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6B116-5EBB-4BF3-8B9E-FB49FFEC7883}" type="datetimeFigureOut">
              <a:rPr lang="es-ES" smtClean="0"/>
              <a:t>08/05/2019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0C51EF1-DCE2-454F-A80E-4D50D0893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12A7372-9924-4D25-A916-B9FACC662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E8051-33AB-4933-B661-7A7861BA86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1382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61E18B5-F06A-4E43-A250-E90618CB4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6B116-5EBB-4BF3-8B9E-FB49FFEC7883}" type="datetimeFigureOut">
              <a:rPr lang="es-ES" smtClean="0"/>
              <a:t>08/05/2019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BB778D5-581E-4118-8CCD-1695AC5A4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E8EB5E4-7E71-4616-81F0-B0FE29BED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E8051-33AB-4933-B661-7A7861BA86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9753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EEBBB-A7E6-49EF-BEE7-F191AC10B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8CC6D0-8F8B-445B-8DE2-6B62D3902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BA3A0FF-D94F-46C7-BA50-DF74A147E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2696C17-BA99-42B0-8890-C40DA8E70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6B116-5EBB-4BF3-8B9E-FB49FFEC7883}" type="datetimeFigureOut">
              <a:rPr lang="es-ES" smtClean="0"/>
              <a:t>08/05/2019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D0BA849-6B5C-4103-B7C1-9982536F2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5517BE2-523C-460C-8863-1A3149698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E8051-33AB-4933-B661-7A7861BA86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3832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CF747C-DA5E-4C52-85D8-7F9ECE922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EB03605-0A27-4501-A4BC-D9C40835F4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633F794-1756-4F12-B226-0728F72395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54E07C5-2A93-44DD-9EDA-6255267DB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6B116-5EBB-4BF3-8B9E-FB49FFEC7883}" type="datetimeFigureOut">
              <a:rPr lang="es-ES" smtClean="0"/>
              <a:t>08/05/2019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23BE1A-8F0E-4D4B-95A5-2BFAF4C88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2C95870-E8CB-4ED3-9C6E-C93B0CF0A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E8051-33AB-4933-B661-7A7861BA86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1656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FE246FE-A9A7-4253-8A33-EF8CB3841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5C2FD9-2661-4F52-92FB-347E74A52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B29A5C-E013-40B8-ADCB-8E5DC750D7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6B116-5EBB-4BF3-8B9E-FB49FFEC7883}" type="datetimeFigureOut">
              <a:rPr lang="es-ES" smtClean="0"/>
              <a:t>08/05/2019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735331-92A5-47CB-B4B6-71B242185A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E0745F-0DD8-4F14-B895-CAF92318A1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E8051-33AB-4933-B661-7A7861BA86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9573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8461A6-CE1A-4CF1-A1FC-D33E3BE1CF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SNAKE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0AC29A4-2ABB-424C-A289-94BD76B53E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Javier </a:t>
            </a:r>
            <a:r>
              <a:rPr lang="es-ES" dirty="0" err="1"/>
              <a:t>Carramolino</a:t>
            </a:r>
            <a:r>
              <a:rPr lang="es-ES" dirty="0"/>
              <a:t> Leal</a:t>
            </a:r>
          </a:p>
          <a:p>
            <a:r>
              <a:rPr lang="es-ES" dirty="0"/>
              <a:t>Sergio Cantón Navarrete</a:t>
            </a:r>
          </a:p>
        </p:txBody>
      </p:sp>
    </p:spTree>
    <p:extLst>
      <p:ext uri="{BB962C8B-B14F-4D97-AF65-F5344CB8AC3E}">
        <p14:creationId xmlns:p14="http://schemas.microsoft.com/office/powerpoint/2010/main" val="4119605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75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AE97AFE-6FA0-49DE-BB49-E557A452D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757" y="480060"/>
            <a:ext cx="5936566" cy="589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984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75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D2BD363-E4B9-466E-A2A4-3EDF45882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472" y="1603513"/>
            <a:ext cx="10395055" cy="226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942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28311ED-4B8A-4F10-9C0A-BA1119864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28532"/>
            <a:ext cx="3990000" cy="1615000"/>
          </a:xfrm>
          <a:prstGeom prst="rect">
            <a:avLst/>
          </a:prstGeo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374108FF-DE5B-4CEA-9C58-D253A36A5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SERPIENTE: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29237F5-F8C1-40A6-A363-9B2423DFF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81376"/>
            <a:ext cx="2622970" cy="54439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D1F35CE-18D3-4FEF-8869-497C980822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863610"/>
            <a:ext cx="5840372" cy="29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150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74108FF-DE5B-4CEA-9C58-D253A36A5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FRUTA: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C5C15BD-7B4B-4813-B4D3-245554B50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2889651" cy="107749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BF3CC2BA-A502-42E3-BCAC-2DA690820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7926953" cy="200112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77F18E3-8C44-47AE-97E0-243378669A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0806" y="2768185"/>
            <a:ext cx="3704050" cy="48313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F5C574F-17EB-4FD8-8E83-B7BAEF3B8A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0806" y="2351503"/>
            <a:ext cx="3314254" cy="39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711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8F86B911-765F-485E-88BA-9DE2480C9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949394"/>
            <a:ext cx="2975287" cy="389076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12FE44C7-CFC2-41F2-ABB5-0E6EE36AF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690687"/>
            <a:ext cx="4090351" cy="95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353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1FAF220-004E-4B4B-9D70-E963F9EFB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613" y="643467"/>
            <a:ext cx="7984774" cy="557106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CAA5491-B403-4D45-A848-E35A18534995}"/>
              </a:ext>
            </a:extLst>
          </p:cNvPr>
          <p:cNvSpPr txBox="1"/>
          <p:nvPr/>
        </p:nvSpPr>
        <p:spPr>
          <a:xfrm>
            <a:off x="1086678" y="5155096"/>
            <a:ext cx="3670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#</a:t>
            </a:r>
            <a:r>
              <a:rPr lang="es-ES" dirty="0" err="1"/>
              <a:t>include</a:t>
            </a:r>
            <a:r>
              <a:rPr lang="es-ES" dirty="0"/>
              <a:t> "</a:t>
            </a:r>
            <a:r>
              <a:rPr lang="es-ES" dirty="0" err="1"/>
              <a:t>LedControl.h</a:t>
            </a:r>
            <a:r>
              <a:rPr lang="es-ES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1348329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18</Words>
  <Application>Microsoft Office PowerPoint</Application>
  <PresentationFormat>Panorámica</PresentationFormat>
  <Paragraphs>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SNAKE</vt:lpstr>
      <vt:lpstr>Presentación de PowerPoint</vt:lpstr>
      <vt:lpstr>Presentación de PowerPoint</vt:lpstr>
      <vt:lpstr>SERPIENTE:</vt:lpstr>
      <vt:lpstr>FRUTA: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SNAKE</dc:title>
  <dc:creator>Sergio Cantón</dc:creator>
  <cp:lastModifiedBy>Sergio Cantón</cp:lastModifiedBy>
  <cp:revision>4</cp:revision>
  <dcterms:created xsi:type="dcterms:W3CDTF">2019-05-07T18:14:01Z</dcterms:created>
  <dcterms:modified xsi:type="dcterms:W3CDTF">2019-05-08T18:55:47Z</dcterms:modified>
</cp:coreProperties>
</file>