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3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895D196-7B76-45E6-8CD0-D22DD24616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D4E4A5-5D1D-45C1-A138-2930C22584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538637-5A62-41A6-B6B8-8E7D5CA632E4}" type="datetimeFigureOut">
              <a:rPr lang="es-ES" altLang="es-ES"/>
              <a:pPr/>
              <a:t>14/05/2019</a:t>
            </a:fld>
            <a:endParaRPr lang="es-ES" alt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9B6AD0-3CE8-405C-A7DA-4DD15558EC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3A37F1-7590-4832-A029-8E6CB46764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424005-BB2C-4489-ACDF-2BB5679B1C1A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5E35467-3742-43AE-97FE-D866AAF5E2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B33273-22AB-49C8-BF1E-8976C9B7FD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91F41B6-9D71-4E6A-A882-D199614422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74A5853-9DF3-4046-80E5-CED5226359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/>
              <a:t>Haga clic para modificar el estilo de texto del patrón</a:t>
            </a:r>
          </a:p>
          <a:p>
            <a:pPr lvl="1"/>
            <a:r>
              <a:rPr lang="es-ES_tradnl" altLang="es-ES"/>
              <a:t>Segundo nivel</a:t>
            </a:r>
          </a:p>
          <a:p>
            <a:pPr lvl="2"/>
            <a:r>
              <a:rPr lang="es-ES_tradnl" altLang="es-ES"/>
              <a:t>Tercer nivel</a:t>
            </a:r>
          </a:p>
          <a:p>
            <a:pPr lvl="3"/>
            <a:r>
              <a:rPr lang="es-ES_tradnl" altLang="es-ES"/>
              <a:t>Cuarto nivel</a:t>
            </a:r>
          </a:p>
          <a:p>
            <a:pPr lvl="4"/>
            <a:r>
              <a:rPr lang="es-ES_tradnl" altLang="es-ES"/>
              <a:t>Quinto nivel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C18EA9E-8C70-4B24-B890-4204F50B33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8707DB5-551B-4C75-8DD2-1F1FC9E7F7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F9FA71-5646-44C1-91A1-3465D874C274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E43B5395-B7B4-448C-A731-9F04B555D3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FFA633-5B6F-472D-82F5-DA8DCABF8FA4}" type="slidenum">
              <a:rPr kumimoji="0" lang="es-ES_tradnl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s-ES_tradnl" alt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03DC5C21-F524-4667-8ADD-696EDD39D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573FAAB-FF9F-4793-98E4-255461FA0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5AAF6D-B13C-45FC-ADB3-B7DD9AEACF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B54BC4A0-D72B-4B7E-97C4-E8FF8115934A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481092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567B4E-AE13-4A98-A5ED-B90ABF0E99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F35CC6F1-C118-4332-83F1-E3D5CA20A49D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81193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9510276-8B2A-4F70-B3BA-FA69D814C2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6D729BB5-D9A9-4BC0-A771-10875F1CEE98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7103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C4BD9A9-8F65-40CD-9BED-0A2F2D9737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2581CAD5-C6D2-4C43-8E60-618A3332B352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114976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5B5E207-467C-475B-92CE-9B352C975A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468D952E-7276-40D2-91FF-6213B7C3D7C6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16871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F86A31-C855-4651-B8F1-EF39433E10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17FE359B-F55E-4B11-AE6D-5D8178030D18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72269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29634F-77DE-454C-9BFE-74CC9D8F87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F0C6D09A-5E4C-48F4-9DDB-A293A8F0037D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084526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9D2F491-D6D1-40DB-A20A-424F6B5749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5C0339FE-923A-442B-8FC7-200B86BE89AE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77152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D46FF5D-5980-400C-B877-1D790BB930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4047F4A6-3982-435C-B03A-8F2FC5F69B54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83352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9D175A-A5B9-4604-A6E4-B31780F97E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E504554A-AE30-43BA-AA1C-AE8A1B8B8082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511567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A964DEC-4559-4447-BE69-D77544CC3C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5A79FCC5-E87A-41F4-AC91-8D8CB5DEAE5F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775522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EE29210A-EF68-4833-85E4-8B4253FE2E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629400"/>
            <a:ext cx="2540000" cy="22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FFFFFF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02000685-9774-43F2-9A52-13996D02D665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Genev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Genev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Genev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Genev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C07E5ED-FD6E-4CFB-BDCC-B9B37F3F0E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717"/>
          <a:stretch/>
        </p:blipFill>
        <p:spPr>
          <a:xfrm>
            <a:off x="0" y="1673"/>
            <a:ext cx="12192000" cy="97905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AA81958-1C43-4780-A000-D8BFD20BAA9A}"/>
              </a:ext>
            </a:extLst>
          </p:cNvPr>
          <p:cNvSpPr/>
          <p:nvPr/>
        </p:nvSpPr>
        <p:spPr>
          <a:xfrm>
            <a:off x="479376" y="2244573"/>
            <a:ext cx="6096000" cy="24153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800"/>
              </a:spcAft>
              <a:tabLst>
                <a:tab pos="1562100" algn="l"/>
              </a:tabLst>
            </a:pPr>
            <a:r>
              <a:rPr lang="es-ES" sz="1800" b="1" i="0" spc="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Trabajo de Informática</a:t>
            </a:r>
            <a:endParaRPr lang="es-E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s-ES" sz="4000" b="1" spc="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Maqueta de habitación domótica mediante el uso de Arduino y Dev-C++</a:t>
            </a:r>
            <a:endParaRPr lang="es-E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4EAADBD-7E75-4985-8231-1CAEB16B0D34}"/>
              </a:ext>
            </a:extLst>
          </p:cNvPr>
          <p:cNvSpPr/>
          <p:nvPr/>
        </p:nvSpPr>
        <p:spPr>
          <a:xfrm>
            <a:off x="479376" y="4613427"/>
            <a:ext cx="6096000" cy="8632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  <a:tabLst>
                <a:tab pos="1562100" algn="l"/>
              </a:tabLst>
            </a:pPr>
            <a:r>
              <a:rPr lang="es-ES" spc="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Grupo </a:t>
            </a:r>
            <a:r>
              <a:rPr lang="es-ES" spc="25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A109</a:t>
            </a:r>
            <a:endParaRPr lang="es-E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  <a:tabLst>
                <a:tab pos="1562100" algn="l"/>
              </a:tabLst>
            </a:pPr>
            <a:r>
              <a:rPr lang="es-ES" spc="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Curso 2018/2019</a:t>
            </a:r>
            <a:endParaRPr lang="es-E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D5CE98-0519-42AB-96B4-096EF7635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D8992FE6-27E1-4EFB-BEC3-D25DA019666A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1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1EF50AD-EE1B-4794-B621-85AA11F2B2CE}"/>
              </a:ext>
            </a:extLst>
          </p:cNvPr>
          <p:cNvSpPr/>
          <p:nvPr/>
        </p:nvSpPr>
        <p:spPr bwMode="auto">
          <a:xfrm>
            <a:off x="1508429" y="1708804"/>
            <a:ext cx="2088232" cy="18722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rPr>
              <a:t>Introducción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561A3BE-3D57-433D-B8A9-6F16067B9AC8}"/>
              </a:ext>
            </a:extLst>
          </p:cNvPr>
          <p:cNvSpPr/>
          <p:nvPr/>
        </p:nvSpPr>
        <p:spPr bwMode="auto">
          <a:xfrm>
            <a:off x="4961874" y="1708804"/>
            <a:ext cx="2268252" cy="18722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700" b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Hardware</a:t>
            </a:r>
            <a:r>
              <a:rPr kumimoji="0" lang="es-E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rPr>
              <a:t>. </a:t>
            </a:r>
            <a:r>
              <a:rPr lang="es-ES" sz="1700" b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Fundamentos técnicos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1B80AB0-15D8-4564-9C68-D8B7627CF822}"/>
              </a:ext>
            </a:extLst>
          </p:cNvPr>
          <p:cNvSpPr/>
          <p:nvPr/>
        </p:nvSpPr>
        <p:spPr bwMode="auto">
          <a:xfrm>
            <a:off x="8607884" y="1707494"/>
            <a:ext cx="2088232" cy="18722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rPr>
              <a:t>Diseño del software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F8D3F47-1AB8-4228-B44F-FFBF582C6D81}"/>
              </a:ext>
            </a:extLst>
          </p:cNvPr>
          <p:cNvSpPr/>
          <p:nvPr/>
        </p:nvSpPr>
        <p:spPr bwMode="auto">
          <a:xfrm>
            <a:off x="1508429" y="4129504"/>
            <a:ext cx="2088232" cy="18722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rPr>
              <a:t>Futuras aportaciones al trabajo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8C3EF0-C061-4B2D-8B5C-79BBF49F0B4C}"/>
              </a:ext>
            </a:extLst>
          </p:cNvPr>
          <p:cNvSpPr/>
          <p:nvPr/>
        </p:nvSpPr>
        <p:spPr bwMode="auto">
          <a:xfrm>
            <a:off x="8607884" y="4129504"/>
            <a:ext cx="2088232" cy="18722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rPr>
              <a:t>Conclusión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CF7E964-8509-47B1-9586-894AF2E23509}"/>
              </a:ext>
            </a:extLst>
          </p:cNvPr>
          <p:cNvSpPr/>
          <p:nvPr/>
        </p:nvSpPr>
        <p:spPr bwMode="auto">
          <a:xfrm>
            <a:off x="4817858" y="4129504"/>
            <a:ext cx="2556284" cy="18722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50" b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Funcionamiento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CB6303-ACC1-42AB-BBD3-41DE888250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 dirty="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 dirty="0">
                <a:solidFill>
                  <a:srgbClr val="FFFFFF"/>
                </a:solidFill>
              </a:rPr>
              <a:t> </a:t>
            </a:r>
            <a:fld id="{E4C275FF-0A0B-4646-8BBB-B5E655CF8361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2</a:t>
            </a:fld>
            <a:endParaRPr lang="es-ES_tradnl" altLang="es-ES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170D80-EB60-4BAA-90F3-B392B24C9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3AAEB521-78D9-49A1-99FB-59F3C17A999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3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72C3AC-9873-45F9-A662-00BB10AC4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92A2F948-1CB8-41BD-88F0-49FD132A420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4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ción en blanco">
      <a:majorFont>
        <a:latin typeface="Arial"/>
        <a:ea typeface="ＭＳ Ｐゴシック"/>
        <a:cs typeface="Geneva"/>
      </a:majorFont>
      <a:minorFont>
        <a:latin typeface="Arial"/>
        <a:ea typeface="ＭＳ Ｐゴシック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Geneva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42</Words>
  <Application>Microsoft Office PowerPoint</Application>
  <PresentationFormat>Panorámica</PresentationFormat>
  <Paragraphs>15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MS PGothic</vt:lpstr>
      <vt:lpstr>Geneva</vt:lpstr>
      <vt:lpstr>Arial Narrow</vt:lpstr>
      <vt:lpstr>Presentación en blanco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ernesto arroyo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ernesto arroyo</dc:creator>
  <cp:lastModifiedBy>jaime.palomino.vaquero@alumnos.upm.es</cp:lastModifiedBy>
  <cp:revision>18</cp:revision>
  <dcterms:created xsi:type="dcterms:W3CDTF">2010-11-15T10:46:39Z</dcterms:created>
  <dcterms:modified xsi:type="dcterms:W3CDTF">2019-05-14T22:17:15Z</dcterms:modified>
</cp:coreProperties>
</file>