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F9A39-4F00-473B-8471-BDF76A608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F6A659-61D3-4521-A30C-1C5A2CC1F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6D35AB-5C30-4ECD-A56E-8305AC76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84A0-3908-449C-9230-92E91BB75646}" type="datetimeFigureOut">
              <a:rPr lang="es-ES" smtClean="0"/>
              <a:t>17/05/2019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267D2B-475C-49AD-91C6-9644A58F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5D842E-480D-4864-B1B2-E321CDD50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515B-86DB-4788-871E-41D6C90774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155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F7B55-2738-42D6-B74F-F9E6CFFB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588AF0-FEC3-4C57-89F5-23A0FAD1C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2047EF-D85D-4469-BF30-5EFBA180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84A0-3908-449C-9230-92E91BB75646}" type="datetimeFigureOut">
              <a:rPr lang="es-ES" smtClean="0"/>
              <a:t>17/05/2019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4303CC-6403-481F-8979-B46FABE7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265732-2AC4-4BD9-A7AC-B0E3B53F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515B-86DB-4788-871E-41D6C90774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103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12E8BA-7E11-48DC-9628-93E1292BE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23C894-57BB-47DF-86F3-C26575875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4E90E4-FD56-4373-B279-AC1BA9EE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84A0-3908-449C-9230-92E91BB75646}" type="datetimeFigureOut">
              <a:rPr lang="es-ES" smtClean="0"/>
              <a:t>17/05/2019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432561-3EAC-4917-BF86-7E947FD31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E0C53C-8EE5-43FE-A559-60D3F2CF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515B-86DB-4788-871E-41D6C90774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356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0E699-D834-4FB9-887C-789258414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1D1DB6-0A58-4150-8AFA-761E78ED5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F21894-FDB3-457D-9C24-2B35C66B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84A0-3908-449C-9230-92E91BB75646}" type="datetimeFigureOut">
              <a:rPr lang="es-ES" smtClean="0"/>
              <a:t>17/05/2019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10784E-3CD0-4AFE-8CC2-FBD53CD6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C885BA-79F9-4A87-8C50-5FD61142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515B-86DB-4788-871E-41D6C90774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47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3F2FD-4D76-47E3-9B3A-95286224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CBE642-378C-4073-BED9-32B447733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ED484E-9A22-48D2-BD7A-BFD3DCA18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84A0-3908-449C-9230-92E91BB75646}" type="datetimeFigureOut">
              <a:rPr lang="es-ES" smtClean="0"/>
              <a:t>17/05/2019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CB918E-5A8F-4F2D-91D3-AA6A9511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ABE0D1-3B15-4B1F-B1FC-6934FA85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515B-86DB-4788-871E-41D6C90774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176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939E9-EC7E-4EFA-B1B9-8AD8A89E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633A27-9983-4D1C-82B9-72928975FB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B8561A-D04D-4ED5-89C7-A51E92291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FBA420-625E-4F80-8BCE-9E53B628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84A0-3908-449C-9230-92E91BB75646}" type="datetimeFigureOut">
              <a:rPr lang="es-ES" smtClean="0"/>
              <a:t>17/05/2019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8445D5-A697-42FD-9029-60F9F3F6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E1870F-8D54-490F-8E26-8E37954B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515B-86DB-4788-871E-41D6C90774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017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29C89-0E98-494A-A4CE-C932864B3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57D25F-2299-4C34-A26D-6ED5F90C2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45C1B4-9BE4-46AF-84C0-4D60D639B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094763A-A107-401A-B798-EBB1A5603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D16227-54BA-4879-9CBC-F024708FC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B439E96-C6B5-4096-999B-871FFD91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84A0-3908-449C-9230-92E91BB75646}" type="datetimeFigureOut">
              <a:rPr lang="es-ES" smtClean="0"/>
              <a:t>17/05/2019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F714471-2744-4F13-9C91-1B65F6AF3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5979AA3-FE55-4CE3-BB1E-72D36CCF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515B-86DB-4788-871E-41D6C90774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241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CE133-AA45-47F3-8341-EC532AFE6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D2ECBCD-6189-41FF-A3DC-AFE3B341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84A0-3908-449C-9230-92E91BB75646}" type="datetimeFigureOut">
              <a:rPr lang="es-ES" smtClean="0"/>
              <a:t>17/05/2019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25E1D71-7522-4196-86C0-4BE31B842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7D4FE03-13B0-4DA1-9929-B35D59F7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515B-86DB-4788-871E-41D6C90774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096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AB52146-8449-478D-A24F-1C966A2CE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84A0-3908-449C-9230-92E91BB75646}" type="datetimeFigureOut">
              <a:rPr lang="es-ES" smtClean="0"/>
              <a:t>17/05/2019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E5E271E-6C51-4D77-99FA-295012B3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66CEFD-068D-4AB5-84AD-FCE7E1BE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515B-86DB-4788-871E-41D6C90774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042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76FB9-F339-4A8A-80F9-44F603E09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F3E201-8BAA-4F8A-8019-30795F58D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B220E1-6E48-4F1C-BED6-5655A72A7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6BDC9A-BB72-4D17-B778-3FFAC311F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84A0-3908-449C-9230-92E91BB75646}" type="datetimeFigureOut">
              <a:rPr lang="es-ES" smtClean="0"/>
              <a:t>17/05/2019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775C3D-4C32-4701-AEDF-EACDB2EDD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AB50D2-72BB-4ECF-AC28-85BA3CDF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515B-86DB-4788-871E-41D6C90774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083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D56A2-4FE2-4F13-A45D-CE070A016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5447E38-8211-4FDD-9E75-6E4DEC710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0E2242-D7BE-420A-B19D-D3A6F6D5B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2677D4-BFB0-4E8A-AE4B-BCC61592B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84A0-3908-449C-9230-92E91BB75646}" type="datetimeFigureOut">
              <a:rPr lang="es-ES" smtClean="0"/>
              <a:t>17/05/2019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D4B65E-8874-4858-B8D2-5B9CF9A55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6412E5-7382-4007-9C71-B5E41050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515B-86DB-4788-871E-41D6C90774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2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5B74D2-1785-4CD4-A737-1C3AD4B9A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77B132-9917-47CE-949B-2D4168C38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2FEB67-FEE3-4E5D-979B-E9245140B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E84A0-3908-449C-9230-92E91BB75646}" type="datetimeFigureOut">
              <a:rPr lang="es-ES" smtClean="0"/>
              <a:t>17/05/2019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4FA4B2-602A-498E-8A4B-3B4CE509A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CBC337-5EE9-45E4-ADC6-1F275762B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D515B-86DB-4788-871E-41D6C90774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722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C14A3BA2-D1D2-4D53-A417-8EC07257C495}"/>
              </a:ext>
            </a:extLst>
          </p:cNvPr>
          <p:cNvSpPr/>
          <p:nvPr/>
        </p:nvSpPr>
        <p:spPr>
          <a:xfrm>
            <a:off x="640081" y="2628135"/>
            <a:ext cx="512064" cy="512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5D02A11-395E-4952-9110-247D1F3E9E0D}"/>
              </a:ext>
            </a:extLst>
          </p:cNvPr>
          <p:cNvSpPr/>
          <p:nvPr/>
        </p:nvSpPr>
        <p:spPr>
          <a:xfrm>
            <a:off x="3867912" y="1384551"/>
            <a:ext cx="1417320" cy="138989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400" dirty="0"/>
              <a:t>1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8B0C9C-EA2C-450D-9FC5-442EAC8E24B4}"/>
              </a:ext>
            </a:extLst>
          </p:cNvPr>
          <p:cNvSpPr/>
          <p:nvPr/>
        </p:nvSpPr>
        <p:spPr>
          <a:xfrm>
            <a:off x="6952490" y="1384550"/>
            <a:ext cx="1417320" cy="138989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800" dirty="0"/>
              <a:t>2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BE2AF32-DBEC-4656-8593-BECABAE92A0A}"/>
              </a:ext>
            </a:extLst>
          </p:cNvPr>
          <p:cNvCxnSpPr/>
          <p:nvPr/>
        </p:nvCxnSpPr>
        <p:spPr>
          <a:xfrm>
            <a:off x="5285232" y="1768599"/>
            <a:ext cx="1731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9375A79F-F180-4457-9B73-C857AB321526}"/>
              </a:ext>
            </a:extLst>
          </p:cNvPr>
          <p:cNvCxnSpPr/>
          <p:nvPr/>
        </p:nvCxnSpPr>
        <p:spPr>
          <a:xfrm flipH="1">
            <a:off x="5285232" y="2628135"/>
            <a:ext cx="1731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912885C-D67A-4FF6-BACB-9B3046F88C02}"/>
              </a:ext>
            </a:extLst>
          </p:cNvPr>
          <p:cNvSpPr txBox="1"/>
          <p:nvPr/>
        </p:nvSpPr>
        <p:spPr>
          <a:xfrm>
            <a:off x="5559552" y="1219958"/>
            <a:ext cx="1207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LUCES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58D6083-8126-498B-8A50-E2108BB0FA97}"/>
              </a:ext>
            </a:extLst>
          </p:cNvPr>
          <p:cNvSpPr txBox="1"/>
          <p:nvPr/>
        </p:nvSpPr>
        <p:spPr>
          <a:xfrm>
            <a:off x="5598823" y="2657660"/>
            <a:ext cx="1353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PULSADOR CORRECTO</a:t>
            </a:r>
          </a:p>
        </p:txBody>
      </p:sp>
      <p:sp>
        <p:nvSpPr>
          <p:cNvPr id="14" name="Flecha: doblada 13">
            <a:extLst>
              <a:ext uri="{FF2B5EF4-FFF2-40B4-BE49-F238E27FC236}">
                <a16:creationId xmlns:a16="http://schemas.microsoft.com/office/drawing/2014/main" id="{6826A462-25A9-495A-B397-223B048C5C56}"/>
              </a:ext>
            </a:extLst>
          </p:cNvPr>
          <p:cNvSpPr/>
          <p:nvPr/>
        </p:nvSpPr>
        <p:spPr>
          <a:xfrm>
            <a:off x="786384" y="1794417"/>
            <a:ext cx="717177" cy="83371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68D1829-A2F4-42C6-A638-56B08B5233A3}"/>
              </a:ext>
            </a:extLst>
          </p:cNvPr>
          <p:cNvSpPr/>
          <p:nvPr/>
        </p:nvSpPr>
        <p:spPr>
          <a:xfrm>
            <a:off x="1533146" y="1384550"/>
            <a:ext cx="1353671" cy="138989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JUEGO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FC1249E-B43D-4C39-8639-1F799ED754AD}"/>
              </a:ext>
            </a:extLst>
          </p:cNvPr>
          <p:cNvCxnSpPr>
            <a:endCxn id="5" idx="2"/>
          </p:cNvCxnSpPr>
          <p:nvPr/>
        </p:nvCxnSpPr>
        <p:spPr>
          <a:xfrm>
            <a:off x="2886817" y="2079498"/>
            <a:ext cx="98109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2CA16EF6-9ADB-4CF6-A938-D4B43904FBAE}"/>
              </a:ext>
            </a:extLst>
          </p:cNvPr>
          <p:cNvCxnSpPr/>
          <p:nvPr/>
        </p:nvCxnSpPr>
        <p:spPr>
          <a:xfrm>
            <a:off x="7661150" y="2774447"/>
            <a:ext cx="0" cy="1465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62632C5-805A-45C2-82CF-771E33B9E3A1}"/>
              </a:ext>
            </a:extLst>
          </p:cNvPr>
          <p:cNvSpPr txBox="1"/>
          <p:nvPr/>
        </p:nvSpPr>
        <p:spPr>
          <a:xfrm>
            <a:off x="7853081" y="2884167"/>
            <a:ext cx="1417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PULSADOR INCORRECTO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AB52CCC-8C44-49FD-BED8-32D56DF019A6}"/>
              </a:ext>
            </a:extLst>
          </p:cNvPr>
          <p:cNvCxnSpPr/>
          <p:nvPr/>
        </p:nvCxnSpPr>
        <p:spPr>
          <a:xfrm flipH="1">
            <a:off x="2312894" y="4240306"/>
            <a:ext cx="5348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5E866C6A-4471-4573-A04D-781A956F1F39}"/>
              </a:ext>
            </a:extLst>
          </p:cNvPr>
          <p:cNvCxnSpPr/>
          <p:nvPr/>
        </p:nvCxnSpPr>
        <p:spPr>
          <a:xfrm flipV="1">
            <a:off x="2330824" y="2774447"/>
            <a:ext cx="0" cy="146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B80E5E3-C38F-4471-9D04-9B790D0C6494}"/>
              </a:ext>
            </a:extLst>
          </p:cNvPr>
          <p:cNvSpPr txBox="1"/>
          <p:nvPr/>
        </p:nvSpPr>
        <p:spPr>
          <a:xfrm>
            <a:off x="3720477" y="3903984"/>
            <a:ext cx="2416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SECUENCIA GAMEOVER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32DE3D5-286B-40D8-9472-B0615F2A4E39}"/>
              </a:ext>
            </a:extLst>
          </p:cNvPr>
          <p:cNvSpPr txBox="1"/>
          <p:nvPr/>
        </p:nvSpPr>
        <p:spPr>
          <a:xfrm>
            <a:off x="5615536" y="1996111"/>
            <a:ext cx="109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(SONIDO)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BA94A40-CB91-4CE7-805A-6C2127E506E5}"/>
              </a:ext>
            </a:extLst>
          </p:cNvPr>
          <p:cNvSpPr txBox="1"/>
          <p:nvPr/>
        </p:nvSpPr>
        <p:spPr>
          <a:xfrm>
            <a:off x="2929132" y="1570553"/>
            <a:ext cx="153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RECIBE SECUENCIA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0F39E69-7DEC-46D8-B866-C795C4A5E40A}"/>
              </a:ext>
            </a:extLst>
          </p:cNvPr>
          <p:cNvSpPr txBox="1"/>
          <p:nvPr/>
        </p:nvSpPr>
        <p:spPr>
          <a:xfrm>
            <a:off x="3720477" y="4254579"/>
            <a:ext cx="2107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ENVÍO DE PUNTUACIÓN</a:t>
            </a:r>
          </a:p>
        </p:txBody>
      </p:sp>
    </p:spTree>
    <p:extLst>
      <p:ext uri="{BB962C8B-B14F-4D97-AF65-F5344CB8AC3E}">
        <p14:creationId xmlns:p14="http://schemas.microsoft.com/office/powerpoint/2010/main" val="38636262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r.pleiter@alumnos.upm.es</dc:creator>
  <cp:lastModifiedBy>r.pleiter@alumnos.upm.es</cp:lastModifiedBy>
  <cp:revision>3</cp:revision>
  <dcterms:created xsi:type="dcterms:W3CDTF">2019-05-17T08:53:25Z</dcterms:created>
  <dcterms:modified xsi:type="dcterms:W3CDTF">2019-05-17T09:31:11Z</dcterms:modified>
</cp:coreProperties>
</file>