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ppt/media/image3.jpg" ContentType="image/png"/>
  <Override PartName="/ppt/media/image4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E391D-9DC7-4CCB-86FC-1DD6702AB963}" type="datetimeFigureOut">
              <a:rPr lang="es-ES" smtClean="0"/>
              <a:t>24/05/2020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ECA6E-2819-454C-A5BD-35BAE4D69CA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9ECA6E-2819-454C-A5BD-35BAE4D69CA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2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D73-94F3-4E55-BCBB-0DB693F9D601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4C4B-9A02-49EC-A665-0D9D4D4E7D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51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D73-94F3-4E55-BCBB-0DB693F9D601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4C4B-9A02-49EC-A665-0D9D4D4E7D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7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D73-94F3-4E55-BCBB-0DB693F9D601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4C4B-9A02-49EC-A665-0D9D4D4E7D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D73-94F3-4E55-BCBB-0DB693F9D601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4C4B-9A02-49EC-A665-0D9D4D4E7D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D73-94F3-4E55-BCBB-0DB693F9D601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4C4B-9A02-49EC-A665-0D9D4D4E7D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5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D73-94F3-4E55-BCBB-0DB693F9D601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4C4B-9A02-49EC-A665-0D9D4D4E7D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8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D73-94F3-4E55-BCBB-0DB693F9D601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4C4B-9A02-49EC-A665-0D9D4D4E7D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23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D73-94F3-4E55-BCBB-0DB693F9D601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4C4B-9A02-49EC-A665-0D9D4D4E7D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5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D73-94F3-4E55-BCBB-0DB693F9D601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4C4B-9A02-49EC-A665-0D9D4D4E7D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3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D73-94F3-4E55-BCBB-0DB693F9D601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4C4B-9A02-49EC-A665-0D9D4D4E7D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9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46D73-94F3-4E55-BCBB-0DB693F9D601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4C4B-9A02-49EC-A665-0D9D4D4E7D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18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46D73-94F3-4E55-BCBB-0DB693F9D601}" type="datetimeFigureOut">
              <a:rPr lang="en-GB" smtClean="0"/>
              <a:t>24/05/2020</a:t>
            </a:fld>
            <a:endParaRPr lang="en-GB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C4C4B-9A02-49EC-A665-0D9D4D4E7D7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9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Objetivo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491880" y="2060848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Snake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1331640" y="4293096"/>
            <a:ext cx="2160240" cy="12961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Snake</a:t>
            </a:r>
          </a:p>
          <a:p>
            <a:pPr algn="ctr"/>
            <a:r>
              <a:rPr lang="es-ES" dirty="0" smtClean="0"/>
              <a:t>2 jugadores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5796136" y="4324061"/>
            <a:ext cx="2160240" cy="12961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Torneo</a:t>
            </a:r>
            <a:endParaRPr lang="es-ES" dirty="0"/>
          </a:p>
        </p:txBody>
      </p:sp>
      <p:cxnSp>
        <p:nvCxnSpPr>
          <p:cNvPr id="8" name="7 Conector curvado"/>
          <p:cNvCxnSpPr>
            <a:stCxn id="4" idx="1"/>
            <a:endCxn id="5" idx="0"/>
          </p:cNvCxnSpPr>
          <p:nvPr/>
        </p:nvCxnSpPr>
        <p:spPr>
          <a:xfrm rot="10800000" flipV="1">
            <a:off x="2411760" y="2456892"/>
            <a:ext cx="1080120" cy="1836204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curvado"/>
          <p:cNvCxnSpPr>
            <a:stCxn id="4" idx="3"/>
            <a:endCxn id="6" idx="0"/>
          </p:cNvCxnSpPr>
          <p:nvPr/>
        </p:nvCxnSpPr>
        <p:spPr>
          <a:xfrm>
            <a:off x="5796136" y="2456892"/>
            <a:ext cx="1080120" cy="186716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 rot="17778599">
            <a:off x="2027681" y="2860460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Bases </a:t>
            </a:r>
          </a:p>
          <a:p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 rot="4015674">
            <a:off x="6399949" y="2852936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Bases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7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Requisitos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6203032" cy="820688"/>
          </a:xfrm>
        </p:spPr>
        <p:txBody>
          <a:bodyPr/>
          <a:lstStyle/>
          <a:p>
            <a:r>
              <a:rPr lang="es-ES" b="1" dirty="0" smtClean="0"/>
              <a:t>Dos jugadores</a:t>
            </a:r>
          </a:p>
          <a:p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1194853" y="198884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" dirty="0" smtClean="0"/>
              <a:t>Control de dos serpientes por teclado.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94853" y="2358172"/>
            <a:ext cx="450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" dirty="0" smtClean="0"/>
              <a:t>Variables que determinar el final del juego.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194853" y="2727504"/>
            <a:ext cx="450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" dirty="0" smtClean="0"/>
              <a:t>Determinar el ganador de la partida</a:t>
            </a: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539552" y="3096836"/>
            <a:ext cx="8229600" cy="64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smtClean="0"/>
              <a:t>Torneo</a:t>
            </a:r>
            <a:endParaRPr lang="es-ES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1194853" y="3748186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" dirty="0" smtClean="0"/>
              <a:t>Saber el numero de jugadores que desean jugar.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194853" y="4117518"/>
            <a:ext cx="646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" dirty="0" smtClean="0"/>
              <a:t>Determinar que formato de juego debe ser ejecutado.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194853" y="448685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ES" dirty="0" smtClean="0"/>
              <a:t>Determinar el ganador del torneo.</a:t>
            </a:r>
          </a:p>
        </p:txBody>
      </p:sp>
    </p:spTree>
    <p:extLst>
      <p:ext uri="{BB962C8B-B14F-4D97-AF65-F5344CB8AC3E}">
        <p14:creationId xmlns:p14="http://schemas.microsoft.com/office/powerpoint/2010/main" val="11301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Aspectos</a:t>
            </a:r>
            <a:r>
              <a:rPr lang="en-GB" dirty="0" smtClean="0">
                <a:solidFill>
                  <a:srgbClr val="FF0000"/>
                </a:solidFill>
              </a:rPr>
              <a:t> de </a:t>
            </a:r>
            <a:r>
              <a:rPr lang="es-ES" dirty="0" smtClean="0">
                <a:solidFill>
                  <a:srgbClr val="FF0000"/>
                </a:solidFill>
              </a:rPr>
              <a:t>diseño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6793"/>
            <a:ext cx="8229600" cy="720080"/>
          </a:xfrm>
        </p:spPr>
        <p:txBody>
          <a:bodyPr/>
          <a:lstStyle/>
          <a:p>
            <a:r>
              <a:rPr lang="es-ES" dirty="0" smtClean="0"/>
              <a:t>Menú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8" y="2492896"/>
            <a:ext cx="7500515" cy="3769892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259632" y="2924944"/>
            <a:ext cx="2664296" cy="122413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31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Aspectos</a:t>
            </a:r>
            <a:r>
              <a:rPr lang="en-GB" dirty="0" smtClean="0">
                <a:solidFill>
                  <a:srgbClr val="FF0000"/>
                </a:solidFill>
              </a:rPr>
              <a:t> de </a:t>
            </a:r>
            <a:r>
              <a:rPr lang="es-ES" dirty="0" smtClean="0">
                <a:solidFill>
                  <a:srgbClr val="FF0000"/>
                </a:solidFill>
              </a:rPr>
              <a:t>diseño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s-ES" dirty="0" smtClean="0"/>
              <a:t>Marcadores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36" y="3043790"/>
            <a:ext cx="1273987" cy="323895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67" y="3016430"/>
            <a:ext cx="1124107" cy="34294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006904"/>
            <a:ext cx="1400370" cy="352474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994237" y="2370099"/>
            <a:ext cx="1538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jugador o torneo impar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131840" y="2369554"/>
            <a:ext cx="18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Dos jugadores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436096" y="2394606"/>
            <a:ext cx="186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Torneo par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244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Aspectos</a:t>
            </a:r>
            <a:r>
              <a:rPr lang="en-GB" dirty="0" smtClean="0">
                <a:solidFill>
                  <a:srgbClr val="FF0000"/>
                </a:solidFill>
              </a:rPr>
              <a:t> de </a:t>
            </a:r>
            <a:r>
              <a:rPr lang="es-ES" dirty="0" smtClean="0">
                <a:solidFill>
                  <a:srgbClr val="FF0000"/>
                </a:solidFill>
              </a:rPr>
              <a:t>diseño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s-ES" dirty="0" smtClean="0"/>
              <a:t>Otros</a:t>
            </a:r>
            <a:r>
              <a:rPr lang="en-GB" dirty="0" smtClean="0"/>
              <a:t> </a:t>
            </a:r>
            <a:r>
              <a:rPr lang="es-ES" dirty="0" smtClean="0"/>
              <a:t>aspectos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1"/>
            <a:ext cx="8136904" cy="4225185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5940152" y="299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Marco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4" name="13 Conector curvado"/>
          <p:cNvCxnSpPr>
            <a:stCxn id="10" idx="0"/>
          </p:cNvCxnSpPr>
          <p:nvPr/>
        </p:nvCxnSpPr>
        <p:spPr>
          <a:xfrm rot="5400000" flipH="1" flipV="1">
            <a:off x="6822250" y="2510898"/>
            <a:ext cx="360040" cy="6120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1307054" y="508518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Forma de la serpiente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788024" y="453019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Forma de la comida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23" name="22 Conector curvado"/>
          <p:cNvCxnSpPr/>
          <p:nvPr/>
        </p:nvCxnSpPr>
        <p:spPr>
          <a:xfrm rot="5400000" flipH="1" flipV="1">
            <a:off x="1965666" y="4807692"/>
            <a:ext cx="554985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26 Conector curvado"/>
          <p:cNvCxnSpPr/>
          <p:nvPr/>
        </p:nvCxnSpPr>
        <p:spPr>
          <a:xfrm rot="10800000">
            <a:off x="4283968" y="4389463"/>
            <a:ext cx="504056" cy="32540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2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89</Words>
  <Application>Microsoft Office PowerPoint</Application>
  <PresentationFormat>Presentación en pantalla (4:3)</PresentationFormat>
  <Paragraphs>29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Objetivo</vt:lpstr>
      <vt:lpstr>Requisitos</vt:lpstr>
      <vt:lpstr>Aspectos de diseño</vt:lpstr>
      <vt:lpstr>Aspectos de diseño</vt:lpstr>
      <vt:lpstr>Aspectos de diseño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Objetivo</dc:title>
  <dc:creator>Usuario</dc:creator>
  <cp:lastModifiedBy>Usuario</cp:lastModifiedBy>
  <cp:revision>10</cp:revision>
  <dcterms:created xsi:type="dcterms:W3CDTF">2020-05-24T09:28:07Z</dcterms:created>
  <dcterms:modified xsi:type="dcterms:W3CDTF">2020-05-24T11:39:29Z</dcterms:modified>
</cp:coreProperties>
</file>