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Valdes Miguel" initials="IVM" lastIdx="1" clrIdx="0">
    <p:extLst>
      <p:ext uri="{19B8F6BF-5375-455C-9EA6-DF929625EA0E}">
        <p15:presenceInfo xmlns:p15="http://schemas.microsoft.com/office/powerpoint/2012/main" userId="c07deb9cd010d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98CC-8CA3-4FB1-9841-B2EF7475B991}" v="4" dt="2020-05-22T22:36:3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DDB44-0D0D-4285-9047-4069AE12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BBD65-5FEF-485E-988E-9EA2E8314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Ismael </a:t>
            </a:r>
            <a:r>
              <a:rPr lang="es-ES" dirty="0" err="1"/>
              <a:t>Torrijano</a:t>
            </a:r>
            <a:r>
              <a:rPr lang="es-ES" dirty="0"/>
              <a:t> Pedroche</a:t>
            </a:r>
          </a:p>
          <a:p>
            <a:r>
              <a:rPr lang="es-ES" dirty="0"/>
              <a:t>Irene Valdés Miguel</a:t>
            </a:r>
          </a:p>
          <a:p>
            <a:r>
              <a:rPr lang="es-ES" dirty="0"/>
              <a:t>Iris </a:t>
            </a:r>
            <a:r>
              <a:rPr lang="es-ES"/>
              <a:t>Martínez Pérez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6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048AF-7312-4B0A-B28E-81709FD01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665F40C0-AD7A-4442-AFB8-329201D14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monitor, pasto, pantalla, verde&#10;&#10;Descripción generada automáticamente">
            <a:extLst>
              <a:ext uri="{FF2B5EF4-FFF2-40B4-BE49-F238E27FC236}">
                <a16:creationId xmlns:a16="http://schemas.microsoft.com/office/drawing/2014/main" id="{DF237B05-BA75-4FC6-8427-B580B7BF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857380"/>
            <a:ext cx="9977813" cy="209534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B0370-2E2D-4434-8DD7-5D51E481F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2699A-D43D-475D-852E-AAB169D43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C6F59-0311-4C12-B797-1E562E5AF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B65A7F-1598-4304-B516-38C212A5F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43AFA7-B3FF-472E-AECD-A56A6196C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72D04F-66F9-4B29-BF47-2866FECB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1C23B-6007-48C9-B20A-59A9A5AC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702" y="4500729"/>
            <a:ext cx="11432309" cy="194694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El trabajo consiste en intentar atravesar todas las zonas sin que alguno de los elementos que se mueven horizontalmente intercepte a nuestra “rana”. En el caso en el que intercepte a algunos de nuestros “coches”, el número de vidas descenderá, hasta que llegue a cero. En ese momento el juego terminará.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66959-EF93-4540-BC05-C7CEF0C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69" y="3140267"/>
            <a:ext cx="10250013" cy="881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35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FFF3-4D3D-4028-B0F2-801B2387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5186501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734BF-8EB4-4DC2-91D3-A5FE0A2B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6018" y="137054"/>
            <a:ext cx="6031695" cy="5762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pc="300" dirty="0"/>
              <a:t>CLASS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06A9B-138D-4CC4-8169-A0777DDC0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Todos los objetos de este programa están definidos por una clase con sus respectivos atributos(variables).</a:t>
            </a:r>
          </a:p>
          <a:p>
            <a:r>
              <a:rPr lang="es-ES" dirty="0"/>
              <a:t>Se utiliza una interfaz pública </a:t>
            </a:r>
          </a:p>
          <a:p>
            <a:r>
              <a:rPr lang="es-ES" dirty="0"/>
              <a:t>Se añaden las funciones de pintar, mover y borrar, que como sus nombres indican pintan el objeto, lo mueven y borran su rastro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BFCE83-91E4-4E2D-BF38-1B302637A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810683"/>
            <a:ext cx="12192000" cy="451379"/>
          </a:xfrm>
        </p:spPr>
        <p:txBody>
          <a:bodyPr/>
          <a:lstStyle/>
          <a:p>
            <a:pPr algn="ctr"/>
            <a:r>
              <a:rPr lang="es-ES" dirty="0"/>
              <a:t>Es la función que más hemos utilizado</a:t>
            </a:r>
          </a:p>
        </p:txBody>
      </p:sp>
      <p:pic>
        <p:nvPicPr>
          <p:cNvPr id="8" name="Marcador de contenido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E8FD12C-C8D1-44B2-B59D-FAA6856EDF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09340" y="1262063"/>
            <a:ext cx="5971508" cy="4184580"/>
          </a:xfrm>
        </p:spPr>
      </p:pic>
    </p:spTree>
    <p:extLst>
      <p:ext uri="{BB962C8B-B14F-4D97-AF65-F5344CB8AC3E}">
        <p14:creationId xmlns:p14="http://schemas.microsoft.com/office/powerpoint/2010/main" val="1338462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128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CROSS the road</vt:lpstr>
      <vt:lpstr>Objetivo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</dc:title>
  <dc:creator>Irene Valdes Miguel</dc:creator>
  <cp:lastModifiedBy>Irene Valdes Miguel</cp:lastModifiedBy>
  <cp:revision>6</cp:revision>
  <dcterms:created xsi:type="dcterms:W3CDTF">2020-05-21T22:16:43Z</dcterms:created>
  <dcterms:modified xsi:type="dcterms:W3CDTF">2020-05-22T23:31:50Z</dcterms:modified>
</cp:coreProperties>
</file>