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Valdes Miguel" initials="IVM" lastIdx="1" clrIdx="0">
    <p:extLst>
      <p:ext uri="{19B8F6BF-5375-455C-9EA6-DF929625EA0E}">
        <p15:presenceInfo xmlns:p15="http://schemas.microsoft.com/office/powerpoint/2012/main" userId="c07deb9cd010d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8CC-8CA3-4FB1-9841-B2EF7475B991}" v="4" dt="2020-05-22T22:36:3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DB44-0D0D-4285-9047-4069AE1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BBD65-5FEF-485E-988E-9EA2E831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Ismael </a:t>
            </a:r>
            <a:r>
              <a:rPr lang="es-ES" dirty="0" err="1"/>
              <a:t>Torrijano</a:t>
            </a:r>
            <a:r>
              <a:rPr lang="es-ES" dirty="0"/>
              <a:t> Pedroche</a:t>
            </a:r>
          </a:p>
          <a:p>
            <a:r>
              <a:rPr lang="es-ES" dirty="0"/>
              <a:t>Irene Valdés Miguel</a:t>
            </a:r>
          </a:p>
          <a:p>
            <a:r>
              <a:rPr lang="es-ES" dirty="0"/>
              <a:t>Iris </a:t>
            </a:r>
            <a:r>
              <a:rPr lang="es-ES"/>
              <a:t>Martínez Pérez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6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048AF-7312-4B0A-B28E-81709FD01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65F40C0-AD7A-4442-AFB8-329201D1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monitor, pasto, pantalla, verde&#10;&#10;Descripción generada automáticamente">
            <a:extLst>
              <a:ext uri="{FF2B5EF4-FFF2-40B4-BE49-F238E27FC236}">
                <a16:creationId xmlns:a16="http://schemas.microsoft.com/office/drawing/2014/main" id="{DF237B05-BA75-4FC6-8427-B580B7BF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857380"/>
            <a:ext cx="9977813" cy="20953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B0370-2E2D-4434-8DD7-5D51E481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2699A-D43D-475D-852E-AAB169D43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C6F59-0311-4C12-B797-1E562E5AF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B65A7F-1598-4304-B516-38C212A5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43AFA7-B3FF-472E-AECD-A56A6196C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2D04F-66F9-4B29-BF47-2866FEC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23B-6007-48C9-B20A-59A9A5AC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702" y="4500729"/>
            <a:ext cx="11432309" cy="194694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El trabajo consiste en un programa en lenguaje </a:t>
            </a:r>
            <a:r>
              <a:rPr lang="es-ES" dirty="0" err="1">
                <a:solidFill>
                  <a:srgbClr val="000000"/>
                </a:solidFill>
              </a:rPr>
              <a:t>c++</a:t>
            </a:r>
            <a:r>
              <a:rPr lang="es-ES" dirty="0">
                <a:solidFill>
                  <a:srgbClr val="000000"/>
                </a:solidFill>
              </a:rPr>
              <a:t>, donde se  intenta atravesar todas las zonas sin que alguno de los elementos que se mueven horizontalmente intercepte a nuestra “rana”. En el caso en el que intercepte a algunos de nuestros “coches”, el número de vidas descenderá, hasta que llegue a cero. En ese momento el juego terminará.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6959-EF93-4540-BC05-C7CEF0C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9" y="3140267"/>
            <a:ext cx="10250013" cy="881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3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F4D7FBD-C428-4647-8594-BFC7668D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s-ES" dirty="0"/>
              <a:t>1.Limites del juego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BCE6-F32C-4FA2-9188-73D269F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11" name="Graphic 10" descr="Detener">
            <a:extLst>
              <a:ext uri="{FF2B5EF4-FFF2-40B4-BE49-F238E27FC236}">
                <a16:creationId xmlns:a16="http://schemas.microsoft.com/office/drawing/2014/main" id="{296201F0-8155-460D-A375-06B0102B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86009" y="2522369"/>
            <a:ext cx="1921645" cy="19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9FEF2-D80A-4ED2-AD0B-77D6E35F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81" y="157225"/>
            <a:ext cx="6329571" cy="1311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</a:rPr>
              <a:t>2. </a:t>
            </a:r>
            <a:r>
              <a:rPr lang="en-US" sz="3200" dirty="0" err="1">
                <a:solidFill>
                  <a:srgbClr val="FFFFFF"/>
                </a:solidFill>
              </a:rPr>
              <a:t>objetos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movimiento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CAD01-FF55-4A5D-995F-7EFC5663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21456" y="7620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Estos objetos están definidos por una clase con sus respectivos atributos(variables).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 utiliza una interfaz pública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 añaden las funciones de pintar, mover y borrar, que como sus nombres indican pintan el objeto, lo mueven y borran su rastro.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Los objetos se mueven de izquierda a derecha (x++) o de derecha izquierda (x--). Y a distintas velocidades (x=x+2,x++), pero siempre dentro de los limites del juego.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4DDDC63-AEF5-459D-A12E-640FCAEC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5" y="1469037"/>
            <a:ext cx="6711542" cy="4703163"/>
          </a:xfrm>
          <a:prstGeom prst="rect">
            <a:avLst/>
          </a:prstGeom>
        </p:spPr>
      </p:pic>
      <p:pic>
        <p:nvPicPr>
          <p:cNvPr id="7" name="Gráfico 6" descr="Coche">
            <a:extLst>
              <a:ext uri="{FF2B5EF4-FFF2-40B4-BE49-F238E27FC236}">
                <a16:creationId xmlns:a16="http://schemas.microsoft.com/office/drawing/2014/main" id="{2AE2AE2B-15F4-4711-BF04-DC6391BCF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383" y="1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F4D7FBD-C428-4647-8594-BFC7668D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s-ES" dirty="0"/>
              <a:t>3.vidas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BCE6-F32C-4FA2-9188-73D269F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11" name="Graphic 10" descr="Corazón">
            <a:extLst>
              <a:ext uri="{FF2B5EF4-FFF2-40B4-BE49-F238E27FC236}">
                <a16:creationId xmlns:a16="http://schemas.microsoft.com/office/drawing/2014/main" id="{296201F0-8155-460D-A375-06B0102B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86009" y="2522369"/>
            <a:ext cx="1921645" cy="19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2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9FEF2-D80A-4ED2-AD0B-77D6E35F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81" y="157225"/>
            <a:ext cx="6329571" cy="1311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4.monedas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CAD01-FF55-4A5D-995F-7EFC5663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21456" y="7620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Las monedas están definidos mediante clases también, para crear varias de manera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 utiliza una interfaz pública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 añaden las funciones de pintar, borrar y </a:t>
            </a:r>
            <a:r>
              <a:rPr lang="es-E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contar_monedas</a:t>
            </a: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esta última  pasa por referencia un parámetro de clase JUGADOR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función </a:t>
            </a:r>
            <a:r>
              <a:rPr lang="es-E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contar_monedas</a:t>
            </a: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compara la posición del jugador  con la posición de la moneda. Si son las mismas posiciones añadirá una moneda más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DDDC63-AEF5-459D-A12E-640FCAEC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069" y="1469037"/>
            <a:ext cx="5631618" cy="4703163"/>
          </a:xfrm>
          <a:prstGeom prst="rect">
            <a:avLst/>
          </a:prstGeom>
        </p:spPr>
      </p:pic>
      <p:pic>
        <p:nvPicPr>
          <p:cNvPr id="7" name="Gráfico 6" descr="Monedas">
            <a:extLst>
              <a:ext uri="{FF2B5EF4-FFF2-40B4-BE49-F238E27FC236}">
                <a16:creationId xmlns:a16="http://schemas.microsoft.com/office/drawing/2014/main" id="{2AE2AE2B-15F4-4711-BF04-DC6391BCF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24155" y="277319"/>
            <a:ext cx="914400" cy="9144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A37A3B-553B-4874-92FB-5BA4BBE868EC}"/>
              </a:ext>
            </a:extLst>
          </p:cNvPr>
          <p:cNvSpPr/>
          <p:nvPr/>
        </p:nvSpPr>
        <p:spPr>
          <a:xfrm>
            <a:off x="3176124" y="4259836"/>
            <a:ext cx="1306659" cy="683233"/>
          </a:xfrm>
          <a:prstGeom prst="roundRect">
            <a:avLst>
              <a:gd name="adj" fmla="val 186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2192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253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CROSS the road</vt:lpstr>
      <vt:lpstr>Objetivo</vt:lpstr>
      <vt:lpstr>1.Limites del juego </vt:lpstr>
      <vt:lpstr>2. objetos En movimiento</vt:lpstr>
      <vt:lpstr>3.vidas  </vt:lpstr>
      <vt:lpstr>4.monedas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Irene Valdes Miguel</dc:creator>
  <cp:lastModifiedBy>Irene Valdes Miguel</cp:lastModifiedBy>
  <cp:revision>4</cp:revision>
  <dcterms:created xsi:type="dcterms:W3CDTF">2020-05-23T18:50:07Z</dcterms:created>
  <dcterms:modified xsi:type="dcterms:W3CDTF">2020-05-23T19:19:59Z</dcterms:modified>
</cp:coreProperties>
</file>