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Quantic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ntico-bold.fntdata"/><Relationship Id="rId10" Type="http://schemas.openxmlformats.org/officeDocument/2006/relationships/font" Target="fonts/Quantico-regular.fntdata"/><Relationship Id="rId13" Type="http://schemas.openxmlformats.org/officeDocument/2006/relationships/font" Target="fonts/Quantico-boldItalic.fntdata"/><Relationship Id="rId12" Type="http://schemas.openxmlformats.org/officeDocument/2006/relationships/font" Target="fonts/Quantic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c226e0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c226e0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c226e0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c226e0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c226e0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c226e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11725" y="675075"/>
            <a:ext cx="42603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Quantico"/>
                <a:ea typeface="Quantico"/>
                <a:cs typeface="Quantico"/>
                <a:sym typeface="Quantico"/>
              </a:rPr>
              <a:t>JUEGO DE CONCENTRACIÓN</a:t>
            </a:r>
            <a:endParaRPr sz="36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2425" y="2175450"/>
            <a:ext cx="463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Quantico"/>
                <a:ea typeface="Quantico"/>
                <a:cs typeface="Quantico"/>
                <a:sym typeface="Quantico"/>
              </a:rPr>
              <a:t>Daniel Parrilla Murias</a:t>
            </a:r>
            <a:endParaRPr>
              <a:solidFill>
                <a:srgbClr val="434343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Quantico"/>
                <a:ea typeface="Quantico"/>
                <a:cs typeface="Quantico"/>
                <a:sym typeface="Quantico"/>
              </a:rPr>
              <a:t>Pedro Menchero Meco</a:t>
            </a:r>
            <a:endParaRPr>
              <a:solidFill>
                <a:srgbClr val="434343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729600" y="60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latin typeface="Quantico"/>
                <a:ea typeface="Quantico"/>
                <a:cs typeface="Quantico"/>
                <a:sym typeface="Quantico"/>
              </a:rPr>
              <a:t>Objetivos</a:t>
            </a:r>
            <a:endParaRPr sz="31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7925" y="1650200"/>
            <a:ext cx="3954000" cy="22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Quantico"/>
                <a:ea typeface="Quantico"/>
                <a:cs typeface="Quantico"/>
                <a:sym typeface="Quantico"/>
              </a:rPr>
              <a:t>· Familiarizarse con lo aprendido en clase e implementarlo en un programa.</a:t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Quantico"/>
                <a:ea typeface="Quantico"/>
                <a:cs typeface="Quantico"/>
                <a:sym typeface="Quantico"/>
              </a:rPr>
              <a:t>· Estudio y uso de nuevas funciones no estudiadas en el temario.</a:t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Quantico"/>
                <a:ea typeface="Quantico"/>
                <a:cs typeface="Quantico"/>
                <a:sym typeface="Quantico"/>
              </a:rPr>
              <a:t>· Trabajo en equipo.</a:t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Quantico"/>
                <a:ea typeface="Quantico"/>
                <a:cs typeface="Quantico"/>
                <a:sym typeface="Quantico"/>
              </a:rPr>
              <a:t>· Creatividad.</a:t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title"/>
          </p:nvPr>
        </p:nvSpPr>
        <p:spPr>
          <a:xfrm>
            <a:off x="933200" y="58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latin typeface="Quantico"/>
                <a:ea typeface="Quantico"/>
                <a:cs typeface="Quantico"/>
                <a:sym typeface="Quantico"/>
              </a:rPr>
              <a:t>Diseño</a:t>
            </a:r>
            <a:endParaRPr sz="310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67925" y="1650200"/>
            <a:ext cx="3954000" cy="22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Quantico"/>
                <a:ea typeface="Quantico"/>
                <a:cs typeface="Quantico"/>
                <a:sym typeface="Quantico"/>
              </a:rPr>
              <a:t>· Uso de funciones para que el programa sea más legible y práctico.</a:t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Quantico"/>
                <a:ea typeface="Quantico"/>
                <a:cs typeface="Quantico"/>
                <a:sym typeface="Quantico"/>
              </a:rPr>
              <a:t>· Utilización de saltos de lineas, listas, separadores de texto, símbolos...</a:t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Quantico"/>
                <a:ea typeface="Quantico"/>
                <a:cs typeface="Quantico"/>
                <a:sym typeface="Quantico"/>
              </a:rPr>
              <a:t>· Uso de menús y submenús para que el programa quede mejor estructurado.</a:t>
            </a:r>
            <a:endParaRPr sz="1500">
              <a:latin typeface="Quantico"/>
              <a:ea typeface="Quantico"/>
              <a:cs typeface="Quantico"/>
              <a:sym typeface="Quant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9600" y="60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latin typeface="Quantico"/>
                <a:ea typeface="Quantico"/>
                <a:cs typeface="Quantico"/>
                <a:sym typeface="Quantico"/>
              </a:rPr>
              <a:t>Desarrollo del juego</a:t>
            </a:r>
            <a:endParaRPr sz="3100"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25" y="1909450"/>
            <a:ext cx="4044575" cy="22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