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13E11D-8843-4650-AEB1-BF432B4B41F8}" type="datetimeFigureOut">
              <a:rPr lang="es-ES" smtClean="0"/>
              <a:t>08/05/2019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3CE559-2B55-4FD3-A460-5C061C4D8A5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grafiasyvidas.com/biografia/m/morse.htm" TargetMode="External"/><Relationship Id="rId2" Type="http://schemas.openxmlformats.org/officeDocument/2006/relationships/hyperlink" Target="https://es.wikipedia.org/wiki/Samuel_Mo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C%C3%B3digo_mor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829761"/>
          </a:xfrm>
        </p:spPr>
        <p:txBody>
          <a:bodyPr>
            <a:normAutofit/>
          </a:bodyPr>
          <a:lstStyle/>
          <a:p>
            <a:r>
              <a:rPr lang="es-ES" sz="7200" dirty="0" smtClean="0">
                <a:latin typeface="Arial" pitchFamily="34" charset="0"/>
                <a:cs typeface="Arial" pitchFamily="34" charset="0"/>
              </a:rPr>
              <a:t>Proyecto morse</a:t>
            </a:r>
            <a:endParaRPr lang="es-ES" sz="7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2016224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Trabajo realizado por:</a:t>
            </a:r>
          </a:p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Tomás Herrera Bach</a:t>
            </a:r>
          </a:p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Jonathan Vinicio Rosillo</a:t>
            </a:r>
          </a:p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Pablo Hernández Montero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Samuel F. B. Morse (1791 -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1872) fue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un inventor y pintor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estadounidense que inventó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el primer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telégrafo. Se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graduó en la Universidad de Yale en 1810 y se orientó hacia la pintura, estableciendo su estudio en Nueva York; su cuadro más conocido es un retrato de La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Fayette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que pintó en 1825.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¿Quién es Morse?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97221"/>
            <a:ext cx="2186731" cy="31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rial" pitchFamily="34" charset="0"/>
                <a:cs typeface="Arial" pitchFamily="34" charset="0"/>
              </a:rPr>
              <a:t>Su latente interés por los asuntos de la electricidad se concretó durante el regreso de un viaje por Europa, que emprendió tras la muerte de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su primera esposa. En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1837 consiguió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ayuda de Alfred 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Vail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para desarrollar un sistema de telégrafo con el que transmitir mensajes en un código de puntos y rayas de su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invención. 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¿Por qué invento este sistema?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61045"/>
            <a:ext cx="2016224" cy="28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latin typeface="Arial" pitchFamily="34" charset="0"/>
                <a:cs typeface="Arial" pitchFamily="34" charset="0"/>
              </a:rPr>
              <a:t>E</a:t>
            </a:r>
            <a:r>
              <a:rPr lang="es-ES" sz="2600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s-ES" sz="2600" dirty="0">
                <a:latin typeface="Arial" pitchFamily="34" charset="0"/>
                <a:cs typeface="Arial" pitchFamily="34" charset="0"/>
              </a:rPr>
              <a:t>un sistema de representación de letras y números mediante señales emitidas de forma intermitente.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¿Qué es el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Codigo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Morse?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46" y="2492896"/>
            <a:ext cx="6134564" cy="39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s-ES" sz="2400" dirty="0" smtClean="0">
                <a:latin typeface="Arial" pitchFamily="34" charset="0"/>
                <a:cs typeface="Arial" pitchFamily="34" charset="0"/>
                <a:hlinkClick r:id="rId2"/>
              </a:rPr>
              <a:t>es.wikipedia.org/wiki/Samuel_Morse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s-ES" sz="2400" dirty="0" smtClean="0">
                <a:latin typeface="Arial" pitchFamily="34" charset="0"/>
                <a:cs typeface="Arial" pitchFamily="34" charset="0"/>
                <a:hlinkClick r:id="rId3"/>
              </a:rPr>
              <a:t>www.biografiasyvidas.com/biografia/m/morse.htm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s-ES" sz="2400" dirty="0" smtClean="0">
                <a:latin typeface="Arial" pitchFamily="34" charset="0"/>
                <a:cs typeface="Arial" pitchFamily="34" charset="0"/>
                <a:hlinkClick r:id="rId4"/>
              </a:rPr>
              <a:t>es.wikipedia.org/wiki/C%C3%B3digo_morse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latin typeface="Arial" pitchFamily="34" charset="0"/>
                <a:cs typeface="Arial" pitchFamily="34" charset="0"/>
              </a:rPr>
              <a:t>Bibliografia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180</Words>
  <Application>Microsoft Office PowerPoint</Application>
  <PresentationFormat>Presentación en pantalla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Lucida Sans Unicode</vt:lpstr>
      <vt:lpstr>Verdana</vt:lpstr>
      <vt:lpstr>Wingdings 2</vt:lpstr>
      <vt:lpstr>Wingdings 3</vt:lpstr>
      <vt:lpstr>Concurrencia</vt:lpstr>
      <vt:lpstr>Proyecto morse</vt:lpstr>
      <vt:lpstr>¿Quién es Morse?</vt:lpstr>
      <vt:lpstr>¿Por qué invento este sistema?</vt:lpstr>
      <vt:lpstr>¿Qué es el Codigo Morse?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morse</dc:title>
  <dc:creator>Pablo</dc:creator>
  <cp:lastModifiedBy>Alumno</cp:lastModifiedBy>
  <cp:revision>11</cp:revision>
  <dcterms:created xsi:type="dcterms:W3CDTF">2019-05-07T10:30:19Z</dcterms:created>
  <dcterms:modified xsi:type="dcterms:W3CDTF">2019-05-08T13:16:06Z</dcterms:modified>
</cp:coreProperties>
</file>