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48F6D4-278A-4F82-882F-00A8642DF07D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D8FB04-55BB-4978-A0F9-554332FF78E7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Configurador para concesionario de vehículos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Eduardo Gómez </a:t>
            </a:r>
            <a:r>
              <a:rPr lang="es-ES" dirty="0" err="1" smtClean="0"/>
              <a:t>Godino</a:t>
            </a:r>
            <a:endParaRPr lang="es-ES" dirty="0" smtClean="0"/>
          </a:p>
          <a:p>
            <a:r>
              <a:rPr lang="es-ES" dirty="0" smtClean="0"/>
              <a:t>Mario García De Marina</a:t>
            </a:r>
          </a:p>
          <a:p>
            <a:r>
              <a:rPr lang="es-ES" dirty="0" err="1" smtClean="0"/>
              <a:t>Moad</a:t>
            </a:r>
            <a:r>
              <a:rPr lang="es-ES" dirty="0" smtClean="0"/>
              <a:t> </a:t>
            </a:r>
            <a:r>
              <a:rPr lang="es-ES" dirty="0" err="1" smtClean="0"/>
              <a:t>Hilaly</a:t>
            </a:r>
            <a:r>
              <a:rPr lang="es-ES" dirty="0" smtClean="0"/>
              <a:t> </a:t>
            </a:r>
            <a:r>
              <a:rPr lang="es-ES" dirty="0" err="1" smtClean="0"/>
              <a:t>Cherif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3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latin typeface="+mn-lt"/>
              </a:rPr>
              <a:t>Índice </a:t>
            </a:r>
            <a:endParaRPr lang="es-ES" b="1" u="sng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Estructura del programa </a:t>
            </a:r>
          </a:p>
          <a:p>
            <a:r>
              <a:rPr lang="es-ES" dirty="0" smtClean="0"/>
              <a:t>Descripción de la estructura </a:t>
            </a:r>
          </a:p>
          <a:p>
            <a:r>
              <a:rPr lang="es-ES" dirty="0" smtClean="0"/>
              <a:t>Muestra de la funcionalidad </a:t>
            </a:r>
          </a:p>
          <a:p>
            <a:pPr marL="36576" indent="0">
              <a:buNone/>
            </a:pPr>
            <a:endParaRPr lang="es-ES" dirty="0"/>
          </a:p>
          <a:p>
            <a:pPr marL="36576" indent="0">
              <a:buNone/>
            </a:pPr>
            <a:endParaRPr lang="es-ES" dirty="0" smtClean="0"/>
          </a:p>
          <a:p>
            <a:pPr marL="36576" indent="0">
              <a:buNone/>
            </a:pPr>
            <a:endParaRPr lang="es-ES" dirty="0"/>
          </a:p>
        </p:txBody>
      </p:sp>
      <p:pic>
        <p:nvPicPr>
          <p:cNvPr id="1026" name="Picture 2" descr="C:\Users\MHC\Desktop\audi-visualization-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3096344" cy="22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latin typeface="+mn-lt"/>
              </a:rPr>
              <a:t>Introducción</a:t>
            </a:r>
            <a:endParaRPr lang="es-ES" b="1" u="sng" dirty="0"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75856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Configurador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2699792" y="2070140"/>
            <a:ext cx="1080120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" idx="2"/>
          </p:cNvCxnSpPr>
          <p:nvPr/>
        </p:nvCxnSpPr>
        <p:spPr>
          <a:xfrm>
            <a:off x="4067944" y="2070140"/>
            <a:ext cx="1224136" cy="99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148064" y="335699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Generación de Facturas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187624" y="32849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Elección de características a gusto del cliente 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915816" y="44152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Facilita la labor del vendedor 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963336" y="2070140"/>
            <a:ext cx="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HC\Desktop\clien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41" y="5157192"/>
            <a:ext cx="1440005" cy="125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smtClean="0">
                <a:latin typeface="+mn-lt"/>
              </a:rPr>
              <a:t>Estructura del programa</a:t>
            </a:r>
            <a:endParaRPr lang="es-ES" b="1" u="sng" dirty="0"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38480" y="289856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Introducción y solicitud de datos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025007" y="32182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HC\Desktop\Captu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9147"/>
            <a:ext cx="3960440" cy="11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67544" y="479715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Selección del tipo de vehículo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915816" y="513098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MH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877989" cy="14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7166" y="980728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Opciones de configuración:</a:t>
            </a:r>
          </a:p>
          <a:p>
            <a:r>
              <a:rPr lang="es-ES" dirty="0" smtClean="0"/>
              <a:t>- Motor</a:t>
            </a:r>
          </a:p>
          <a:p>
            <a:r>
              <a:rPr lang="es-ES" dirty="0" smtClean="0"/>
              <a:t>- Caja de Cambios</a:t>
            </a:r>
          </a:p>
          <a:p>
            <a:r>
              <a:rPr lang="es-ES" dirty="0" smtClean="0"/>
              <a:t>- Gama de acabados</a:t>
            </a:r>
          </a:p>
          <a:p>
            <a:r>
              <a:rPr lang="es-ES" dirty="0" smtClean="0"/>
              <a:t>- Colores 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987824" y="198884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MHC\Desktop\Captur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9911"/>
            <a:ext cx="4207899" cy="279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HC\Desktop\Captura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3356992"/>
            <a:ext cx="4207899" cy="13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angular"/>
          <p:cNvCxnSpPr/>
          <p:nvPr/>
        </p:nvCxnSpPr>
        <p:spPr>
          <a:xfrm>
            <a:off x="1958008" y="2563414"/>
            <a:ext cx="1965920" cy="1384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97166" y="551723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Finalización del programa </a:t>
            </a:r>
          </a:p>
          <a:p>
            <a:endParaRPr lang="es-ES" dirty="0"/>
          </a:p>
        </p:txBody>
      </p:sp>
      <p:pic>
        <p:nvPicPr>
          <p:cNvPr id="4101" name="Picture 5" descr="C:\Users\MHC\Desktop\Captura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5373216"/>
            <a:ext cx="4423922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>
            <a:off x="3347864" y="571611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1720" y="12521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 finalizar se genera la factura </a:t>
            </a:r>
            <a:endParaRPr lang="es-ES" dirty="0"/>
          </a:p>
        </p:txBody>
      </p:sp>
      <p:pic>
        <p:nvPicPr>
          <p:cNvPr id="7170" name="Picture 2" descr="C:\Users\MHC\Desktop\519847846541354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60" y="2620612"/>
            <a:ext cx="4953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3847832" y="1772816"/>
            <a:ext cx="0" cy="65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u="sng" dirty="0" smtClean="0">
                <a:latin typeface="+mn-lt"/>
              </a:rPr>
              <a:t>Descripción de la estructura</a:t>
            </a:r>
            <a:endParaRPr lang="es-ES" b="1" u="sng" dirty="0"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6731" y="295631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Estructuras para los datos de la factura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915816" y="335699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MHC\Desktop\5645446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051" y="2651909"/>
            <a:ext cx="3450406" cy="141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54452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Funciones 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195736" y="562989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MHC\Desktop\519198487848456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2" y="5085184"/>
            <a:ext cx="5591398" cy="9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4724" y="323282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604864" y="344220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MHC\Desktop\98788789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42362"/>
            <a:ext cx="3795018" cy="249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HC\Desktop\98998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795018" cy="150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467600" cy="1143000"/>
          </a:xfrm>
        </p:spPr>
        <p:txBody>
          <a:bodyPr/>
          <a:lstStyle/>
          <a:p>
            <a:pPr algn="ctr"/>
            <a:r>
              <a:rPr lang="es-ES" dirty="0" smtClean="0">
                <a:latin typeface="Bahnschrift SemiLight" panose="020B0502040204020203" pitchFamily="34" charset="0"/>
              </a:rPr>
              <a:t>Fin de la presentación</a:t>
            </a:r>
            <a:endParaRPr lang="es-E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100</Words>
  <Application>Microsoft Office PowerPoint</Application>
  <PresentationFormat>Presentación en pantalla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Técnico</vt:lpstr>
      <vt:lpstr>Configurador para concesionario de vehículos </vt:lpstr>
      <vt:lpstr>Índice </vt:lpstr>
      <vt:lpstr>Introducción</vt:lpstr>
      <vt:lpstr>Estructura del programa</vt:lpstr>
      <vt:lpstr>Presentación de PowerPoint</vt:lpstr>
      <vt:lpstr>Presentación de PowerPoint</vt:lpstr>
      <vt:lpstr>Descripción de la estructura</vt:lpstr>
      <vt:lpstr>Presentación de PowerPoint</vt:lpstr>
      <vt:lpstr>Fin de la presentación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Configurador para concesionario de vehículos</dc:title>
  <dc:creator>Luffi</dc:creator>
  <cp:lastModifiedBy>Luffi</cp:lastModifiedBy>
  <cp:revision>10</cp:revision>
  <dcterms:created xsi:type="dcterms:W3CDTF">2019-05-08T09:40:12Z</dcterms:created>
  <dcterms:modified xsi:type="dcterms:W3CDTF">2019-05-08T10:36:55Z</dcterms:modified>
</cp:coreProperties>
</file>