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70" r:id="rId9"/>
    <p:sldId id="271" r:id="rId10"/>
    <p:sldId id="265" r:id="rId11"/>
    <p:sldId id="272" r:id="rId12"/>
    <p:sldId id="266" r:id="rId13"/>
    <p:sldId id="267" r:id="rId14"/>
    <p:sldId id="268" r:id="rId15"/>
    <p:sldId id="261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9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9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8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8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7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15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6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3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6368-D98F-4EE3-B86A-1DEE7931791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2112-9272-42C0-B519-1FE844FAAA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4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-548644" y="8789"/>
            <a:ext cx="748502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BREVE ANÁLISIS DEL CÓDIGO </a:t>
            </a:r>
          </a:p>
          <a:p>
            <a:pPr algn="ctr"/>
            <a:r>
              <a:rPr lang="es-E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HUNDIR LA FLOTA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341322" y="143692"/>
            <a:ext cx="48506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 DISPAROS_USUARIO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FCBB18B9-BDC9-4CDB-922B-D12B727E4423}"/>
              </a:ext>
            </a:extLst>
          </p:cNvPr>
          <p:cNvSpPr/>
          <p:nvPr/>
        </p:nvSpPr>
        <p:spPr>
          <a:xfrm>
            <a:off x="7903029" y="3409406"/>
            <a:ext cx="2416628" cy="1401497"/>
          </a:xfrm>
          <a:prstGeom prst="wedgeEllipseCallout">
            <a:avLst>
              <a:gd name="adj1" fmla="val -56997"/>
              <a:gd name="adj2" fmla="val -786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Comprobación </a:t>
            </a:r>
            <a:r>
              <a:rPr lang="es-ES" dirty="0">
                <a:solidFill>
                  <a:schemeClr val="bg1"/>
                </a:solidFill>
                <a:latin typeface="Constantia" panose="02030602050306030303" pitchFamily="18" charset="0"/>
              </a:rPr>
              <a:t>si hay un barco en la casilla de disparo</a:t>
            </a:r>
          </a:p>
        </p:txBody>
      </p:sp>
    </p:spTree>
    <p:extLst>
      <p:ext uri="{BB962C8B-B14F-4D97-AF65-F5344CB8AC3E}">
        <p14:creationId xmlns:p14="http://schemas.microsoft.com/office/powerpoint/2010/main" val="344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3553096" y="143692"/>
            <a:ext cx="90264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POSICIÓN POSICION_DE_DISPARO_USUARIO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4846320" y="1487713"/>
            <a:ext cx="41539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Con este bucle podemos maniobrar con las flechas del teclado e interactuar directamente sobre el tablero.</a:t>
            </a:r>
          </a:p>
        </p:txBody>
      </p:sp>
    </p:spTree>
    <p:extLst>
      <p:ext uri="{BB962C8B-B14F-4D97-AF65-F5344CB8AC3E}">
        <p14:creationId xmlns:p14="http://schemas.microsoft.com/office/powerpoint/2010/main" val="103947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6524897" y="578224"/>
            <a:ext cx="51068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VOID DISPAROS_MAQUINA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4669971" y="5148833"/>
            <a:ext cx="41539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Con el case 1 establecemos la aleatoriedad de los disparos en modo fácil.</a:t>
            </a:r>
          </a:p>
        </p:txBody>
      </p:sp>
      <p:sp>
        <p:nvSpPr>
          <p:cNvPr id="8" name="Cerrar llave 7"/>
          <p:cNvSpPr/>
          <p:nvPr/>
        </p:nvSpPr>
        <p:spPr>
          <a:xfrm>
            <a:off x="3442062" y="4519750"/>
            <a:ext cx="1005840" cy="21814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3" y="0"/>
            <a:ext cx="12194273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5505748" y="1057090"/>
            <a:ext cx="54145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Si se elige “difícil” hemos creado un algoritmo que dispara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al centro en un primer momento, ya que la probabilidad de que un barco se sitúe ahí es mayor según estudios.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4539341" y="940526"/>
            <a:ext cx="646613" cy="149396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errar llave 10"/>
          <p:cNvSpPr/>
          <p:nvPr/>
        </p:nvSpPr>
        <p:spPr>
          <a:xfrm>
            <a:off x="5169574" y="3063741"/>
            <a:ext cx="646613" cy="337624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6094863" y="4290200"/>
            <a:ext cx="5414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Si se toca un barco el siguiente disparo se realiza a una de las casillas de alrededor, en busca del barco.</a:t>
            </a:r>
          </a:p>
        </p:txBody>
      </p:sp>
    </p:spTree>
    <p:extLst>
      <p:ext uri="{BB962C8B-B14F-4D97-AF65-F5344CB8AC3E}">
        <p14:creationId xmlns:p14="http://schemas.microsoft.com/office/powerpoint/2010/main" val="179669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8526163" y="3533502"/>
            <a:ext cx="348078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Por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último </a:t>
            </a: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creamos un “método de escape” en caso de que todas estas posiciones ya hayan sido disparadas y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vuelve a disparar </a:t>
            </a: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totalmente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aleatorio, </a:t>
            </a: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hasta que se encuentra una posición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libre.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10694126" y="152400"/>
            <a:ext cx="165027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Si se encuentra el barco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,se mantiene </a:t>
            </a: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la orientación de disparo.</a:t>
            </a:r>
          </a:p>
          <a:p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8" name="Cerrar llave 7"/>
          <p:cNvSpPr/>
          <p:nvPr/>
        </p:nvSpPr>
        <p:spPr>
          <a:xfrm>
            <a:off x="7694493" y="3011488"/>
            <a:ext cx="646613" cy="365140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6577148" y="591287"/>
            <a:ext cx="5106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VOID FICHERO1 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5521705" y="1237618"/>
            <a:ext cx="60127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Creamos un fichero que recoge los datos de la partida, numero de barcos tocados, porcentaje de aciertos y los tableros </a:t>
            </a: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finales.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55" y="0"/>
            <a:ext cx="12206155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6577148" y="591287"/>
            <a:ext cx="5106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VOID FICHERO2 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5521705" y="1237618"/>
            <a:ext cx="60127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QUE HACE???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errar llave 8"/>
          <p:cNvSpPr/>
          <p:nvPr/>
        </p:nvSpPr>
        <p:spPr>
          <a:xfrm>
            <a:off x="2847703" y="130630"/>
            <a:ext cx="1005840" cy="21814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439297" y="4270020"/>
            <a:ext cx="47527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VARIABLES GLOBALES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1" name="Cerrar llave 10"/>
          <p:cNvSpPr/>
          <p:nvPr/>
        </p:nvSpPr>
        <p:spPr>
          <a:xfrm>
            <a:off x="7036526" y="3156690"/>
            <a:ext cx="1005840" cy="342699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2177139" y="898212"/>
            <a:ext cx="74850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BIBLIOTECAS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119254" y="107908"/>
            <a:ext cx="63616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ESTRUCTURAS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6936374" y="3808103"/>
            <a:ext cx="6361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DEFINICIÓN DE FUNCIONES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46" y="0"/>
            <a:ext cx="6862354" cy="3502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948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654831" y="0"/>
            <a:ext cx="63616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 MAIN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r="46541" b="-3726"/>
          <a:stretch/>
        </p:blipFill>
        <p:spPr>
          <a:xfrm>
            <a:off x="0" y="0"/>
            <a:ext cx="12192000" cy="71134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439"/>
          <a:stretch/>
        </p:blipFill>
        <p:spPr>
          <a:xfrm>
            <a:off x="5491361" y="0"/>
            <a:ext cx="6680833" cy="3666680"/>
          </a:xfrm>
          <a:prstGeom prst="rect">
            <a:avLst/>
          </a:prstGeom>
        </p:spPr>
      </p:pic>
      <p:sp>
        <p:nvSpPr>
          <p:cNvPr id="13" name="Bocadillo: ovalado 9">
            <a:extLst>
              <a:ext uri="{FF2B5EF4-FFF2-40B4-BE49-F238E27FC236}">
                <a16:creationId xmlns:a16="http://schemas.microsoft.com/office/drawing/2014/main" id="{CD019A08-232E-4D27-80C2-7900BA3CBCBD}"/>
              </a:ext>
            </a:extLst>
          </p:cNvPr>
          <p:cNvSpPr/>
          <p:nvPr/>
        </p:nvSpPr>
        <p:spPr>
          <a:xfrm rot="1205161">
            <a:off x="3763262" y="547569"/>
            <a:ext cx="1895770" cy="1381903"/>
          </a:xfrm>
          <a:prstGeom prst="wedgeEllipseCallout">
            <a:avLst>
              <a:gd name="adj1" fmla="val 35030"/>
              <a:gd name="adj2" fmla="val -7751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tantia" panose="02030602050306030303" pitchFamily="18" charset="0"/>
              </a:rPr>
              <a:t>El usuario elige la dificultad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654831" y="0"/>
            <a:ext cx="63616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 MENU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446" y="3666680"/>
            <a:ext cx="6783554" cy="3191320"/>
          </a:xfrm>
          <a:prstGeom prst="rect">
            <a:avLst/>
          </a:prstGeom>
        </p:spPr>
      </p:pic>
      <p:sp>
        <p:nvSpPr>
          <p:cNvPr id="16" name="Bocadillo: ovalado 4">
            <a:extLst>
              <a:ext uri="{FF2B5EF4-FFF2-40B4-BE49-F238E27FC236}">
                <a16:creationId xmlns:a16="http://schemas.microsoft.com/office/drawing/2014/main" id="{BEC190C8-BFC8-4CC5-AB6D-BC8C0773AF5D}"/>
              </a:ext>
            </a:extLst>
          </p:cNvPr>
          <p:cNvSpPr/>
          <p:nvPr/>
        </p:nvSpPr>
        <p:spPr>
          <a:xfrm rot="20446663" flipH="1">
            <a:off x="9918867" y="4581650"/>
            <a:ext cx="1876398" cy="1443868"/>
          </a:xfrm>
          <a:prstGeom prst="wedgeEllipseCallout">
            <a:avLst>
              <a:gd name="adj1" fmla="val 35030"/>
              <a:gd name="adj2" fmla="val -7751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tantia" panose="02030602050306030303" pitchFamily="18" charset="0"/>
              </a:rPr>
              <a:t>El usuario selecciona el modo de juego </a:t>
            </a:r>
          </a:p>
        </p:txBody>
      </p:sp>
      <p:sp>
        <p:nvSpPr>
          <p:cNvPr id="17" name="Bocadillo: ovalado 9">
            <a:extLst>
              <a:ext uri="{FF2B5EF4-FFF2-40B4-BE49-F238E27FC236}">
                <a16:creationId xmlns:a16="http://schemas.microsoft.com/office/drawing/2014/main" id="{CD019A08-232E-4D27-80C2-7900BA3CBCBD}"/>
              </a:ext>
            </a:extLst>
          </p:cNvPr>
          <p:cNvSpPr/>
          <p:nvPr/>
        </p:nvSpPr>
        <p:spPr>
          <a:xfrm rot="20089384" flipH="1">
            <a:off x="3979901" y="5425986"/>
            <a:ext cx="1642869" cy="1381903"/>
          </a:xfrm>
          <a:prstGeom prst="wedgeEllipseCallout">
            <a:avLst>
              <a:gd name="adj1" fmla="val 35030"/>
              <a:gd name="adj2" fmla="val -7751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tantia" panose="02030602050306030303" pitchFamily="18" charset="0"/>
              </a:rPr>
              <a:t>El usuario elige </a:t>
            </a:r>
            <a:r>
              <a:rPr lang="es-ES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qué hacer</a:t>
            </a:r>
            <a:endParaRPr lang="es-ES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58809" cy="5264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37" y="2651760"/>
            <a:ext cx="7633063" cy="42062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341322" y="0"/>
            <a:ext cx="63616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VOID JUGAR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471951" y="783772"/>
            <a:ext cx="45589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Este primer case contiene el modo de juego de dos usuarios, con sus correspondientes tableros, funciones de disparo y salida del programa.</a:t>
            </a:r>
            <a:endParaRPr lang="es-E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69234" cy="39153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49" y="2695188"/>
            <a:ext cx="7215051" cy="416281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209004" y="4176429"/>
            <a:ext cx="45589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El segundo case cumple las mismas funciones que el primero salvo que es para la opción usuario vs máquina, ya sea modo fácil o difícil.</a:t>
            </a:r>
            <a:endParaRPr lang="es-E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7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7341322" y="143692"/>
            <a:ext cx="48506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VOID BARCOS_USUARIO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899C71-1B6F-439B-A89E-EC873C625CAA}"/>
              </a:ext>
            </a:extLst>
          </p:cNvPr>
          <p:cNvSpPr/>
          <p:nvPr/>
        </p:nvSpPr>
        <p:spPr>
          <a:xfrm>
            <a:off x="509448" y="1892663"/>
            <a:ext cx="100322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Generamos un bucle que guarda las posiciones de los barcos en el tablero y los muestra, con la máquina será lo mismo pero la asignación será aleatoria a través de la función rand().</a:t>
            </a:r>
            <a:endParaRPr lang="es-E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45828"/>
          <a:stretch/>
        </p:blipFill>
        <p:spPr>
          <a:xfrm>
            <a:off x="7990889" y="5238206"/>
            <a:ext cx="4201111" cy="16197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369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310</Words>
  <Application>Microsoft Office PowerPoint</Application>
  <PresentationFormat>Panorámica</PresentationFormat>
  <Paragraphs>30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mario.gomez.sanchez-celemin@alumnos.upm.es</dc:creator>
  <cp:lastModifiedBy>Usuario</cp:lastModifiedBy>
  <cp:revision>19</cp:revision>
  <dcterms:created xsi:type="dcterms:W3CDTF">2021-05-21T21:48:49Z</dcterms:created>
  <dcterms:modified xsi:type="dcterms:W3CDTF">2021-05-25T23:36:59Z</dcterms:modified>
</cp:coreProperties>
</file>