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573CA8-7D5D-49E7-9687-08E711CF28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9806B14-8A05-4BCB-8BF2-135E02E2CE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6E97989-0666-43D5-AAEE-6973F3943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D3795-879B-4365-91C2-D442336AF91A}" type="datetimeFigureOut">
              <a:rPr lang="es-ES" smtClean="0"/>
              <a:t>28/05/2021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B390CDE-6001-4132-A52C-CC0A07314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A286474-DF80-4F66-BF4B-18E3387BE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B339C-5B6D-4523-833E-3D2574CF2C8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2604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DC8261-74DA-4FBD-9F13-2ED4A4517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54EDCFE-E414-4AEE-BDF9-F92FDE24F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AB7103B-F132-48D5-814B-C441DA116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D3795-879B-4365-91C2-D442336AF91A}" type="datetimeFigureOut">
              <a:rPr lang="es-ES" smtClean="0"/>
              <a:t>28/05/2021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19CD606-0533-4109-BE28-226BAA5DD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D6E8B3-0E08-4D16-8413-2DB8BFD5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B339C-5B6D-4523-833E-3D2574CF2C8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8596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2F519CD-D476-496D-9B8E-559BE34E8F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9138294-D78D-4CF4-B8C8-A4F60E027C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2DE3316-1118-42F8-A461-8297C6041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D3795-879B-4365-91C2-D442336AF91A}" type="datetimeFigureOut">
              <a:rPr lang="es-ES" smtClean="0"/>
              <a:t>28/05/2021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795A24-C780-4BEE-BC64-1EF528C8B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ED8C48D-1342-46B4-8849-F8875552B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B339C-5B6D-4523-833E-3D2574CF2C8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1430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BF7CE9-14D2-44DE-9F8C-1F08598C8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C45747-C78F-4671-9884-5BD1ABD4D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3AAA9C-D1EA-4DC5-BDB0-35DBC092F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D3795-879B-4365-91C2-D442336AF91A}" type="datetimeFigureOut">
              <a:rPr lang="es-ES" smtClean="0"/>
              <a:t>28/05/2021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8047B2F-BE66-4A30-A1B0-4CFF43476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CDE67CE-860D-4822-AF1C-D7EDDE0DE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B339C-5B6D-4523-833E-3D2574CF2C8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6045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727FA7-D6BA-4275-95F8-12DBEB081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39BFEB2-354D-4C45-A4A0-31ED6F9872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DD8A8CA-6C24-4D2D-9FDC-F7757070E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D3795-879B-4365-91C2-D442336AF91A}" type="datetimeFigureOut">
              <a:rPr lang="es-ES" smtClean="0"/>
              <a:t>28/05/2021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038065B-B03A-4D00-92E0-9A4BA3206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CEC4DC9-0E20-4532-963A-DE16FF126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B339C-5B6D-4523-833E-3D2574CF2C8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7532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58F750-814F-4375-8B94-214A1F6E3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78F639-AEDA-4A3B-A8BD-C04B6A1AF5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618817A-DC05-47CC-A701-2453B22C2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FD152AF-B0CF-4929-820D-2C887E81D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D3795-879B-4365-91C2-D442336AF91A}" type="datetimeFigureOut">
              <a:rPr lang="es-ES" smtClean="0"/>
              <a:t>28/05/2021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242DD2D-A6D6-48E9-9657-0E984CD35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D7FCD2F-20BB-4342-A3B0-E798E7C6C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B339C-5B6D-4523-833E-3D2574CF2C8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4801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1F6FA4-E468-4A92-A08E-716181C71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982748C-F6EE-4E43-9229-5BBFC5B3C3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4E3A166-0219-4579-8E06-88579F0DE7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E3CA250-5622-4CCF-BF7E-41CD8C1035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894534F-760D-44AA-9F14-8F6E641C0C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A9CC6AA-21A9-44A8-8B19-A2F6A8F2D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D3795-879B-4365-91C2-D442336AF91A}" type="datetimeFigureOut">
              <a:rPr lang="es-ES" smtClean="0"/>
              <a:t>28/05/2021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FCCBDAC-9131-4F6A-BF5E-2612DA3BE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812E64F-99C9-4D6E-8E06-044A29DDF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B339C-5B6D-4523-833E-3D2574CF2C8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2284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9DED3E-A5BE-4FDE-A7F5-FF11342C2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E1BEC28-6159-4D1D-9BD5-57EC732CE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D3795-879B-4365-91C2-D442336AF91A}" type="datetimeFigureOut">
              <a:rPr lang="es-ES" smtClean="0"/>
              <a:t>28/05/2021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301A742-4334-49E6-919A-14173787B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503EAF3-66D7-4886-89CE-771B1CFFF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B339C-5B6D-4523-833E-3D2574CF2C8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5829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14E3CDF-D95F-41ED-B6D1-05D015439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D3795-879B-4365-91C2-D442336AF91A}" type="datetimeFigureOut">
              <a:rPr lang="es-ES" smtClean="0"/>
              <a:t>28/05/2021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9A9ACBE-B00A-4A4B-86E5-386705820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78AB4DD-65D7-4F44-B925-C46CC1A07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B339C-5B6D-4523-833E-3D2574CF2C8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8061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92F770-B853-4A9C-80AE-873BB474B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776E4F2-6D89-4989-82F8-66CEEEBB5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40CC5D9-5DA5-4503-876E-83BC505053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23259B0-FB8D-4385-A427-C490D8BFB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D3795-879B-4365-91C2-D442336AF91A}" type="datetimeFigureOut">
              <a:rPr lang="es-ES" smtClean="0"/>
              <a:t>28/05/2021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BCEB2D5-AA39-4A6D-BEFA-F6D0CB19D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EA89FF6-8621-4ACB-B60B-A1EE8C4F6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B339C-5B6D-4523-833E-3D2574CF2C8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7214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7C3195-07E2-47B3-BDB5-7703867BF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5708243-6EE4-4843-BEAB-445A947D4F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27BAE12-8CC5-4BB2-A03C-4145BC7E76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E9A7457-8A86-4113-AAAC-DE23F3FB2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D3795-879B-4365-91C2-D442336AF91A}" type="datetimeFigureOut">
              <a:rPr lang="es-ES" smtClean="0"/>
              <a:t>28/05/2021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3ECDCD2-67CB-4A83-A82A-DF69B549E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06CF0B4-3E4F-4BFB-9071-C08DBAB34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B339C-5B6D-4523-833E-3D2574CF2C8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4008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8D06C0F-B742-44D3-927B-7E2ED7DF1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EB78D2F-34CF-42AE-AFAC-F53E7DA529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7DB30C3-3F97-4CDD-8990-F7A170B902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3D3795-879B-4365-91C2-D442336AF91A}" type="datetimeFigureOut">
              <a:rPr lang="es-ES" smtClean="0"/>
              <a:t>28/05/2021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7B08C1D-680C-4431-9071-1555E7EB9A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A8DB1C4-6515-4486-B893-99285C1F3F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B339C-5B6D-4523-833E-3D2574CF2C8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8945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0DA75284-F2BA-4FB7-8F5E-53D89CB271C9}"/>
              </a:ext>
            </a:extLst>
          </p:cNvPr>
          <p:cNvSpPr/>
          <p:nvPr/>
        </p:nvSpPr>
        <p:spPr>
          <a:xfrm>
            <a:off x="1345342" y="1290246"/>
            <a:ext cx="969296" cy="204988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Pablo</a:t>
            </a:r>
          </a:p>
        </p:txBody>
      </p:sp>
      <p:sp>
        <p:nvSpPr>
          <p:cNvPr id="26" name="Rectángulo: esquinas redondeadas 25">
            <a:extLst>
              <a:ext uri="{FF2B5EF4-FFF2-40B4-BE49-F238E27FC236}">
                <a16:creationId xmlns:a16="http://schemas.microsoft.com/office/drawing/2014/main" id="{F1ED27B3-B6EB-49A1-AB1F-F9061A582391}"/>
              </a:ext>
            </a:extLst>
          </p:cNvPr>
          <p:cNvSpPr/>
          <p:nvPr/>
        </p:nvSpPr>
        <p:spPr>
          <a:xfrm>
            <a:off x="3136314" y="1299117"/>
            <a:ext cx="1080783" cy="19611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José</a:t>
            </a:r>
          </a:p>
        </p:txBody>
      </p:sp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ADC10E3F-D6B2-4C89-AD5C-D6F333A05C74}"/>
              </a:ext>
            </a:extLst>
          </p:cNvPr>
          <p:cNvSpPr/>
          <p:nvPr/>
        </p:nvSpPr>
        <p:spPr>
          <a:xfrm>
            <a:off x="3062210" y="2290977"/>
            <a:ext cx="1228988" cy="24999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Iniciar juego</a:t>
            </a:r>
          </a:p>
        </p:txBody>
      </p:sp>
      <p:sp>
        <p:nvSpPr>
          <p:cNvPr id="32" name="Rectángulo: esquinas redondeadas 31">
            <a:extLst>
              <a:ext uri="{FF2B5EF4-FFF2-40B4-BE49-F238E27FC236}">
                <a16:creationId xmlns:a16="http://schemas.microsoft.com/office/drawing/2014/main" id="{58F225F5-3FA8-4F0C-8AA8-FE92893C9F81}"/>
              </a:ext>
            </a:extLst>
          </p:cNvPr>
          <p:cNvSpPr/>
          <p:nvPr/>
        </p:nvSpPr>
        <p:spPr>
          <a:xfrm>
            <a:off x="4933950" y="1299117"/>
            <a:ext cx="1080782" cy="19611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Santi</a:t>
            </a:r>
          </a:p>
        </p:txBody>
      </p:sp>
      <p:sp>
        <p:nvSpPr>
          <p:cNvPr id="4" name="Diagrama de flujo: terminador 3">
            <a:extLst>
              <a:ext uri="{FF2B5EF4-FFF2-40B4-BE49-F238E27FC236}">
                <a16:creationId xmlns:a16="http://schemas.microsoft.com/office/drawing/2014/main" id="{1C93673A-5AEA-4B4C-A2D3-F8DEC8BCC7C4}"/>
              </a:ext>
            </a:extLst>
          </p:cNvPr>
          <p:cNvSpPr/>
          <p:nvPr/>
        </p:nvSpPr>
        <p:spPr>
          <a:xfrm>
            <a:off x="2855029" y="628864"/>
            <a:ext cx="1643355" cy="336942"/>
          </a:xfrm>
          <a:prstGeom prst="flowChartTermina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Elegir jugador</a:t>
            </a:r>
          </a:p>
        </p:txBody>
      </p:sp>
      <p:sp>
        <p:nvSpPr>
          <p:cNvPr id="16" name="Diagrama de flujo: decisión 15">
            <a:extLst>
              <a:ext uri="{FF2B5EF4-FFF2-40B4-BE49-F238E27FC236}">
                <a16:creationId xmlns:a16="http://schemas.microsoft.com/office/drawing/2014/main" id="{724A4C96-9511-445D-8743-50616D2CBEB5}"/>
              </a:ext>
            </a:extLst>
          </p:cNvPr>
          <p:cNvSpPr/>
          <p:nvPr/>
        </p:nvSpPr>
        <p:spPr>
          <a:xfrm>
            <a:off x="2798158" y="2838880"/>
            <a:ext cx="1750038" cy="580998"/>
          </a:xfrm>
          <a:prstGeom prst="flowChartDecisi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Bola dentro de tablero</a:t>
            </a:r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70BA5E62-643B-480B-B12D-4FBF4E314EDB}"/>
              </a:ext>
            </a:extLst>
          </p:cNvPr>
          <p:cNvSpPr txBox="1"/>
          <p:nvPr/>
        </p:nvSpPr>
        <p:spPr>
          <a:xfrm>
            <a:off x="4766408" y="2779926"/>
            <a:ext cx="6374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SI</a:t>
            </a:r>
          </a:p>
        </p:txBody>
      </p:sp>
      <p:sp>
        <p:nvSpPr>
          <p:cNvPr id="79" name="CuadroTexto 78">
            <a:extLst>
              <a:ext uri="{FF2B5EF4-FFF2-40B4-BE49-F238E27FC236}">
                <a16:creationId xmlns:a16="http://schemas.microsoft.com/office/drawing/2014/main" id="{0F4343B4-92B7-4117-B2EB-85163179BE29}"/>
              </a:ext>
            </a:extLst>
          </p:cNvPr>
          <p:cNvSpPr txBox="1"/>
          <p:nvPr/>
        </p:nvSpPr>
        <p:spPr>
          <a:xfrm>
            <a:off x="6889936" y="2786582"/>
            <a:ext cx="6374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NO</a:t>
            </a:r>
          </a:p>
        </p:txBody>
      </p:sp>
      <p:sp>
        <p:nvSpPr>
          <p:cNvPr id="73" name="Rectángulo 72">
            <a:extLst>
              <a:ext uri="{FF2B5EF4-FFF2-40B4-BE49-F238E27FC236}">
                <a16:creationId xmlns:a16="http://schemas.microsoft.com/office/drawing/2014/main" id="{0ABB92CD-EE4E-4B4B-88A6-043840D4C5CF}"/>
              </a:ext>
            </a:extLst>
          </p:cNvPr>
          <p:cNvSpPr/>
          <p:nvPr/>
        </p:nvSpPr>
        <p:spPr>
          <a:xfrm>
            <a:off x="269777" y="2871433"/>
            <a:ext cx="1686068" cy="51830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Guarda la puntuación del jugador en la tarjeta SD</a:t>
            </a:r>
          </a:p>
        </p:txBody>
      </p:sp>
      <p:sp>
        <p:nvSpPr>
          <p:cNvPr id="113" name="Diagrama de flujo: proceso alternativo 112">
            <a:extLst>
              <a:ext uri="{FF2B5EF4-FFF2-40B4-BE49-F238E27FC236}">
                <a16:creationId xmlns:a16="http://schemas.microsoft.com/office/drawing/2014/main" id="{77A788B1-1EB3-4352-A989-48D0DD7EB80C}"/>
              </a:ext>
            </a:extLst>
          </p:cNvPr>
          <p:cNvSpPr/>
          <p:nvPr/>
        </p:nvSpPr>
        <p:spPr>
          <a:xfrm>
            <a:off x="9507159" y="4150638"/>
            <a:ext cx="1684484" cy="78737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Cambiar dirección Horizontal y elige una dirección vertical aleatoria</a:t>
            </a:r>
          </a:p>
        </p:txBody>
      </p:sp>
      <p:sp>
        <p:nvSpPr>
          <p:cNvPr id="119" name="Diagrama de flujo: datos 118">
            <a:extLst>
              <a:ext uri="{FF2B5EF4-FFF2-40B4-BE49-F238E27FC236}">
                <a16:creationId xmlns:a16="http://schemas.microsoft.com/office/drawing/2014/main" id="{DCFEC7AC-00CE-45F0-9891-83DCD33F2FE7}"/>
              </a:ext>
            </a:extLst>
          </p:cNvPr>
          <p:cNvSpPr/>
          <p:nvPr/>
        </p:nvSpPr>
        <p:spPr>
          <a:xfrm>
            <a:off x="5077568" y="2929004"/>
            <a:ext cx="1411959" cy="400749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Lectura de Joystick</a:t>
            </a:r>
          </a:p>
        </p:txBody>
      </p:sp>
      <p:sp>
        <p:nvSpPr>
          <p:cNvPr id="124" name="Diagrama de flujo: decisión 123">
            <a:extLst>
              <a:ext uri="{FF2B5EF4-FFF2-40B4-BE49-F238E27FC236}">
                <a16:creationId xmlns:a16="http://schemas.microsoft.com/office/drawing/2014/main" id="{88A3439E-C0F0-4FDC-A42E-50A6EFB73BA8}"/>
              </a:ext>
            </a:extLst>
          </p:cNvPr>
          <p:cNvSpPr/>
          <p:nvPr/>
        </p:nvSpPr>
        <p:spPr>
          <a:xfrm>
            <a:off x="6781870" y="3435919"/>
            <a:ext cx="1304042" cy="342381"/>
          </a:xfrm>
          <a:prstGeom prst="flowChartDecisi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Arriba </a:t>
            </a:r>
          </a:p>
        </p:txBody>
      </p:sp>
      <p:sp>
        <p:nvSpPr>
          <p:cNvPr id="125" name="Diagrama de flujo: decisión 124">
            <a:extLst>
              <a:ext uri="{FF2B5EF4-FFF2-40B4-BE49-F238E27FC236}">
                <a16:creationId xmlns:a16="http://schemas.microsoft.com/office/drawing/2014/main" id="{A43F79D1-1F78-4074-A073-6BAA63D67731}"/>
              </a:ext>
            </a:extLst>
          </p:cNvPr>
          <p:cNvSpPr/>
          <p:nvPr/>
        </p:nvSpPr>
        <p:spPr>
          <a:xfrm>
            <a:off x="6781869" y="2228342"/>
            <a:ext cx="1304042" cy="342381"/>
          </a:xfrm>
          <a:prstGeom prst="flowChartDecisi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abajo</a:t>
            </a:r>
          </a:p>
        </p:txBody>
      </p:sp>
      <p:sp>
        <p:nvSpPr>
          <p:cNvPr id="139" name="CuadroTexto 138">
            <a:extLst>
              <a:ext uri="{FF2B5EF4-FFF2-40B4-BE49-F238E27FC236}">
                <a16:creationId xmlns:a16="http://schemas.microsoft.com/office/drawing/2014/main" id="{6FC66F9E-DD95-4838-BEBB-C09308392146}"/>
              </a:ext>
            </a:extLst>
          </p:cNvPr>
          <p:cNvSpPr txBox="1"/>
          <p:nvPr/>
        </p:nvSpPr>
        <p:spPr>
          <a:xfrm>
            <a:off x="2335240" y="2765929"/>
            <a:ext cx="6374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NO</a:t>
            </a:r>
          </a:p>
        </p:txBody>
      </p:sp>
      <p:sp>
        <p:nvSpPr>
          <p:cNvPr id="141" name="CuadroTexto 140">
            <a:extLst>
              <a:ext uri="{FF2B5EF4-FFF2-40B4-BE49-F238E27FC236}">
                <a16:creationId xmlns:a16="http://schemas.microsoft.com/office/drawing/2014/main" id="{74A50C69-674F-4340-9F24-D2BA4FF63BE5}"/>
              </a:ext>
            </a:extLst>
          </p:cNvPr>
          <p:cNvSpPr txBox="1"/>
          <p:nvPr/>
        </p:nvSpPr>
        <p:spPr>
          <a:xfrm>
            <a:off x="8194540" y="2122533"/>
            <a:ext cx="6374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SI</a:t>
            </a:r>
          </a:p>
        </p:txBody>
      </p:sp>
      <p:sp>
        <p:nvSpPr>
          <p:cNvPr id="158" name="CuadroTexto 157">
            <a:extLst>
              <a:ext uri="{FF2B5EF4-FFF2-40B4-BE49-F238E27FC236}">
                <a16:creationId xmlns:a16="http://schemas.microsoft.com/office/drawing/2014/main" id="{452C47DC-9B25-4D9A-A8C1-322B0C7655CF}"/>
              </a:ext>
            </a:extLst>
          </p:cNvPr>
          <p:cNvSpPr txBox="1"/>
          <p:nvPr/>
        </p:nvSpPr>
        <p:spPr>
          <a:xfrm>
            <a:off x="9050163" y="4195404"/>
            <a:ext cx="6374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SI</a:t>
            </a:r>
          </a:p>
        </p:txBody>
      </p:sp>
      <p:sp>
        <p:nvSpPr>
          <p:cNvPr id="159" name="Diagrama de flujo: proceso alternativo 158">
            <a:extLst>
              <a:ext uri="{FF2B5EF4-FFF2-40B4-BE49-F238E27FC236}">
                <a16:creationId xmlns:a16="http://schemas.microsoft.com/office/drawing/2014/main" id="{E591759C-1DEA-4177-9535-2AAC51F7DD57}"/>
              </a:ext>
            </a:extLst>
          </p:cNvPr>
          <p:cNvSpPr/>
          <p:nvPr/>
        </p:nvSpPr>
        <p:spPr>
          <a:xfrm>
            <a:off x="8680619" y="2258024"/>
            <a:ext cx="1304042" cy="27513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Baja nuestra pala</a:t>
            </a:r>
          </a:p>
        </p:txBody>
      </p:sp>
      <p:sp>
        <p:nvSpPr>
          <p:cNvPr id="160" name="Diagrama de flujo: proceso alternativo 159">
            <a:extLst>
              <a:ext uri="{FF2B5EF4-FFF2-40B4-BE49-F238E27FC236}">
                <a16:creationId xmlns:a16="http://schemas.microsoft.com/office/drawing/2014/main" id="{F879C9ED-D029-4896-933C-D9BC5D7A6F8F}"/>
              </a:ext>
            </a:extLst>
          </p:cNvPr>
          <p:cNvSpPr/>
          <p:nvPr/>
        </p:nvSpPr>
        <p:spPr>
          <a:xfrm>
            <a:off x="8662554" y="3463734"/>
            <a:ext cx="1412671" cy="27513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Sube nuestra pala</a:t>
            </a:r>
          </a:p>
        </p:txBody>
      </p:sp>
      <p:sp>
        <p:nvSpPr>
          <p:cNvPr id="161" name="Diagrama de flujo: decisión 160">
            <a:extLst>
              <a:ext uri="{FF2B5EF4-FFF2-40B4-BE49-F238E27FC236}">
                <a16:creationId xmlns:a16="http://schemas.microsoft.com/office/drawing/2014/main" id="{341C323B-3B6D-446A-BC29-7B1173947F7E}"/>
              </a:ext>
            </a:extLst>
          </p:cNvPr>
          <p:cNvSpPr/>
          <p:nvPr/>
        </p:nvSpPr>
        <p:spPr>
          <a:xfrm>
            <a:off x="6910241" y="4150638"/>
            <a:ext cx="2141480" cy="787379"/>
          </a:xfrm>
          <a:prstGeom prst="flowChartDecisi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Rebote con el contrincante</a:t>
            </a:r>
          </a:p>
        </p:txBody>
      </p:sp>
      <p:sp>
        <p:nvSpPr>
          <p:cNvPr id="162" name="Diagrama de flujo: decisión 161">
            <a:extLst>
              <a:ext uri="{FF2B5EF4-FFF2-40B4-BE49-F238E27FC236}">
                <a16:creationId xmlns:a16="http://schemas.microsoft.com/office/drawing/2014/main" id="{F9F50443-A9E8-4777-A5B4-A437A26DAA8B}"/>
              </a:ext>
            </a:extLst>
          </p:cNvPr>
          <p:cNvSpPr/>
          <p:nvPr/>
        </p:nvSpPr>
        <p:spPr>
          <a:xfrm>
            <a:off x="4856253" y="4203757"/>
            <a:ext cx="1859693" cy="787379"/>
          </a:xfrm>
          <a:prstGeom prst="flowChartDecisi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Rebote bola con pala jugador</a:t>
            </a:r>
          </a:p>
        </p:txBody>
      </p:sp>
      <p:sp>
        <p:nvSpPr>
          <p:cNvPr id="163" name="Diagrama de flujo: decisión 162">
            <a:extLst>
              <a:ext uri="{FF2B5EF4-FFF2-40B4-BE49-F238E27FC236}">
                <a16:creationId xmlns:a16="http://schemas.microsoft.com/office/drawing/2014/main" id="{BDCDC21A-E694-4811-A82C-0A91E89101F5}"/>
              </a:ext>
            </a:extLst>
          </p:cNvPr>
          <p:cNvSpPr/>
          <p:nvPr/>
        </p:nvSpPr>
        <p:spPr>
          <a:xfrm>
            <a:off x="2418023" y="4215522"/>
            <a:ext cx="1471694" cy="787379"/>
          </a:xfrm>
          <a:prstGeom prst="flowChartDecisi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Rebote bola con paredes</a:t>
            </a:r>
          </a:p>
        </p:txBody>
      </p:sp>
      <p:sp>
        <p:nvSpPr>
          <p:cNvPr id="165" name="Diagrama de flujo: proceso alternativo 164">
            <a:extLst>
              <a:ext uri="{FF2B5EF4-FFF2-40B4-BE49-F238E27FC236}">
                <a16:creationId xmlns:a16="http://schemas.microsoft.com/office/drawing/2014/main" id="{D8F2263E-039B-424B-9A82-FD6A957E2EB2}"/>
              </a:ext>
            </a:extLst>
          </p:cNvPr>
          <p:cNvSpPr/>
          <p:nvPr/>
        </p:nvSpPr>
        <p:spPr>
          <a:xfrm>
            <a:off x="7052299" y="5578260"/>
            <a:ext cx="1498426" cy="33694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Suma un punto al jugador</a:t>
            </a:r>
          </a:p>
        </p:txBody>
      </p:sp>
      <p:sp>
        <p:nvSpPr>
          <p:cNvPr id="166" name="Diagrama de flujo: proceso alternativo 165">
            <a:extLst>
              <a:ext uri="{FF2B5EF4-FFF2-40B4-BE49-F238E27FC236}">
                <a16:creationId xmlns:a16="http://schemas.microsoft.com/office/drawing/2014/main" id="{22CEBEBC-E3E1-42B2-878C-BC82C67D0F2F}"/>
              </a:ext>
            </a:extLst>
          </p:cNvPr>
          <p:cNvSpPr/>
          <p:nvPr/>
        </p:nvSpPr>
        <p:spPr>
          <a:xfrm>
            <a:off x="2387101" y="5582552"/>
            <a:ext cx="1502616" cy="33265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Cambia dirección vertical</a:t>
            </a:r>
          </a:p>
        </p:txBody>
      </p:sp>
      <p:sp>
        <p:nvSpPr>
          <p:cNvPr id="167" name="Diagrama de flujo: proceso alternativo 166">
            <a:extLst>
              <a:ext uri="{FF2B5EF4-FFF2-40B4-BE49-F238E27FC236}">
                <a16:creationId xmlns:a16="http://schemas.microsoft.com/office/drawing/2014/main" id="{3ED566B8-7A9E-4321-9E1A-69265F93BFDC}"/>
              </a:ext>
            </a:extLst>
          </p:cNvPr>
          <p:cNvSpPr/>
          <p:nvPr/>
        </p:nvSpPr>
        <p:spPr>
          <a:xfrm>
            <a:off x="4856253" y="5343423"/>
            <a:ext cx="1849971" cy="81090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Cambia dirección horizontal y dependiendo del caso cambiará también la vertical</a:t>
            </a:r>
          </a:p>
        </p:txBody>
      </p:sp>
      <p:sp>
        <p:nvSpPr>
          <p:cNvPr id="168" name="CuadroTexto 167">
            <a:extLst>
              <a:ext uri="{FF2B5EF4-FFF2-40B4-BE49-F238E27FC236}">
                <a16:creationId xmlns:a16="http://schemas.microsoft.com/office/drawing/2014/main" id="{E3F14AA2-CC09-400F-8EB7-B5DC1E02D929}"/>
              </a:ext>
            </a:extLst>
          </p:cNvPr>
          <p:cNvSpPr txBox="1"/>
          <p:nvPr/>
        </p:nvSpPr>
        <p:spPr>
          <a:xfrm>
            <a:off x="2855029" y="5138578"/>
            <a:ext cx="6374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SI</a:t>
            </a:r>
          </a:p>
        </p:txBody>
      </p:sp>
      <p:sp>
        <p:nvSpPr>
          <p:cNvPr id="169" name="CuadroTexto 168">
            <a:extLst>
              <a:ext uri="{FF2B5EF4-FFF2-40B4-BE49-F238E27FC236}">
                <a16:creationId xmlns:a16="http://schemas.microsoft.com/office/drawing/2014/main" id="{E5A4ADE0-86E2-4F94-AD63-807A5D6B60E0}"/>
              </a:ext>
            </a:extLst>
          </p:cNvPr>
          <p:cNvSpPr txBox="1"/>
          <p:nvPr/>
        </p:nvSpPr>
        <p:spPr>
          <a:xfrm>
            <a:off x="8328176" y="3330110"/>
            <a:ext cx="6374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SI</a:t>
            </a:r>
          </a:p>
        </p:txBody>
      </p:sp>
      <p:sp>
        <p:nvSpPr>
          <p:cNvPr id="170" name="CuadroTexto 169">
            <a:extLst>
              <a:ext uri="{FF2B5EF4-FFF2-40B4-BE49-F238E27FC236}">
                <a16:creationId xmlns:a16="http://schemas.microsoft.com/office/drawing/2014/main" id="{A396A6B7-0FBF-4DEB-BC58-A6CECEA4C9C2}"/>
              </a:ext>
            </a:extLst>
          </p:cNvPr>
          <p:cNvSpPr txBox="1"/>
          <p:nvPr/>
        </p:nvSpPr>
        <p:spPr>
          <a:xfrm>
            <a:off x="5464821" y="5002901"/>
            <a:ext cx="6374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SI</a:t>
            </a:r>
          </a:p>
        </p:txBody>
      </p:sp>
      <p:sp>
        <p:nvSpPr>
          <p:cNvPr id="172" name="CuadroTexto 171">
            <a:extLst>
              <a:ext uri="{FF2B5EF4-FFF2-40B4-BE49-F238E27FC236}">
                <a16:creationId xmlns:a16="http://schemas.microsoft.com/office/drawing/2014/main" id="{96B1A8EF-7853-49E3-BD37-19E0BE58286B}"/>
              </a:ext>
            </a:extLst>
          </p:cNvPr>
          <p:cNvSpPr txBox="1"/>
          <p:nvPr/>
        </p:nvSpPr>
        <p:spPr>
          <a:xfrm>
            <a:off x="4173431" y="4298782"/>
            <a:ext cx="6374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NO</a:t>
            </a:r>
          </a:p>
        </p:txBody>
      </p:sp>
      <p:sp>
        <p:nvSpPr>
          <p:cNvPr id="173" name="CuadroTexto 172">
            <a:extLst>
              <a:ext uri="{FF2B5EF4-FFF2-40B4-BE49-F238E27FC236}">
                <a16:creationId xmlns:a16="http://schemas.microsoft.com/office/drawing/2014/main" id="{2826ABE5-2E62-4F1E-8655-B9845893CD76}"/>
              </a:ext>
            </a:extLst>
          </p:cNvPr>
          <p:cNvSpPr txBox="1"/>
          <p:nvPr/>
        </p:nvSpPr>
        <p:spPr>
          <a:xfrm>
            <a:off x="8300613" y="4928269"/>
            <a:ext cx="6374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NO</a:t>
            </a:r>
          </a:p>
        </p:txBody>
      </p:sp>
      <p:cxnSp>
        <p:nvCxnSpPr>
          <p:cNvPr id="175" name="Conector recto de flecha 174">
            <a:extLst>
              <a:ext uri="{FF2B5EF4-FFF2-40B4-BE49-F238E27FC236}">
                <a16:creationId xmlns:a16="http://schemas.microsoft.com/office/drawing/2014/main" id="{7558F88D-5EA5-4069-8171-2FE1D8CB3902}"/>
              </a:ext>
            </a:extLst>
          </p:cNvPr>
          <p:cNvCxnSpPr>
            <a:cxnSpLocks/>
            <a:stCxn id="4" idx="2"/>
            <a:endCxn id="26" idx="0"/>
          </p:cNvCxnSpPr>
          <p:nvPr/>
        </p:nvCxnSpPr>
        <p:spPr>
          <a:xfrm flipH="1">
            <a:off x="3676706" y="965806"/>
            <a:ext cx="1" cy="333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ector recto de flecha 189">
            <a:extLst>
              <a:ext uri="{FF2B5EF4-FFF2-40B4-BE49-F238E27FC236}">
                <a16:creationId xmlns:a16="http://schemas.microsoft.com/office/drawing/2014/main" id="{E311F929-C46D-4BA7-8282-1C3DF903667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3676705" y="1495234"/>
            <a:ext cx="1" cy="359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onector recto de flecha 196">
            <a:extLst>
              <a:ext uri="{FF2B5EF4-FFF2-40B4-BE49-F238E27FC236}">
                <a16:creationId xmlns:a16="http://schemas.microsoft.com/office/drawing/2014/main" id="{03C75088-F3CA-497D-A7A1-C601686EC647}"/>
              </a:ext>
            </a:extLst>
          </p:cNvPr>
          <p:cNvCxnSpPr>
            <a:cxnSpLocks/>
            <a:stCxn id="31" idx="2"/>
            <a:endCxn id="16" idx="0"/>
          </p:cNvCxnSpPr>
          <p:nvPr/>
        </p:nvCxnSpPr>
        <p:spPr>
          <a:xfrm flipH="1">
            <a:off x="3673177" y="2540974"/>
            <a:ext cx="3527" cy="297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Conector recto de flecha 200">
            <a:extLst>
              <a:ext uri="{FF2B5EF4-FFF2-40B4-BE49-F238E27FC236}">
                <a16:creationId xmlns:a16="http://schemas.microsoft.com/office/drawing/2014/main" id="{B3E6C8A2-DB55-4F25-9FCD-8A9DE3142F05}"/>
              </a:ext>
            </a:extLst>
          </p:cNvPr>
          <p:cNvCxnSpPr>
            <a:cxnSpLocks/>
            <a:stCxn id="16" idx="3"/>
            <a:endCxn id="119" idx="2"/>
          </p:cNvCxnSpPr>
          <p:nvPr/>
        </p:nvCxnSpPr>
        <p:spPr>
          <a:xfrm>
            <a:off x="4548196" y="3129379"/>
            <a:ext cx="6705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onector recto de flecha 201">
            <a:extLst>
              <a:ext uri="{FF2B5EF4-FFF2-40B4-BE49-F238E27FC236}">
                <a16:creationId xmlns:a16="http://schemas.microsoft.com/office/drawing/2014/main" id="{FEECAE32-399F-45A5-B54E-E24E54C41EDA}"/>
              </a:ext>
            </a:extLst>
          </p:cNvPr>
          <p:cNvCxnSpPr>
            <a:cxnSpLocks/>
            <a:stCxn id="16" idx="1"/>
            <a:endCxn id="73" idx="3"/>
          </p:cNvCxnSpPr>
          <p:nvPr/>
        </p:nvCxnSpPr>
        <p:spPr>
          <a:xfrm flipH="1">
            <a:off x="1955845" y="3129379"/>
            <a:ext cx="842313" cy="1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ector recto de flecha 208">
            <a:extLst>
              <a:ext uri="{FF2B5EF4-FFF2-40B4-BE49-F238E27FC236}">
                <a16:creationId xmlns:a16="http://schemas.microsoft.com/office/drawing/2014/main" id="{7CE679D4-AAD2-475B-B7C6-C69AD3B27739}"/>
              </a:ext>
            </a:extLst>
          </p:cNvPr>
          <p:cNvCxnSpPr>
            <a:cxnSpLocks/>
            <a:stCxn id="125" idx="3"/>
            <a:endCxn id="159" idx="1"/>
          </p:cNvCxnSpPr>
          <p:nvPr/>
        </p:nvCxnSpPr>
        <p:spPr>
          <a:xfrm flipV="1">
            <a:off x="8085911" y="2395591"/>
            <a:ext cx="594708" cy="3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Conector recto de flecha 209">
            <a:extLst>
              <a:ext uri="{FF2B5EF4-FFF2-40B4-BE49-F238E27FC236}">
                <a16:creationId xmlns:a16="http://schemas.microsoft.com/office/drawing/2014/main" id="{DE3CD67B-D566-4975-B7CF-7404FE72CB7B}"/>
              </a:ext>
            </a:extLst>
          </p:cNvPr>
          <p:cNvCxnSpPr>
            <a:cxnSpLocks/>
            <a:stCxn id="124" idx="3"/>
            <a:endCxn id="160" idx="1"/>
          </p:cNvCxnSpPr>
          <p:nvPr/>
        </p:nvCxnSpPr>
        <p:spPr>
          <a:xfrm flipV="1">
            <a:off x="8085912" y="3601301"/>
            <a:ext cx="576642" cy="5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Conector recto de flecha 217">
            <a:extLst>
              <a:ext uri="{FF2B5EF4-FFF2-40B4-BE49-F238E27FC236}">
                <a16:creationId xmlns:a16="http://schemas.microsoft.com/office/drawing/2014/main" id="{4198E54F-E350-49C2-9451-117B66EDC346}"/>
              </a:ext>
            </a:extLst>
          </p:cNvPr>
          <p:cNvCxnSpPr>
            <a:cxnSpLocks/>
            <a:stCxn id="162" idx="2"/>
            <a:endCxn id="167" idx="0"/>
          </p:cNvCxnSpPr>
          <p:nvPr/>
        </p:nvCxnSpPr>
        <p:spPr>
          <a:xfrm flipH="1">
            <a:off x="5781239" y="4991136"/>
            <a:ext cx="4861" cy="352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Conector recto de flecha 218">
            <a:extLst>
              <a:ext uri="{FF2B5EF4-FFF2-40B4-BE49-F238E27FC236}">
                <a16:creationId xmlns:a16="http://schemas.microsoft.com/office/drawing/2014/main" id="{673215EB-D893-43DF-8657-9073D24FD95B}"/>
              </a:ext>
            </a:extLst>
          </p:cNvPr>
          <p:cNvCxnSpPr>
            <a:cxnSpLocks/>
            <a:stCxn id="167" idx="3"/>
            <a:endCxn id="165" idx="1"/>
          </p:cNvCxnSpPr>
          <p:nvPr/>
        </p:nvCxnSpPr>
        <p:spPr>
          <a:xfrm flipV="1">
            <a:off x="6706224" y="5746731"/>
            <a:ext cx="346075" cy="2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Conector recto de flecha 219">
            <a:extLst>
              <a:ext uri="{FF2B5EF4-FFF2-40B4-BE49-F238E27FC236}">
                <a16:creationId xmlns:a16="http://schemas.microsoft.com/office/drawing/2014/main" id="{4BF4A5BC-6806-46A9-98BD-3C9E845CD4FC}"/>
              </a:ext>
            </a:extLst>
          </p:cNvPr>
          <p:cNvCxnSpPr>
            <a:cxnSpLocks/>
            <a:stCxn id="161" idx="3"/>
            <a:endCxn id="113" idx="1"/>
          </p:cNvCxnSpPr>
          <p:nvPr/>
        </p:nvCxnSpPr>
        <p:spPr>
          <a:xfrm>
            <a:off x="9051721" y="4544328"/>
            <a:ext cx="4554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Conector recto de flecha 229">
            <a:extLst>
              <a:ext uri="{FF2B5EF4-FFF2-40B4-BE49-F238E27FC236}">
                <a16:creationId xmlns:a16="http://schemas.microsoft.com/office/drawing/2014/main" id="{873A3136-8EF8-4017-B585-834D8F567947}"/>
              </a:ext>
            </a:extLst>
          </p:cNvPr>
          <p:cNvCxnSpPr>
            <a:cxnSpLocks/>
            <a:stCxn id="163" idx="2"/>
            <a:endCxn id="166" idx="0"/>
          </p:cNvCxnSpPr>
          <p:nvPr/>
        </p:nvCxnSpPr>
        <p:spPr>
          <a:xfrm flipH="1">
            <a:off x="3138409" y="5002901"/>
            <a:ext cx="15461" cy="579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Conector: angular 249">
            <a:extLst>
              <a:ext uri="{FF2B5EF4-FFF2-40B4-BE49-F238E27FC236}">
                <a16:creationId xmlns:a16="http://schemas.microsoft.com/office/drawing/2014/main" id="{C6DFD8B3-B96B-4D59-BBDC-9EC71A490106}"/>
              </a:ext>
            </a:extLst>
          </p:cNvPr>
          <p:cNvCxnSpPr>
            <a:cxnSpLocks/>
            <a:stCxn id="4" idx="2"/>
            <a:endCxn id="32" idx="0"/>
          </p:cNvCxnSpPr>
          <p:nvPr/>
        </p:nvCxnSpPr>
        <p:spPr>
          <a:xfrm rot="16200000" flipH="1">
            <a:off x="4408869" y="233644"/>
            <a:ext cx="333311" cy="179763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Conector: angular 253">
            <a:extLst>
              <a:ext uri="{FF2B5EF4-FFF2-40B4-BE49-F238E27FC236}">
                <a16:creationId xmlns:a16="http://schemas.microsoft.com/office/drawing/2014/main" id="{28D0B05C-17AC-42BF-9033-139F2058D7E2}"/>
              </a:ext>
            </a:extLst>
          </p:cNvPr>
          <p:cNvCxnSpPr>
            <a:cxnSpLocks/>
            <a:stCxn id="4" idx="2"/>
            <a:endCxn id="25" idx="0"/>
          </p:cNvCxnSpPr>
          <p:nvPr/>
        </p:nvCxnSpPr>
        <p:spPr>
          <a:xfrm rot="5400000">
            <a:off x="2591129" y="204668"/>
            <a:ext cx="324440" cy="184671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Conector: angular 256">
            <a:extLst>
              <a:ext uri="{FF2B5EF4-FFF2-40B4-BE49-F238E27FC236}">
                <a16:creationId xmlns:a16="http://schemas.microsoft.com/office/drawing/2014/main" id="{E38CB939-19BE-4039-A323-D91CD4EB7E03}"/>
              </a:ext>
            </a:extLst>
          </p:cNvPr>
          <p:cNvCxnSpPr>
            <a:cxnSpLocks/>
            <a:stCxn id="25" idx="2"/>
          </p:cNvCxnSpPr>
          <p:nvPr/>
        </p:nvCxnSpPr>
        <p:spPr>
          <a:xfrm rot="16200000" flipH="1">
            <a:off x="2573574" y="751649"/>
            <a:ext cx="359546" cy="184671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Conector: angular 260">
            <a:extLst>
              <a:ext uri="{FF2B5EF4-FFF2-40B4-BE49-F238E27FC236}">
                <a16:creationId xmlns:a16="http://schemas.microsoft.com/office/drawing/2014/main" id="{41FEFD47-B43D-4631-BD49-5C3AC17B7AF2}"/>
              </a:ext>
            </a:extLst>
          </p:cNvPr>
          <p:cNvCxnSpPr>
            <a:cxnSpLocks/>
            <a:stCxn id="32" idx="2"/>
            <a:endCxn id="31" idx="0"/>
          </p:cNvCxnSpPr>
          <p:nvPr/>
        </p:nvCxnSpPr>
        <p:spPr>
          <a:xfrm rot="5400000">
            <a:off x="4177652" y="994287"/>
            <a:ext cx="795743" cy="1797637"/>
          </a:xfrm>
          <a:prstGeom prst="bentConnector3">
            <a:avLst>
              <a:gd name="adj1" fmla="val 2153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Conector: angular 264">
            <a:extLst>
              <a:ext uri="{FF2B5EF4-FFF2-40B4-BE49-F238E27FC236}">
                <a16:creationId xmlns:a16="http://schemas.microsoft.com/office/drawing/2014/main" id="{8963E2A2-4F16-47CD-B29C-57D30591C169}"/>
              </a:ext>
            </a:extLst>
          </p:cNvPr>
          <p:cNvCxnSpPr>
            <a:cxnSpLocks/>
            <a:stCxn id="119" idx="5"/>
            <a:endCxn id="124" idx="1"/>
          </p:cNvCxnSpPr>
          <p:nvPr/>
        </p:nvCxnSpPr>
        <p:spPr>
          <a:xfrm>
            <a:off x="6348331" y="3129379"/>
            <a:ext cx="433539" cy="4777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Conector: angular 266">
            <a:extLst>
              <a:ext uri="{FF2B5EF4-FFF2-40B4-BE49-F238E27FC236}">
                <a16:creationId xmlns:a16="http://schemas.microsoft.com/office/drawing/2014/main" id="{A056CDC0-38EB-43E9-ABC8-79F935C0F227}"/>
              </a:ext>
            </a:extLst>
          </p:cNvPr>
          <p:cNvCxnSpPr>
            <a:cxnSpLocks/>
            <a:stCxn id="119" idx="5"/>
            <a:endCxn id="125" idx="1"/>
          </p:cNvCxnSpPr>
          <p:nvPr/>
        </p:nvCxnSpPr>
        <p:spPr>
          <a:xfrm flipV="1">
            <a:off x="6348331" y="2399533"/>
            <a:ext cx="433538" cy="72984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Conector: angular 269">
            <a:extLst>
              <a:ext uri="{FF2B5EF4-FFF2-40B4-BE49-F238E27FC236}">
                <a16:creationId xmlns:a16="http://schemas.microsoft.com/office/drawing/2014/main" id="{B5324503-7103-465F-A404-E7F7E95C201C}"/>
              </a:ext>
            </a:extLst>
          </p:cNvPr>
          <p:cNvCxnSpPr>
            <a:cxnSpLocks/>
            <a:stCxn id="159" idx="3"/>
            <a:endCxn id="163" idx="0"/>
          </p:cNvCxnSpPr>
          <p:nvPr/>
        </p:nvCxnSpPr>
        <p:spPr>
          <a:xfrm flipH="1">
            <a:off x="3153870" y="2395591"/>
            <a:ext cx="6830791" cy="1819931"/>
          </a:xfrm>
          <a:prstGeom prst="bentConnector4">
            <a:avLst>
              <a:gd name="adj1" fmla="val -8137"/>
              <a:gd name="adj2" fmla="val 828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Conector: angular 274">
            <a:extLst>
              <a:ext uri="{FF2B5EF4-FFF2-40B4-BE49-F238E27FC236}">
                <a16:creationId xmlns:a16="http://schemas.microsoft.com/office/drawing/2014/main" id="{49C4DFAA-F5D7-4800-A2B3-FB84364BC5C5}"/>
              </a:ext>
            </a:extLst>
          </p:cNvPr>
          <p:cNvCxnSpPr>
            <a:cxnSpLocks/>
            <a:stCxn id="160" idx="3"/>
            <a:endCxn id="162" idx="0"/>
          </p:cNvCxnSpPr>
          <p:nvPr/>
        </p:nvCxnSpPr>
        <p:spPr>
          <a:xfrm flipH="1">
            <a:off x="5786100" y="3601301"/>
            <a:ext cx="4289125" cy="602456"/>
          </a:xfrm>
          <a:prstGeom prst="bentConnector4">
            <a:avLst>
              <a:gd name="adj1" fmla="val -10806"/>
              <a:gd name="adj2" fmla="val 530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Conector recto 291">
            <a:extLst>
              <a:ext uri="{FF2B5EF4-FFF2-40B4-BE49-F238E27FC236}">
                <a16:creationId xmlns:a16="http://schemas.microsoft.com/office/drawing/2014/main" id="{8EC679E4-AD93-4BAF-AE61-DDEA44503A40}"/>
              </a:ext>
            </a:extLst>
          </p:cNvPr>
          <p:cNvCxnSpPr>
            <a:cxnSpLocks/>
            <a:stCxn id="125" idx="2"/>
            <a:endCxn id="124" idx="0"/>
          </p:cNvCxnSpPr>
          <p:nvPr/>
        </p:nvCxnSpPr>
        <p:spPr>
          <a:xfrm>
            <a:off x="7433890" y="2570723"/>
            <a:ext cx="1" cy="8651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Conector recto de flecha 303">
            <a:extLst>
              <a:ext uri="{FF2B5EF4-FFF2-40B4-BE49-F238E27FC236}">
                <a16:creationId xmlns:a16="http://schemas.microsoft.com/office/drawing/2014/main" id="{EB099E68-E470-4125-A783-5DD8A8772AFE}"/>
              </a:ext>
            </a:extLst>
          </p:cNvPr>
          <p:cNvCxnSpPr>
            <a:cxnSpLocks/>
            <a:endCxn id="161" idx="0"/>
          </p:cNvCxnSpPr>
          <p:nvPr/>
        </p:nvCxnSpPr>
        <p:spPr>
          <a:xfrm>
            <a:off x="7980981" y="3915867"/>
            <a:ext cx="0" cy="234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Conector recto 306">
            <a:extLst>
              <a:ext uri="{FF2B5EF4-FFF2-40B4-BE49-F238E27FC236}">
                <a16:creationId xmlns:a16="http://schemas.microsoft.com/office/drawing/2014/main" id="{D37EB817-581F-4DD6-BD8A-CC8759771671}"/>
              </a:ext>
            </a:extLst>
          </p:cNvPr>
          <p:cNvCxnSpPr>
            <a:cxnSpLocks/>
            <a:stCxn id="162" idx="1"/>
            <a:endCxn id="163" idx="3"/>
          </p:cNvCxnSpPr>
          <p:nvPr/>
        </p:nvCxnSpPr>
        <p:spPr>
          <a:xfrm flipH="1">
            <a:off x="3889717" y="4597447"/>
            <a:ext cx="966536" cy="11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Conector recto 318">
            <a:extLst>
              <a:ext uri="{FF2B5EF4-FFF2-40B4-BE49-F238E27FC236}">
                <a16:creationId xmlns:a16="http://schemas.microsoft.com/office/drawing/2014/main" id="{983D6550-098B-4D90-9185-2751719C82CA}"/>
              </a:ext>
            </a:extLst>
          </p:cNvPr>
          <p:cNvCxnSpPr>
            <a:cxnSpLocks/>
          </p:cNvCxnSpPr>
          <p:nvPr/>
        </p:nvCxnSpPr>
        <p:spPr>
          <a:xfrm>
            <a:off x="4365651" y="4589093"/>
            <a:ext cx="14668" cy="1803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Conector recto 320">
            <a:extLst>
              <a:ext uri="{FF2B5EF4-FFF2-40B4-BE49-F238E27FC236}">
                <a16:creationId xmlns:a16="http://schemas.microsoft.com/office/drawing/2014/main" id="{22F01AE3-BCB2-448D-B0B4-30C44C101A1D}"/>
              </a:ext>
            </a:extLst>
          </p:cNvPr>
          <p:cNvCxnSpPr>
            <a:cxnSpLocks/>
          </p:cNvCxnSpPr>
          <p:nvPr/>
        </p:nvCxnSpPr>
        <p:spPr>
          <a:xfrm>
            <a:off x="11780807" y="4544327"/>
            <a:ext cx="0" cy="1834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Conector recto 327">
            <a:extLst>
              <a:ext uri="{FF2B5EF4-FFF2-40B4-BE49-F238E27FC236}">
                <a16:creationId xmlns:a16="http://schemas.microsoft.com/office/drawing/2014/main" id="{6A7A45B3-64E4-405B-931A-B599267CB5E3}"/>
              </a:ext>
            </a:extLst>
          </p:cNvPr>
          <p:cNvCxnSpPr>
            <a:cxnSpLocks/>
            <a:stCxn id="161" idx="2"/>
          </p:cNvCxnSpPr>
          <p:nvPr/>
        </p:nvCxnSpPr>
        <p:spPr>
          <a:xfrm>
            <a:off x="7980981" y="4938017"/>
            <a:ext cx="0" cy="3547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Conector recto 333">
            <a:extLst>
              <a:ext uri="{FF2B5EF4-FFF2-40B4-BE49-F238E27FC236}">
                <a16:creationId xmlns:a16="http://schemas.microsoft.com/office/drawing/2014/main" id="{ADCBAD17-DC0E-494E-86C5-1651AE06628B}"/>
              </a:ext>
            </a:extLst>
          </p:cNvPr>
          <p:cNvCxnSpPr>
            <a:cxnSpLocks/>
            <a:stCxn id="113" idx="3"/>
          </p:cNvCxnSpPr>
          <p:nvPr/>
        </p:nvCxnSpPr>
        <p:spPr>
          <a:xfrm flipV="1">
            <a:off x="11191643" y="4544327"/>
            <a:ext cx="58916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Conector recto 338">
            <a:extLst>
              <a:ext uri="{FF2B5EF4-FFF2-40B4-BE49-F238E27FC236}">
                <a16:creationId xmlns:a16="http://schemas.microsoft.com/office/drawing/2014/main" id="{C0FB5BE2-CA79-4352-B6A4-B1C78D6FC1E0}"/>
              </a:ext>
            </a:extLst>
          </p:cNvPr>
          <p:cNvCxnSpPr>
            <a:cxnSpLocks/>
          </p:cNvCxnSpPr>
          <p:nvPr/>
        </p:nvCxnSpPr>
        <p:spPr>
          <a:xfrm flipV="1">
            <a:off x="7980981" y="5277077"/>
            <a:ext cx="3799826" cy="78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Conector recto 341">
            <a:extLst>
              <a:ext uri="{FF2B5EF4-FFF2-40B4-BE49-F238E27FC236}">
                <a16:creationId xmlns:a16="http://schemas.microsoft.com/office/drawing/2014/main" id="{33A0241A-2F4F-4914-9118-477E3017F471}"/>
              </a:ext>
            </a:extLst>
          </p:cNvPr>
          <p:cNvCxnSpPr>
            <a:cxnSpLocks/>
            <a:endCxn id="165" idx="2"/>
          </p:cNvCxnSpPr>
          <p:nvPr/>
        </p:nvCxnSpPr>
        <p:spPr>
          <a:xfrm flipV="1">
            <a:off x="7801512" y="5915202"/>
            <a:ext cx="0" cy="4638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Conector recto 354">
            <a:extLst>
              <a:ext uri="{FF2B5EF4-FFF2-40B4-BE49-F238E27FC236}">
                <a16:creationId xmlns:a16="http://schemas.microsoft.com/office/drawing/2014/main" id="{E8917544-5C43-42F1-B5AC-E08BE5B0C117}"/>
              </a:ext>
            </a:extLst>
          </p:cNvPr>
          <p:cNvCxnSpPr>
            <a:cxnSpLocks/>
          </p:cNvCxnSpPr>
          <p:nvPr/>
        </p:nvCxnSpPr>
        <p:spPr>
          <a:xfrm>
            <a:off x="7413470" y="2928995"/>
            <a:ext cx="3100563" cy="11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Conector recto 361">
            <a:extLst>
              <a:ext uri="{FF2B5EF4-FFF2-40B4-BE49-F238E27FC236}">
                <a16:creationId xmlns:a16="http://schemas.microsoft.com/office/drawing/2014/main" id="{67DAFF7C-8252-49D3-81FD-5125AD3E12EC}"/>
              </a:ext>
            </a:extLst>
          </p:cNvPr>
          <p:cNvCxnSpPr>
            <a:cxnSpLocks/>
          </p:cNvCxnSpPr>
          <p:nvPr/>
        </p:nvCxnSpPr>
        <p:spPr>
          <a:xfrm flipV="1">
            <a:off x="1510018" y="6379100"/>
            <a:ext cx="10270789" cy="359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Conector: angular 372">
            <a:extLst>
              <a:ext uri="{FF2B5EF4-FFF2-40B4-BE49-F238E27FC236}">
                <a16:creationId xmlns:a16="http://schemas.microsoft.com/office/drawing/2014/main" id="{449398B7-63CF-41E6-9667-1DA125203AA6}"/>
              </a:ext>
            </a:extLst>
          </p:cNvPr>
          <p:cNvCxnSpPr>
            <a:cxnSpLocks/>
            <a:endCxn id="16" idx="2"/>
          </p:cNvCxnSpPr>
          <p:nvPr/>
        </p:nvCxnSpPr>
        <p:spPr>
          <a:xfrm rot="5400000" flipH="1" flipV="1">
            <a:off x="1094034" y="3835863"/>
            <a:ext cx="2995127" cy="2163159"/>
          </a:xfrm>
          <a:prstGeom prst="bentConnector3">
            <a:avLst>
              <a:gd name="adj1" fmla="val 925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Conector: angular 375">
            <a:extLst>
              <a:ext uri="{FF2B5EF4-FFF2-40B4-BE49-F238E27FC236}">
                <a16:creationId xmlns:a16="http://schemas.microsoft.com/office/drawing/2014/main" id="{F14D880A-5E1A-4167-900D-5D0C796BC5E9}"/>
              </a:ext>
            </a:extLst>
          </p:cNvPr>
          <p:cNvCxnSpPr>
            <a:cxnSpLocks/>
            <a:stCxn id="73" idx="0"/>
            <a:endCxn id="4" idx="1"/>
          </p:cNvCxnSpPr>
          <p:nvPr/>
        </p:nvCxnSpPr>
        <p:spPr>
          <a:xfrm rot="5400000" flipH="1" flipV="1">
            <a:off x="946871" y="963275"/>
            <a:ext cx="2074098" cy="174221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43823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82</Words>
  <Application>Microsoft Office PowerPoint</Application>
  <PresentationFormat>Panorámica</PresentationFormat>
  <Paragraphs>29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EUGENIO MSSOFT</dc:creator>
  <cp:lastModifiedBy>EUGENIO MSSOFT</cp:lastModifiedBy>
  <cp:revision>19</cp:revision>
  <dcterms:created xsi:type="dcterms:W3CDTF">2021-04-26T16:26:43Z</dcterms:created>
  <dcterms:modified xsi:type="dcterms:W3CDTF">2021-05-28T17:29:44Z</dcterms:modified>
</cp:coreProperties>
</file>