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017BD-8DE6-CC40-AFCD-0BD7FA8FA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MEDIO AMBIENTE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BBE7A8-ECD7-8FD6-FF13-0B2ED92F4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Claudia Aguilar García</a:t>
            </a:r>
          </a:p>
          <a:p>
            <a:r>
              <a:rPr lang="es-ES" dirty="0"/>
              <a:t>Alejandro López Gallego</a:t>
            </a:r>
          </a:p>
          <a:p>
            <a:r>
              <a:rPr lang="es-ES" dirty="0"/>
              <a:t>Javier Martínez Hernández </a:t>
            </a:r>
          </a:p>
          <a:p>
            <a:r>
              <a:rPr lang="es-ES" dirty="0"/>
              <a:t>Paula Zapata García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89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818C-0E97-B849-88B8-5B3CED2A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Logo del Trabajo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2D1CE8-5578-E8E5-6D29-077CBEC70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067" y="2467993"/>
            <a:ext cx="5381895" cy="38884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7685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E7390-EAF6-5BC8-F340-EBE704B6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Inicio del programa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624A32-81A3-5502-96DA-D1B7D1A0847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0" b="18925"/>
          <a:stretch/>
        </p:blipFill>
        <p:spPr bwMode="auto">
          <a:xfrm>
            <a:off x="454574" y="2336874"/>
            <a:ext cx="4931303" cy="35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450134-1B3D-98E9-57B8-2D0DF78339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r="48573" b="38887"/>
          <a:stretch/>
        </p:blipFill>
        <p:spPr bwMode="auto">
          <a:xfrm>
            <a:off x="5983358" y="2336874"/>
            <a:ext cx="5367129" cy="35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9D5E7-3B03-D98D-BF0C-71D31401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de fuentes y funciones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2920F0-5964-8235-240B-4932DAB4C6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4" y="2270430"/>
            <a:ext cx="7342923" cy="373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2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8DD18-7EBE-061C-03B7-2EA7047F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FUNCIONES</a:t>
            </a:r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4FEA67-3A46-DEFF-0F27-FBBFC04F602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28" y="2336873"/>
            <a:ext cx="3974813" cy="200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325FA88-F2C8-E3DC-38E3-1C4EABD7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28" y="4492539"/>
            <a:ext cx="3974813" cy="20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AA10A-D5E5-D2E1-7D58-DC33D78A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73" y="2365461"/>
            <a:ext cx="4632933" cy="197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03F2760-BBE8-9CAF-8AA2-5C75BE4D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73" y="4492539"/>
            <a:ext cx="4700058" cy="20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61CC879-1F9C-D202-C75C-5C209103DD41}"/>
              </a:ext>
            </a:extLst>
          </p:cNvPr>
          <p:cNvSpPr txBox="1"/>
          <p:nvPr/>
        </p:nvSpPr>
        <p:spPr>
          <a:xfrm>
            <a:off x="-57867" y="302961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 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BA8BFA-38B6-A9FB-3446-9C4387A9B9F9}"/>
              </a:ext>
            </a:extLst>
          </p:cNvPr>
          <p:cNvSpPr txBox="1"/>
          <p:nvPr/>
        </p:nvSpPr>
        <p:spPr>
          <a:xfrm>
            <a:off x="-57868" y="5031324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 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AB70D4-B177-7192-DA5E-F7A5D9989E08}"/>
              </a:ext>
            </a:extLst>
          </p:cNvPr>
          <p:cNvSpPr txBox="1"/>
          <p:nvPr/>
        </p:nvSpPr>
        <p:spPr>
          <a:xfrm>
            <a:off x="5355998" y="296839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 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ACC056-7ED0-9DC4-1636-5C417F704870}"/>
              </a:ext>
            </a:extLst>
          </p:cNvPr>
          <p:cNvSpPr txBox="1"/>
          <p:nvPr/>
        </p:nvSpPr>
        <p:spPr>
          <a:xfrm>
            <a:off x="5355998" y="4970104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 4</a:t>
            </a:r>
          </a:p>
        </p:txBody>
      </p:sp>
    </p:spTree>
    <p:extLst>
      <p:ext uri="{BB962C8B-B14F-4D97-AF65-F5344CB8AC3E}">
        <p14:creationId xmlns:p14="http://schemas.microsoft.com/office/powerpoint/2010/main" val="40717858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49</TotalTime>
  <Words>34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MEDIO AMBIENTE</vt:lpstr>
      <vt:lpstr>Logo del Trabajo</vt:lpstr>
      <vt:lpstr>Inicio del programa</vt:lpstr>
      <vt:lpstr>Datos de fuentes y funciones</vt:lpstr>
      <vt:lpstr>FUNCIONES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MEDIO AMBIENTE</dc:title>
  <dc:creator>Alejandro López Gallego</dc:creator>
  <cp:lastModifiedBy>Alejandro López Gallego</cp:lastModifiedBy>
  <cp:revision>1</cp:revision>
  <dcterms:created xsi:type="dcterms:W3CDTF">2023-05-17T10:16:32Z</dcterms:created>
  <dcterms:modified xsi:type="dcterms:W3CDTF">2023-05-17T11:06:11Z</dcterms:modified>
</cp:coreProperties>
</file>