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79354-30A1-1C8C-2B4B-80D86FF98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D224E2-ABA8-EE40-3181-86E93FE7C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EFE3C-7A7F-345D-5933-C1A58191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1E4E9-33F5-FDB7-7E3A-BE867AEB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7435C7-1D3A-2FF7-7440-F55C2807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92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AC8E5-6072-826B-A6DD-03B62323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636E95-4670-C027-5C81-10F9693D9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47445-4E6B-8C83-C544-8D200563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3301E-27D6-E53B-7BD9-F6D648D7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50DC5-CAF9-45D8-E802-1C2B2535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3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CCE0C9-FD0E-AEAA-B344-52F627015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0E09EA-C854-6BCB-D754-CC09C71B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6E416-7A20-9333-EF90-E3721C47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5CD62-6081-8D0B-4E67-DABEBD37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6EF3A-CB2F-1848-FD9E-C9D5C0DC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7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7C770-DF6D-A6C7-6A6E-EE2F0551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DC7B1-08FC-B4FF-AEA3-BF7D24C5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FD7492-83F7-79E3-87C1-801FC117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3E0BA-F9B7-9946-19AA-96EE7F76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192FA2-224A-E1E3-84F1-644AE5D8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92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3906-DCC5-FA51-EB8B-EF9E1AED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5AA37-20A2-DAC1-A044-D6C71284D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074B8-64A0-68B0-D3A1-46C2DE0B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4561C-BD8F-F15F-4B8B-07921C15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954F89-E67E-D1BD-247E-7733EEE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72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B151E-EEC6-580C-37A3-1C9B9F00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9530E-1171-34BF-9543-2219DC8D5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80B7F-8135-D396-7B7D-53B00749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4EAEF5-B900-BAF5-690E-2CF6F843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0E60A3-B055-2477-9DD3-6610E4F7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36892A-D95E-FCA9-D7D8-CD0EF3AE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42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076D6-AE39-B6B2-5931-81C6807F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14F330-BF59-11FE-26C6-EB2F11D8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1F8079-9B65-DD51-3166-0B5FDE34B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1FB74E-5823-B92C-95E7-DB42D3FDA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44C8DA-E8F6-C0E7-E404-2C80B4ADE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8B8D40-916D-1E54-3EBB-2D80F64D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DF2889-9F99-66D3-40EE-B7762339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B9A44C-53D3-D776-FB31-9A85E623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4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EC306-3A0B-DF1B-B990-911D57FA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5F4E4E-80D0-D769-3B21-E8513503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AFC8E1-970F-41F6-CBD0-56D829B9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47D41E-13BE-18E6-02E7-41FF7B0A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51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FBF6EF-FB95-227B-0DFA-E1676022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A2E077-18CA-88CB-62DD-61367E7E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917F60-90E1-85E1-E064-FE17DAD0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17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4F889-6202-1463-1C92-532493B7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ACB4E-91E8-8CBA-552C-A29068A5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23EB8B-1945-1552-4F8B-7CDFE1BB0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66089-6729-DD01-E340-60DFD956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D07D6-0DB0-463B-3496-E5F0E229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D9E72F-297A-ABE7-0BE3-92F3BBAC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68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10C0-4E62-A8D2-43FC-B4AA1359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E3625C-88A3-0D61-A8B5-522623781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A38B58-37D8-E656-8F35-3E7A2FD14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64358-A388-9BD3-8F9F-9FE773E3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3E4829-49A7-63D2-AA86-823802F9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E4709F-6C7D-991D-4F2B-C15C01EC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69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FA9FA6-9191-FBBD-09FF-C56B3F96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B57D5C-C05C-DD81-D148-D518010B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6EC75-725C-2582-EA62-F8929FE7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C4852-1E2B-49B6-BD89-7F0A5103F688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997C1B-BCD9-2C61-3B07-DA2088BBF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32C125-1FDA-E025-BDEF-87FB8F125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DBB1-97FA-4435-813B-DC1597C872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13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28FD5AC-290C-8FD3-5B1E-4B5501696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47" y="5505855"/>
            <a:ext cx="11880718" cy="1196502"/>
          </a:xfrm>
        </p:spPr>
        <p:txBody>
          <a:bodyPr>
            <a:normAutofit/>
          </a:bodyPr>
          <a:lstStyle/>
          <a:p>
            <a:r>
              <a:rPr lang="es-ES" sz="1600" b="1" i="1" u="sng" dirty="0"/>
              <a:t>TRABAJO INFORMATICA 2022-2023</a:t>
            </a:r>
          </a:p>
          <a:p>
            <a:pPr algn="just"/>
            <a:r>
              <a:rPr lang="es-ES" sz="1600" b="1" i="1" dirty="0"/>
              <a:t>ROCIO MOLINA RUIZ 56491, LAURA RINCÓN GAITERO 56557,  CARLOTA CALDERÓN GARCÍA 56302 , MARIA SOLEDAD PEÑA BENITA, MARIO CALDERÓN SANTOLARIA 56303</a:t>
            </a:r>
          </a:p>
        </p:txBody>
      </p:sp>
      <p:pic>
        <p:nvPicPr>
          <p:cNvPr id="1026" name="Picture 2" descr="Universidad Politécnica de Madrid">
            <a:extLst>
              <a:ext uri="{FF2B5EF4-FFF2-40B4-BE49-F238E27FC236}">
                <a16:creationId xmlns:a16="http://schemas.microsoft.com/office/drawing/2014/main" id="{4CC1CD2B-6934-6E87-51DE-2616E5FAA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7" y="683433"/>
            <a:ext cx="1798723" cy="138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Técnica Superior de Ingeniería y Diseño Industrial">
            <a:extLst>
              <a:ext uri="{FF2B5EF4-FFF2-40B4-BE49-F238E27FC236}">
                <a16:creationId xmlns:a16="http://schemas.microsoft.com/office/drawing/2014/main" id="{576CBA31-B6E1-34D5-717E-DF265D1F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157" y="559144"/>
            <a:ext cx="2825115" cy="12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9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6FBCB-D068-B8E4-1BD0-96936CF9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>
                <a:latin typeface="Bahnschrift SemiBold Condensed" panose="020B0502040204020203" pitchFamily="34" charset="0"/>
              </a:rPr>
              <a:t>¿QUIÉNES SOMOS?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E577F-58FC-9B6C-752A-C63E931A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1527"/>
            <a:ext cx="10750420" cy="319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ABM</a:t>
            </a:r>
            <a:r>
              <a:rPr lang="es-ES" sz="2400" dirty="0"/>
              <a:t> es una aplicación innovadora que proporciona información valiosa sobre la pureza del agua en los barrios de </a:t>
            </a:r>
            <a:r>
              <a:rPr lang="es-ES" sz="2400" b="1" dirty="0"/>
              <a:t>Arganzuela, Madrid. </a:t>
            </a:r>
          </a:p>
          <a:p>
            <a:pPr marL="0" indent="0">
              <a:buNone/>
            </a:pPr>
            <a:r>
              <a:rPr lang="es-ES" sz="2400" dirty="0"/>
              <a:t>Nuestra dedicación a recopilar datos precisos y ofrecer actualizaciones en tiempo real garantiza que los usuarios puedan tomar decisiones informadas sobre el consumo de agua. </a:t>
            </a:r>
          </a:p>
          <a:p>
            <a:pPr marL="0" indent="0">
              <a:buNone/>
            </a:pPr>
            <a:r>
              <a:rPr lang="es-ES" sz="2400" dirty="0"/>
              <a:t>Esperamos que nuestra aplicación ayude a mejorar la calidad de vida de los residentes en Arganzuela y que encuentren en ABM una herramienta confiable para acceder a información sobre la pureza del agua en sus barrios. 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8754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6FBCB-D068-B8E4-1BD0-96936CF9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>
                <a:latin typeface="Bahnschrift SemiBold Condensed" panose="020B0502040204020203" pitchFamily="34" charset="0"/>
              </a:rPr>
              <a:t>¿POR QUÉ DEBES ELEGIRNOS?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E577F-58FC-9B6C-752A-C63E931A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882"/>
            <a:ext cx="10515600" cy="335286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s-ES" sz="2400" dirty="0"/>
              <a:t>Acceso rápido y conveniente: se encuentra en todos los dispositivos móviles tanto en IOS como en Android, brindando a los usuarios un acceso rápido y conveniente a la información y servicios que necesiten en cualquier momento y lugar. </a:t>
            </a:r>
          </a:p>
          <a:p>
            <a:pPr marL="457200" indent="-457200">
              <a:buAutoNum type="arabicPeriod"/>
            </a:pPr>
            <a:r>
              <a:rPr lang="es-ES" sz="2400" dirty="0"/>
              <a:t>Experiencia personalizada: la aplicación permite personalizar la experiencia del usuario según sus preferencias y necesidades. </a:t>
            </a:r>
          </a:p>
          <a:p>
            <a:pPr marL="457200" indent="-457200">
              <a:buAutoNum type="arabicPeriod"/>
            </a:pPr>
            <a:r>
              <a:rPr lang="es-ES" sz="2400" dirty="0"/>
              <a:t>Seguridad y privacidad: la aplicación brinda un mayor nivel de seguridad y protección de datos. </a:t>
            </a:r>
          </a:p>
        </p:txBody>
      </p:sp>
    </p:spTree>
    <p:extLst>
      <p:ext uri="{BB962C8B-B14F-4D97-AF65-F5344CB8AC3E}">
        <p14:creationId xmlns:p14="http://schemas.microsoft.com/office/powerpoint/2010/main" val="222156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6FBCB-D068-B8E4-1BD0-96936CF9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>
                <a:latin typeface="Bahnschrift SemiBold Condensed" panose="020B0502040204020203" pitchFamily="34" charset="0"/>
              </a:rPr>
              <a:t>FUNCIONAMIENTO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E577F-58FC-9B6C-752A-C63E931A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30" y="17603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primer lugar deberás </a:t>
            </a:r>
            <a:r>
              <a:rPr lang="es-ES" dirty="0" err="1"/>
              <a:t>regístrarte</a:t>
            </a:r>
            <a:r>
              <a:rPr lang="es-ES" dirty="0"/>
              <a:t> proporcionando tu nombre, apellidos, edad y código postal. </a:t>
            </a:r>
          </a:p>
          <a:p>
            <a:pPr marL="0" indent="0">
              <a:buNone/>
            </a:pPr>
            <a:r>
              <a:rPr lang="es-ES" dirty="0"/>
              <a:t>A continuación, elige un nombre de usuario y una contraseña que deberás recordar para acceder a la aplicación en futuras ocasiones.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s-ES" dirty="0"/>
              <a:t>Una vez que hayas ingresado al programa, podrás seleccionar el barrio del cual deseas consultar los datos. En nuestra aplicación, ofrecemos dos tipos de información para cada barrio: datos específicos (nivel de pH, conductividad, turbidez y coliformes) y datos numéricos (media, el valor mínimo y el valor máximo ).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090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6FBCB-D068-B8E4-1BD0-96936CF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29497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¡</a:t>
            </a:r>
            <a:r>
              <a:rPr lang="es-ES" b="1" i="1" dirty="0">
                <a:solidFill>
                  <a:srgbClr val="374151"/>
                </a:solidFill>
                <a:effectLst/>
                <a:latin typeface="Söhne"/>
              </a:rPr>
              <a:t>ESPERAMOS QUE ESTA HERRAMIENTA SEA DE GRAN UTILIDAD PARA TI!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0513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309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Bahnschrift SemiBold Condensed</vt:lpstr>
      <vt:lpstr>Calibri</vt:lpstr>
      <vt:lpstr>Calibri Light</vt:lpstr>
      <vt:lpstr>Söhne</vt:lpstr>
      <vt:lpstr>Tema de Office</vt:lpstr>
      <vt:lpstr>Presentación de PowerPoint</vt:lpstr>
      <vt:lpstr>¿QUIÉNES SOMOS? </vt:lpstr>
      <vt:lpstr>¿POR QUÉ DEBES ELEGIRNOS? </vt:lpstr>
      <vt:lpstr>FUNCIONAMIENTO </vt:lpstr>
      <vt:lpstr>¡ESPERAMOS QUE ESTA HERRAMIENTA SEA DE GRAN UTILIDAD PARA TI!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RINCON GAITERO</dc:creator>
  <cp:lastModifiedBy>LAURA RINCON GAITERO</cp:lastModifiedBy>
  <cp:revision>4</cp:revision>
  <dcterms:created xsi:type="dcterms:W3CDTF">2023-05-19T07:55:16Z</dcterms:created>
  <dcterms:modified xsi:type="dcterms:W3CDTF">2023-05-19T09:21:40Z</dcterms:modified>
</cp:coreProperties>
</file>