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3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12916-AD3A-4B28-9725-CE329198FCAA}" v="9" dt="2023-05-19T16:32:21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escribano" userId="ac5b660158b21bd5" providerId="LiveId" clId="{73E12916-AD3A-4B28-9725-CE329198FCAA}"/>
    <pc:docChg chg="custSel addSld delSld modSld">
      <pc:chgData name="natalia escribano" userId="ac5b660158b21bd5" providerId="LiveId" clId="{73E12916-AD3A-4B28-9725-CE329198FCAA}" dt="2023-05-19T16:33:16.181" v="607" actId="20577"/>
      <pc:docMkLst>
        <pc:docMk/>
      </pc:docMkLst>
      <pc:sldChg chg="delSp modSp mod delDesignElem">
        <pc:chgData name="natalia escribano" userId="ac5b660158b21bd5" providerId="LiveId" clId="{73E12916-AD3A-4B28-9725-CE329198FCAA}" dt="2023-05-19T16:22:33.237" v="558" actId="27636"/>
        <pc:sldMkLst>
          <pc:docMk/>
          <pc:sldMk cId="2539185044" sldId="256"/>
        </pc:sldMkLst>
        <pc:spChg chg="mod">
          <ac:chgData name="natalia escribano" userId="ac5b660158b21bd5" providerId="LiveId" clId="{73E12916-AD3A-4B28-9725-CE329198FCAA}" dt="2023-05-19T16:22:33.237" v="558" actId="27636"/>
          <ac:spMkLst>
            <pc:docMk/>
            <pc:sldMk cId="2539185044" sldId="256"/>
            <ac:spMk id="3" creationId="{FAEA1301-62B3-5625-ADCE-6F6E44A974D5}"/>
          </ac:spMkLst>
        </pc:spChg>
        <pc:spChg chg="del">
          <ac:chgData name="natalia escribano" userId="ac5b660158b21bd5" providerId="LiveId" clId="{73E12916-AD3A-4B28-9725-CE329198FCAA}" dt="2023-05-19T16:22:33.082" v="557"/>
          <ac:spMkLst>
            <pc:docMk/>
            <pc:sldMk cId="2539185044" sldId="256"/>
            <ac:spMk id="10" creationId="{32E62931-8EB4-42BB-BAAB-D8757BE66D8E}"/>
          </ac:spMkLst>
        </pc:spChg>
      </pc:sldChg>
      <pc:sldChg chg="modSp">
        <pc:chgData name="natalia escribano" userId="ac5b660158b21bd5" providerId="LiveId" clId="{73E12916-AD3A-4B28-9725-CE329198FCAA}" dt="2023-05-19T16:31:05.127" v="563"/>
        <pc:sldMkLst>
          <pc:docMk/>
          <pc:sldMk cId="1071229361" sldId="257"/>
        </pc:sldMkLst>
        <pc:spChg chg="mod">
          <ac:chgData name="natalia escribano" userId="ac5b660158b21bd5" providerId="LiveId" clId="{73E12916-AD3A-4B28-9725-CE329198FCAA}" dt="2023-05-19T16:31:05.127" v="563"/>
          <ac:spMkLst>
            <pc:docMk/>
            <pc:sldMk cId="1071229361" sldId="257"/>
            <ac:spMk id="2" creationId="{3E74E689-2BA5-0FBD-9408-55A45B79B2FB}"/>
          </ac:spMkLst>
        </pc:spChg>
        <pc:picChg chg="mod">
          <ac:chgData name="natalia escribano" userId="ac5b660158b21bd5" providerId="LiveId" clId="{73E12916-AD3A-4B28-9725-CE329198FCAA}" dt="2023-05-19T16:31:05.127" v="563"/>
          <ac:picMkLst>
            <pc:docMk/>
            <pc:sldMk cId="1071229361" sldId="257"/>
            <ac:picMk id="5" creationId="{00CA1167-1A8C-26A7-DC44-1D1511138F45}"/>
          </ac:picMkLst>
        </pc:picChg>
      </pc:sldChg>
      <pc:sldChg chg="del">
        <pc:chgData name="natalia escribano" userId="ac5b660158b21bd5" providerId="LiveId" clId="{73E12916-AD3A-4B28-9725-CE329198FCAA}" dt="2023-05-19T16:00:59.399" v="11" actId="2696"/>
        <pc:sldMkLst>
          <pc:docMk/>
          <pc:sldMk cId="2081265397" sldId="258"/>
        </pc:sldMkLst>
      </pc:sldChg>
      <pc:sldChg chg="modSp mod">
        <pc:chgData name="natalia escribano" userId="ac5b660158b21bd5" providerId="LiveId" clId="{73E12916-AD3A-4B28-9725-CE329198FCAA}" dt="2023-05-19T16:31:05.127" v="563"/>
        <pc:sldMkLst>
          <pc:docMk/>
          <pc:sldMk cId="1245324760" sldId="259"/>
        </pc:sldMkLst>
        <pc:spChg chg="mod">
          <ac:chgData name="natalia escribano" userId="ac5b660158b21bd5" providerId="LiveId" clId="{73E12916-AD3A-4B28-9725-CE329198FCAA}" dt="2023-05-19T16:31:05.127" v="563"/>
          <ac:spMkLst>
            <pc:docMk/>
            <pc:sldMk cId="1245324760" sldId="259"/>
            <ac:spMk id="2" creationId="{9DD447FF-67F6-74CE-22CC-2BCC49F794E9}"/>
          </ac:spMkLst>
        </pc:spChg>
        <pc:spChg chg="mod">
          <ac:chgData name="natalia escribano" userId="ac5b660158b21bd5" providerId="LiveId" clId="{73E12916-AD3A-4B28-9725-CE329198FCAA}" dt="2023-05-19T16:00:49.721" v="10" actId="20577"/>
          <ac:spMkLst>
            <pc:docMk/>
            <pc:sldMk cId="1245324760" sldId="259"/>
            <ac:spMk id="5" creationId="{09DC2CBE-0C5F-A032-CAA5-157787ECEB11}"/>
          </ac:spMkLst>
        </pc:spChg>
      </pc:sldChg>
      <pc:sldChg chg="modSp new">
        <pc:chgData name="natalia escribano" userId="ac5b660158b21bd5" providerId="LiveId" clId="{73E12916-AD3A-4B28-9725-CE329198FCAA}" dt="2023-05-19T16:31:05.127" v="563"/>
        <pc:sldMkLst>
          <pc:docMk/>
          <pc:sldMk cId="2953910949" sldId="260"/>
        </pc:sldMkLst>
        <pc:spChg chg="mod">
          <ac:chgData name="natalia escribano" userId="ac5b660158b21bd5" providerId="LiveId" clId="{73E12916-AD3A-4B28-9725-CE329198FCAA}" dt="2023-05-19T16:31:05.127" v="563"/>
          <ac:spMkLst>
            <pc:docMk/>
            <pc:sldMk cId="2953910949" sldId="260"/>
            <ac:spMk id="2" creationId="{781F4E72-6023-9ED5-D730-8A369CA676AC}"/>
          </ac:spMkLst>
        </pc:spChg>
        <pc:spChg chg="mod">
          <ac:chgData name="natalia escribano" userId="ac5b660158b21bd5" providerId="LiveId" clId="{73E12916-AD3A-4B28-9725-CE329198FCAA}" dt="2023-05-19T16:31:05.127" v="563"/>
          <ac:spMkLst>
            <pc:docMk/>
            <pc:sldMk cId="2953910949" sldId="260"/>
            <ac:spMk id="3" creationId="{324F3896-5326-8E26-E211-3FEE1B0EA8FD}"/>
          </ac:spMkLst>
        </pc:spChg>
        <pc:spChg chg="mod">
          <ac:chgData name="natalia escribano" userId="ac5b660158b21bd5" providerId="LiveId" clId="{73E12916-AD3A-4B28-9725-CE329198FCAA}" dt="2023-05-19T16:31:05.127" v="563"/>
          <ac:spMkLst>
            <pc:docMk/>
            <pc:sldMk cId="2953910949" sldId="260"/>
            <ac:spMk id="4" creationId="{8F8B047D-BFE0-10CD-4D22-5681979A6FD6}"/>
          </ac:spMkLst>
        </pc:spChg>
      </pc:sldChg>
      <pc:sldChg chg="addSp delSp modSp new mod">
        <pc:chgData name="natalia escribano" userId="ac5b660158b21bd5" providerId="LiveId" clId="{73E12916-AD3A-4B28-9725-CE329198FCAA}" dt="2023-05-19T16:31:25.501" v="566"/>
        <pc:sldMkLst>
          <pc:docMk/>
          <pc:sldMk cId="736270165" sldId="261"/>
        </pc:sldMkLst>
        <pc:spChg chg="mod">
          <ac:chgData name="natalia escribano" userId="ac5b660158b21bd5" providerId="LiveId" clId="{73E12916-AD3A-4B28-9725-CE329198FCAA}" dt="2023-05-19T16:31:05.127" v="563"/>
          <ac:spMkLst>
            <pc:docMk/>
            <pc:sldMk cId="736270165" sldId="261"/>
            <ac:spMk id="2" creationId="{40A4D511-68B4-C3BB-AC7C-9CE2224EE232}"/>
          </ac:spMkLst>
        </pc:spChg>
        <pc:spChg chg="mod">
          <ac:chgData name="natalia escribano" userId="ac5b660158b21bd5" providerId="LiveId" clId="{73E12916-AD3A-4B28-9725-CE329198FCAA}" dt="2023-05-19T16:31:05.127" v="563"/>
          <ac:spMkLst>
            <pc:docMk/>
            <pc:sldMk cId="736270165" sldId="261"/>
            <ac:spMk id="3" creationId="{D89E2400-B2C7-E494-C891-19F42227A879}"/>
          </ac:spMkLst>
        </pc:spChg>
        <pc:picChg chg="add del mod">
          <ac:chgData name="natalia escribano" userId="ac5b660158b21bd5" providerId="LiveId" clId="{73E12916-AD3A-4B28-9725-CE329198FCAA}" dt="2023-05-19T16:31:19.658" v="564" actId="21"/>
          <ac:picMkLst>
            <pc:docMk/>
            <pc:sldMk cId="736270165" sldId="261"/>
            <ac:picMk id="5" creationId="{02160160-ACA9-3E5F-A8DD-1026671AF020}"/>
          </ac:picMkLst>
        </pc:picChg>
        <pc:picChg chg="add del mod">
          <ac:chgData name="natalia escribano" userId="ac5b660158b21bd5" providerId="LiveId" clId="{73E12916-AD3A-4B28-9725-CE329198FCAA}" dt="2023-05-19T16:31:25.501" v="566"/>
          <ac:picMkLst>
            <pc:docMk/>
            <pc:sldMk cId="736270165" sldId="261"/>
            <ac:picMk id="6" creationId="{87922BA1-48D5-89E8-74B2-170C9E0BA7BB}"/>
          </ac:picMkLst>
        </pc:picChg>
      </pc:sldChg>
      <pc:sldChg chg="addSp delSp modSp new mod">
        <pc:chgData name="natalia escribano" userId="ac5b660158b21bd5" providerId="LiveId" clId="{73E12916-AD3A-4B28-9725-CE329198FCAA}" dt="2023-05-19T16:33:16.181" v="607" actId="20577"/>
        <pc:sldMkLst>
          <pc:docMk/>
          <pc:sldMk cId="525370147" sldId="262"/>
        </pc:sldMkLst>
        <pc:spChg chg="mod">
          <ac:chgData name="natalia escribano" userId="ac5b660158b21bd5" providerId="LiveId" clId="{73E12916-AD3A-4B28-9725-CE329198FCAA}" dt="2023-05-19T16:31:05.127" v="563"/>
          <ac:spMkLst>
            <pc:docMk/>
            <pc:sldMk cId="525370147" sldId="262"/>
            <ac:spMk id="2" creationId="{4ECF2B2C-193F-B2A0-C153-839B576DA427}"/>
          </ac:spMkLst>
        </pc:spChg>
        <pc:spChg chg="mod">
          <ac:chgData name="natalia escribano" userId="ac5b660158b21bd5" providerId="LiveId" clId="{73E12916-AD3A-4B28-9725-CE329198FCAA}" dt="2023-05-19T16:33:16.181" v="607" actId="20577"/>
          <ac:spMkLst>
            <pc:docMk/>
            <pc:sldMk cId="525370147" sldId="262"/>
            <ac:spMk id="3" creationId="{EE2C9357-9C3B-F30F-2428-19E18FD01386}"/>
          </ac:spMkLst>
        </pc:spChg>
        <pc:picChg chg="add del mod">
          <ac:chgData name="natalia escribano" userId="ac5b660158b21bd5" providerId="LiveId" clId="{73E12916-AD3A-4B28-9725-CE329198FCAA}" dt="2023-05-19T16:32:56.963" v="606" actId="21"/>
          <ac:picMkLst>
            <pc:docMk/>
            <pc:sldMk cId="525370147" sldId="262"/>
            <ac:picMk id="4" creationId="{5B74C7F0-5FB3-9DB7-6685-06E6B29E8E19}"/>
          </ac:picMkLst>
        </pc:picChg>
      </pc:sldChg>
      <pc:sldChg chg="addSp delSp modSp new mod setBg">
        <pc:chgData name="natalia escribano" userId="ac5b660158b21bd5" providerId="LiveId" clId="{73E12916-AD3A-4B28-9725-CE329198FCAA}" dt="2023-05-19T16:31:43.401" v="571" actId="26606"/>
        <pc:sldMkLst>
          <pc:docMk/>
          <pc:sldMk cId="1227681907" sldId="263"/>
        </pc:sldMkLst>
        <pc:spChg chg="del">
          <ac:chgData name="natalia escribano" userId="ac5b660158b21bd5" providerId="LiveId" clId="{73E12916-AD3A-4B28-9725-CE329198FCAA}" dt="2023-05-19T16:31:40.942" v="570" actId="478"/>
          <ac:spMkLst>
            <pc:docMk/>
            <pc:sldMk cId="1227681907" sldId="263"/>
            <ac:spMk id="2" creationId="{4D8DE90F-A061-BDF4-8C5C-B56154D74537}"/>
          </ac:spMkLst>
        </pc:spChg>
        <pc:spChg chg="del">
          <ac:chgData name="natalia escribano" userId="ac5b660158b21bd5" providerId="LiveId" clId="{73E12916-AD3A-4B28-9725-CE329198FCAA}" dt="2023-05-19T16:31:39.124" v="569" actId="478"/>
          <ac:spMkLst>
            <pc:docMk/>
            <pc:sldMk cId="1227681907" sldId="263"/>
            <ac:spMk id="3" creationId="{F762C383-D506-1338-A620-F9D0F13D43F9}"/>
          </ac:spMkLst>
        </pc:spChg>
        <pc:spChg chg="add">
          <ac:chgData name="natalia escribano" userId="ac5b660158b21bd5" providerId="LiveId" clId="{73E12916-AD3A-4B28-9725-CE329198FCAA}" dt="2023-05-19T16:31:43.401" v="571" actId="26606"/>
          <ac:spMkLst>
            <pc:docMk/>
            <pc:sldMk cId="1227681907" sldId="263"/>
            <ac:spMk id="9" creationId="{1463B9A0-C42E-402C-9AD1-9DAE5336136E}"/>
          </ac:spMkLst>
        </pc:spChg>
        <pc:spChg chg="add">
          <ac:chgData name="natalia escribano" userId="ac5b660158b21bd5" providerId="LiveId" clId="{73E12916-AD3A-4B28-9725-CE329198FCAA}" dt="2023-05-19T16:31:43.401" v="571" actId="26606"/>
          <ac:spMkLst>
            <pc:docMk/>
            <pc:sldMk cId="1227681907" sldId="263"/>
            <ac:spMk id="11" creationId="{9664D085-C814-4D74-BCE0-2059F0DC0434}"/>
          </ac:spMkLst>
        </pc:spChg>
        <pc:spChg chg="add">
          <ac:chgData name="natalia escribano" userId="ac5b660158b21bd5" providerId="LiveId" clId="{73E12916-AD3A-4B28-9725-CE329198FCAA}" dt="2023-05-19T16:31:43.401" v="571" actId="26606"/>
          <ac:spMkLst>
            <pc:docMk/>
            <pc:sldMk cId="1227681907" sldId="263"/>
            <ac:spMk id="13" creationId="{DDA5539E-D8B4-4F5A-B46F-C304F5D7A847}"/>
          </ac:spMkLst>
        </pc:spChg>
        <pc:picChg chg="add mod">
          <ac:chgData name="natalia escribano" userId="ac5b660158b21bd5" providerId="LiveId" clId="{73E12916-AD3A-4B28-9725-CE329198FCAA}" dt="2023-05-19T16:31:43.401" v="571" actId="26606"/>
          <ac:picMkLst>
            <pc:docMk/>
            <pc:sldMk cId="1227681907" sldId="263"/>
            <ac:picMk id="4" creationId="{1B012C69-18F2-1C52-4FFE-4D003CF02E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28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26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4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8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966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7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01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14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26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3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9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735185-731E-4727-8E38-19D413484378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54E29D-5415-42BA-AAD6-D79BDF49BF6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255008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4D511-68B4-C3BB-AC7C-9CE2224EE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WATERTAP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9E2400-B2C7-E494-C891-19F42227A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Náyade García, Alejandra Alonso, Natalia Escribano y Marina Donalonso</a:t>
            </a:r>
          </a:p>
        </p:txBody>
      </p:sp>
    </p:spTree>
    <p:extLst>
      <p:ext uri="{BB962C8B-B14F-4D97-AF65-F5344CB8AC3E}">
        <p14:creationId xmlns:p14="http://schemas.microsoft.com/office/powerpoint/2010/main" val="7362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electrónica, cd&#10;&#10;Descripción generada automáticamente">
            <a:extLst>
              <a:ext uri="{FF2B5EF4-FFF2-40B4-BE49-F238E27FC236}">
                <a16:creationId xmlns:a16="http://schemas.microsoft.com/office/drawing/2014/main" id="{1B012C69-18F2-1C52-4FFE-4D003CF02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93" y="803063"/>
            <a:ext cx="5225614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F2B2C-193F-B2A0-C153-839B576D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¿POR QUÉ USAR WATERTAP?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C9357-9C3B-F30F-2428-19E18FD0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/>
              <a:t>WaterTap</a:t>
            </a:r>
            <a:r>
              <a:rPr lang="es-ES" sz="2000" dirty="0"/>
              <a:t> trata de un programa que analiza los datos de diferentes fuentes y proporciona información adicional sobre sus características.</a:t>
            </a:r>
          </a:p>
          <a:p>
            <a:pPr marL="0" indent="0">
              <a:buNone/>
            </a:pPr>
            <a:r>
              <a:rPr lang="es-ES" sz="2000" dirty="0"/>
              <a:t>Nos centramos en buscar opciones que hemos considerado útiles para el usuario con los datos de un listado de fuentes en </a:t>
            </a:r>
            <a:r>
              <a:rPr lang="es-ES" sz="2000" dirty="0" err="1"/>
              <a:t>Lavapies</a:t>
            </a:r>
            <a:r>
              <a:rPr lang="es-ES" sz="2000" dirty="0"/>
              <a:t>. </a:t>
            </a:r>
          </a:p>
          <a:p>
            <a:pPr marL="0" indent="0">
              <a:buNone/>
            </a:pPr>
            <a:r>
              <a:rPr lang="es-ES" sz="2000" dirty="0"/>
              <a:t>Dicho listado se compone de un numero de fuente y sus características. Muestra su pH, conductividad, turbidez y coliforme, además del mes y año en el que se tomaron los datos.</a:t>
            </a:r>
          </a:p>
          <a:p>
            <a:pPr marL="0" indent="0">
              <a:buNone/>
            </a:pPr>
            <a:r>
              <a:rPr lang="es-ES" sz="2000" dirty="0"/>
              <a:t>A partir de un menú principal, se le muestra al usuario las diferentes opciones para poder decidir qué saber acerca de dichas fuentes.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537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39271-0013-7919-1A69-279EA440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6" y="642594"/>
            <a:ext cx="10296526" cy="13716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********* MENÚ PRINCIPAL *********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AFFEF5-FA46-BC15-FC6C-CADBB2BB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6" y="2159390"/>
            <a:ext cx="10296527" cy="3235570"/>
          </a:xfrm>
        </p:spPr>
      </p:pic>
    </p:spTree>
    <p:extLst>
      <p:ext uri="{BB962C8B-B14F-4D97-AF65-F5344CB8AC3E}">
        <p14:creationId xmlns:p14="http://schemas.microsoft.com/office/powerpoint/2010/main" val="80818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F166C-48BF-EAB1-9698-84ACDC9B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¿POR QUÉ USAR WATERTAP?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3BCD7-31CA-60F7-0A97-9D2415AB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Hemos tratado de buscar la mayor eficiencia a los datos a través de las diferentes opciones proporcionadas en el menú. </a:t>
            </a:r>
          </a:p>
          <a:p>
            <a:r>
              <a:rPr lang="es-ES" dirty="0"/>
              <a:t>La mayoría de las funciones son de análisis de datos como las estadísticas, comparaciones, dispersión y búsqueda de datos.</a:t>
            </a:r>
          </a:p>
          <a:p>
            <a:r>
              <a:rPr lang="es-ES" dirty="0"/>
              <a:t>Y muchas otras, se basan en análisis de datos a largo plazo. Ejemplos de ello son las opciones de cambios entre meses y pronósticos.</a:t>
            </a:r>
          </a:p>
          <a:p>
            <a:r>
              <a:rPr lang="es-ES" dirty="0"/>
              <a:t>Por tanto </a:t>
            </a:r>
            <a:r>
              <a:rPr lang="es-ES" dirty="0" err="1"/>
              <a:t>Watertap</a:t>
            </a:r>
            <a:r>
              <a:rPr lang="es-ES" dirty="0"/>
              <a:t> se trata de un programa eficiente actualmente y a largo plazo.</a:t>
            </a:r>
          </a:p>
        </p:txBody>
      </p:sp>
    </p:spTree>
    <p:extLst>
      <p:ext uri="{BB962C8B-B14F-4D97-AF65-F5344CB8AC3E}">
        <p14:creationId xmlns:p14="http://schemas.microsoft.com/office/powerpoint/2010/main" val="2116232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79</TotalTime>
  <Words>217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Savon</vt:lpstr>
      <vt:lpstr>WATERTAP</vt:lpstr>
      <vt:lpstr>Presentación de PowerPoint</vt:lpstr>
      <vt:lpstr>¿POR QUÉ USAR WATERTAP?</vt:lpstr>
      <vt:lpstr>********* MENÚ PRINCIPAL *********</vt:lpstr>
      <vt:lpstr>¿POR QUÉ USAR WATERTAP?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WATERTAP</dc:title>
  <dc:creator>natalia escribano</dc:creator>
  <cp:lastModifiedBy>MARINA DONALONSO HERMIRA</cp:lastModifiedBy>
  <cp:revision>2</cp:revision>
  <dcterms:created xsi:type="dcterms:W3CDTF">2023-05-19T15:44:01Z</dcterms:created>
  <dcterms:modified xsi:type="dcterms:W3CDTF">2023-05-20T08:39:00Z</dcterms:modified>
</cp:coreProperties>
</file>