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Ratio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City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vs Profit by Sub-Category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Returned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dd42846-1535-419f-bc5c-5488f371707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b73cce162814aee" /><Relationship Type="http://schemas.openxmlformats.org/officeDocument/2006/relationships/hyperlink" Target="https://app.powerbi.com/groups/me/reports/ddd42846-1535-419f-bc5c-5488f371707a/ReportSection?pbi_source=PowerPoint" TargetMode="External" Id="RelId0" /><Relationship Type="http://schemas.openxmlformats.org/officeDocument/2006/relationships/image" Target="/ppt/media/image4.png" Id="imgId64320987" /><Relationship Type="http://schemas.openxmlformats.org/officeDocument/2006/relationships/notesSlide" Target="/ppt/notesSlides/notesSlide.xml" Id="R3dff7837abc8417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1/20/2021 1:23:50 PM Central Asia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1/20/2021 12:38:20 PM Central Asia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Total Sales, Total Profit, Profit Ratio, slicer, slicer, textbox, Sales by City, map, donutChart, donutChart, Sales vs Profit by Sub-Category, lineChart, barChart, Returned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3209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