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3" d="100"/>
          <a:sy n="53" d="100"/>
        </p:scale>
        <p:origin x="8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A3F06A-99E2-4964-8E40-1AAF3B01BA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DB895DAB-6ADC-40BC-8CBB-F7102C1474BF}">
      <dgm:prSet phldrT="[Texto]"/>
      <dgm:spPr/>
      <dgm:t>
        <a:bodyPr/>
        <a:lstStyle/>
        <a:p>
          <a:r>
            <a:rPr lang="es-ES" dirty="0"/>
            <a:t>¿Para que son?</a:t>
          </a:r>
        </a:p>
      </dgm:t>
    </dgm:pt>
    <dgm:pt modelId="{04AB83D1-C5D6-47CE-BA2D-251FB836D2C3}" type="parTrans" cxnId="{1C577271-81CF-4399-9732-7F850E3F43ED}">
      <dgm:prSet/>
      <dgm:spPr/>
      <dgm:t>
        <a:bodyPr/>
        <a:lstStyle/>
        <a:p>
          <a:endParaRPr lang="es-ES"/>
        </a:p>
      </dgm:t>
    </dgm:pt>
    <dgm:pt modelId="{6B2A45E6-B1FC-4C0B-B838-C40DB38284C5}" type="sibTrans" cxnId="{1C577271-81CF-4399-9732-7F850E3F43ED}">
      <dgm:prSet/>
      <dgm:spPr/>
      <dgm:t>
        <a:bodyPr/>
        <a:lstStyle/>
        <a:p>
          <a:endParaRPr lang="es-ES"/>
        </a:p>
      </dgm:t>
    </dgm:pt>
    <dgm:pt modelId="{330EC7D2-3052-4E7A-A796-38E13D4A6EA5}">
      <dgm:prSet phldrT="[Texto]"/>
      <dgm:spPr/>
      <dgm:t>
        <a:bodyPr/>
        <a:lstStyle/>
        <a:p>
          <a:r>
            <a:rPr lang="es-ES" dirty="0"/>
            <a:t>Las pruebas intentan demostrar que un programa hace lo que se intenta que haga, así como descubrir defectos en el programa antes de usarlo. Hay que verificar los resultados de la prueba que se opera para buscar errores, anomalías o información de atributos no funcionales del programa.</a:t>
          </a:r>
        </a:p>
      </dgm:t>
    </dgm:pt>
    <dgm:pt modelId="{CCD9E397-DC4E-4E1C-A9E0-557F9AC16E74}" type="parTrans" cxnId="{568A3573-0D7A-4A78-B313-4198EA227D61}">
      <dgm:prSet/>
      <dgm:spPr/>
      <dgm:t>
        <a:bodyPr/>
        <a:lstStyle/>
        <a:p>
          <a:endParaRPr lang="es-ES"/>
        </a:p>
      </dgm:t>
    </dgm:pt>
    <dgm:pt modelId="{54597A8A-A790-4FC3-9863-4EDFB4901595}" type="sibTrans" cxnId="{568A3573-0D7A-4A78-B313-4198EA227D61}">
      <dgm:prSet/>
      <dgm:spPr/>
      <dgm:t>
        <a:bodyPr/>
        <a:lstStyle/>
        <a:p>
          <a:endParaRPr lang="es-ES"/>
        </a:p>
      </dgm:t>
    </dgm:pt>
    <dgm:pt modelId="{7B4D48C6-3EC5-4D04-BE60-D0A157631E7F}">
      <dgm:prSet phldrT="[Texto]"/>
      <dgm:spPr/>
      <dgm:t>
        <a:bodyPr/>
        <a:lstStyle/>
        <a:p>
          <a:r>
            <a:rPr lang="es-ES" dirty="0"/>
            <a:t>El proceso tiene dos metas distintas</a:t>
          </a:r>
        </a:p>
      </dgm:t>
    </dgm:pt>
    <dgm:pt modelId="{771AA923-6B6E-483D-A3A3-B954E986748B}" type="parTrans" cxnId="{47DEC58E-B69D-4A01-866F-03AA8ACED04F}">
      <dgm:prSet/>
      <dgm:spPr/>
      <dgm:t>
        <a:bodyPr/>
        <a:lstStyle/>
        <a:p>
          <a:endParaRPr lang="es-ES"/>
        </a:p>
      </dgm:t>
    </dgm:pt>
    <dgm:pt modelId="{58601D16-72A4-494C-9368-AFC80EEBB23A}" type="sibTrans" cxnId="{47DEC58E-B69D-4A01-866F-03AA8ACED04F}">
      <dgm:prSet/>
      <dgm:spPr/>
      <dgm:t>
        <a:bodyPr/>
        <a:lstStyle/>
        <a:p>
          <a:endParaRPr lang="es-ES"/>
        </a:p>
      </dgm:t>
    </dgm:pt>
    <dgm:pt modelId="{0054FE2A-F6F9-4DC3-9499-B0DB1DE7E5E4}">
      <dgm:prSet phldrT="[Texto]"/>
      <dgm:spPr/>
      <dgm:t>
        <a:bodyPr/>
        <a:lstStyle/>
        <a:p>
          <a:r>
            <a:rPr lang="es-ES" dirty="0"/>
            <a:t>Demostrar al desarrollador y al cliente que el software cumple con los requerimientos. Para un software personalizado, esto significa que en el documento de requerimientos debe haber, por lo menos, una prueba por cada requerimiento </a:t>
          </a:r>
        </a:p>
      </dgm:t>
    </dgm:pt>
    <dgm:pt modelId="{0586C945-D661-4919-BD42-31F530C839A8}" type="parTrans" cxnId="{A6CEE8A5-774A-4373-A3F7-2FCBC9F5115E}">
      <dgm:prSet/>
      <dgm:spPr/>
      <dgm:t>
        <a:bodyPr/>
        <a:lstStyle/>
        <a:p>
          <a:endParaRPr lang="es-ES"/>
        </a:p>
      </dgm:t>
    </dgm:pt>
    <dgm:pt modelId="{0F16B4A4-CABE-4FE6-960D-2EEE9DADF798}" type="sibTrans" cxnId="{A6CEE8A5-774A-4373-A3F7-2FCBC9F5115E}">
      <dgm:prSet/>
      <dgm:spPr/>
      <dgm:t>
        <a:bodyPr/>
        <a:lstStyle/>
        <a:p>
          <a:endParaRPr lang="es-ES"/>
        </a:p>
      </dgm:t>
    </dgm:pt>
    <dgm:pt modelId="{9C323D17-252D-4A83-ACE1-B0BA1D9B381B}">
      <dgm:prSet phldrT="[Texto]"/>
      <dgm:spPr/>
      <dgm:t>
        <a:bodyPr/>
        <a:lstStyle/>
        <a:p>
          <a:r>
            <a:rPr lang="es-ES" dirty="0"/>
            <a:t>Fiabilidad y verificación</a:t>
          </a:r>
        </a:p>
      </dgm:t>
    </dgm:pt>
    <dgm:pt modelId="{34EF402A-B906-449F-9AB7-D285F0A88CC2}" type="parTrans" cxnId="{9BF9F1C4-7114-445C-A20B-E07F76A8C6FA}">
      <dgm:prSet/>
      <dgm:spPr/>
      <dgm:t>
        <a:bodyPr/>
        <a:lstStyle/>
        <a:p>
          <a:endParaRPr lang="es-ES"/>
        </a:p>
      </dgm:t>
    </dgm:pt>
    <dgm:pt modelId="{D6CCEB6C-6438-4D84-BA62-F6E288208328}" type="sibTrans" cxnId="{9BF9F1C4-7114-445C-A20B-E07F76A8C6FA}">
      <dgm:prSet/>
      <dgm:spPr/>
      <dgm:t>
        <a:bodyPr/>
        <a:lstStyle/>
        <a:p>
          <a:endParaRPr lang="es-ES"/>
        </a:p>
      </dgm:t>
    </dgm:pt>
    <dgm:pt modelId="{14E26EA6-2D10-453F-A7A8-0F6825031853}">
      <dgm:prSet phldrT="[Texto]"/>
      <dgm:spPr/>
      <dgm:t>
        <a:bodyPr/>
        <a:lstStyle/>
        <a:p>
          <a:r>
            <a:rPr lang="es-ES" dirty="0"/>
            <a:t>El objetivo de los procesos de verificación y fiabilidad es establecer confianza de que el sistema es adecuado.</a:t>
          </a:r>
        </a:p>
      </dgm:t>
    </dgm:pt>
    <dgm:pt modelId="{DB1EADA5-EE91-49AA-9F63-67B7053B008D}" type="parTrans" cxnId="{E890FF7F-B837-4C2B-B98A-740AEB778108}">
      <dgm:prSet/>
      <dgm:spPr/>
      <dgm:t>
        <a:bodyPr/>
        <a:lstStyle/>
        <a:p>
          <a:endParaRPr lang="es-ES"/>
        </a:p>
      </dgm:t>
    </dgm:pt>
    <dgm:pt modelId="{B2B640D3-21F9-4B5A-9E97-8A5638F27479}" type="sibTrans" cxnId="{E890FF7F-B837-4C2B-B98A-740AEB778108}">
      <dgm:prSet/>
      <dgm:spPr/>
      <dgm:t>
        <a:bodyPr/>
        <a:lstStyle/>
        <a:p>
          <a:endParaRPr lang="es-ES"/>
        </a:p>
      </dgm:t>
    </dgm:pt>
    <dgm:pt modelId="{D4361018-50B3-4C38-B331-FBE93D1BD722}">
      <dgm:prSet phldrT="[Texto]"/>
      <dgm:spPr/>
      <dgm:t>
        <a:bodyPr/>
        <a:lstStyle/>
        <a:p>
          <a:r>
            <a:rPr lang="es-ES" dirty="0"/>
            <a:t>Encontrar situaciones donde el comportamiento del software sea incorrecto o no esté de acuerdo con sus especificaciones. Tales situaciones son consecuencias de defectos de software. La prueba de defectos de tiene la finalidad de erradicar comportamientos inestables del sistema, como caídas, interacciones indeseadas con otros sistemas y corrupción de datos.</a:t>
          </a:r>
        </a:p>
      </dgm:t>
    </dgm:pt>
    <dgm:pt modelId="{CFC12CBF-8A7C-44AB-B734-5F99B8AC5738}" type="parTrans" cxnId="{474288C0-D4DD-47BE-AF5D-13C09118D8D8}">
      <dgm:prSet/>
      <dgm:spPr/>
      <dgm:t>
        <a:bodyPr/>
        <a:lstStyle/>
        <a:p>
          <a:endParaRPr lang="es-ES"/>
        </a:p>
      </dgm:t>
    </dgm:pt>
    <dgm:pt modelId="{5D8A0347-B8BD-4162-969E-829CD83B9CBA}" type="sibTrans" cxnId="{474288C0-D4DD-47BE-AF5D-13C09118D8D8}">
      <dgm:prSet/>
      <dgm:spPr/>
      <dgm:t>
        <a:bodyPr/>
        <a:lstStyle/>
        <a:p>
          <a:endParaRPr lang="es-ES"/>
        </a:p>
      </dgm:t>
    </dgm:pt>
    <dgm:pt modelId="{E9B5DB5D-6ED4-43A0-904F-8FC41B9B6308}">
      <dgm:prSet phldrT="[Texto]"/>
      <dgm:spPr/>
      <dgm:t>
        <a:bodyPr/>
        <a:lstStyle/>
        <a:p>
          <a:r>
            <a:rPr lang="es-ES" dirty="0"/>
            <a:t>El nivel de confianza adquirido depende tanto del propósito del sistema como las expectativas de los usuarios y el entorno del mercado.</a:t>
          </a:r>
        </a:p>
      </dgm:t>
    </dgm:pt>
    <dgm:pt modelId="{39EB4A77-4AB7-454E-B6B7-16B7D8EB0EDB}" type="parTrans" cxnId="{4B4422F2-49E6-416D-B796-E0E28854FF76}">
      <dgm:prSet/>
      <dgm:spPr/>
      <dgm:t>
        <a:bodyPr/>
        <a:lstStyle/>
        <a:p>
          <a:endParaRPr lang="es-ES"/>
        </a:p>
      </dgm:t>
    </dgm:pt>
    <dgm:pt modelId="{01E0D25D-3835-412F-B5F9-17D36D2D2383}" type="sibTrans" cxnId="{4B4422F2-49E6-416D-B796-E0E28854FF76}">
      <dgm:prSet/>
      <dgm:spPr/>
      <dgm:t>
        <a:bodyPr/>
        <a:lstStyle/>
        <a:p>
          <a:endParaRPr lang="es-ES"/>
        </a:p>
      </dgm:t>
    </dgm:pt>
    <dgm:pt modelId="{47B85709-0ABC-497D-9D1A-8FEE557AE600}">
      <dgm:prSet phldrT="[Texto]"/>
      <dgm:spPr/>
      <dgm:t>
        <a:bodyPr/>
        <a:lstStyle/>
        <a:p>
          <a:r>
            <a:rPr lang="es-ES" dirty="0"/>
            <a:t>Los procesos de verificación  validación busca comprobar que el software por desarrollar cumpla con sus especificaciones, y brinde la funcionabilidad deseada por las personas que paga  por el software. Dichos procesos de comprobación comienzan tan pronto como están disponibles los requerimientos y continua a través de todas las etapas del proceso de desarrollo.</a:t>
          </a:r>
        </a:p>
      </dgm:t>
    </dgm:pt>
    <dgm:pt modelId="{0785A6A9-8C4B-4951-A2B6-D5827D2FA9CE}" type="parTrans" cxnId="{762C2DEC-6BBB-4ACF-9271-F702190CDA14}">
      <dgm:prSet/>
      <dgm:spPr/>
    </dgm:pt>
    <dgm:pt modelId="{4A6E69F4-B1E5-42BF-9C63-69A5FDC22A9A}" type="sibTrans" cxnId="{762C2DEC-6BBB-4ACF-9271-F702190CDA14}">
      <dgm:prSet/>
      <dgm:spPr/>
    </dgm:pt>
    <dgm:pt modelId="{D0511ABA-0B14-4C55-9BE0-BFC95472F4FA}" type="pres">
      <dgm:prSet presAssocID="{59A3F06A-99E2-4964-8E40-1AAF3B01BABC}" presName="Name0" presStyleCnt="0">
        <dgm:presLayoutVars>
          <dgm:dir/>
          <dgm:animLvl val="lvl"/>
          <dgm:resizeHandles val="exact"/>
        </dgm:presLayoutVars>
      </dgm:prSet>
      <dgm:spPr/>
    </dgm:pt>
    <dgm:pt modelId="{E4027912-B35B-4D70-ABD0-62711611EC21}" type="pres">
      <dgm:prSet presAssocID="{DB895DAB-6ADC-40BC-8CBB-F7102C1474BF}" presName="linNode" presStyleCnt="0"/>
      <dgm:spPr/>
    </dgm:pt>
    <dgm:pt modelId="{FA5AB342-E599-4AF2-A2D2-4EBC224CE9D9}" type="pres">
      <dgm:prSet presAssocID="{DB895DAB-6ADC-40BC-8CBB-F7102C1474BF}" presName="parentText" presStyleLbl="node1" presStyleIdx="0" presStyleCnt="3">
        <dgm:presLayoutVars>
          <dgm:chMax val="1"/>
          <dgm:bulletEnabled val="1"/>
        </dgm:presLayoutVars>
      </dgm:prSet>
      <dgm:spPr/>
    </dgm:pt>
    <dgm:pt modelId="{C1808491-16C2-4C25-A932-09E48C689184}" type="pres">
      <dgm:prSet presAssocID="{DB895DAB-6ADC-40BC-8CBB-F7102C1474BF}" presName="descendantText" presStyleLbl="alignAccFollowNode1" presStyleIdx="0" presStyleCnt="3">
        <dgm:presLayoutVars>
          <dgm:bulletEnabled val="1"/>
        </dgm:presLayoutVars>
      </dgm:prSet>
      <dgm:spPr/>
    </dgm:pt>
    <dgm:pt modelId="{F713D8EF-0D65-40E1-9CF3-37EDB65F139D}" type="pres">
      <dgm:prSet presAssocID="{6B2A45E6-B1FC-4C0B-B838-C40DB38284C5}" presName="sp" presStyleCnt="0"/>
      <dgm:spPr/>
    </dgm:pt>
    <dgm:pt modelId="{E04235EF-FD79-4E4F-9EBD-3B65E81881F8}" type="pres">
      <dgm:prSet presAssocID="{7B4D48C6-3EC5-4D04-BE60-D0A157631E7F}" presName="linNode" presStyleCnt="0"/>
      <dgm:spPr/>
    </dgm:pt>
    <dgm:pt modelId="{F708A4EA-44A8-4EBC-BE9A-337D3DFC6A53}" type="pres">
      <dgm:prSet presAssocID="{7B4D48C6-3EC5-4D04-BE60-D0A157631E7F}" presName="parentText" presStyleLbl="node1" presStyleIdx="1" presStyleCnt="3">
        <dgm:presLayoutVars>
          <dgm:chMax val="1"/>
          <dgm:bulletEnabled val="1"/>
        </dgm:presLayoutVars>
      </dgm:prSet>
      <dgm:spPr/>
    </dgm:pt>
    <dgm:pt modelId="{6ABA44B6-5F66-44DB-9BCC-0966926276A2}" type="pres">
      <dgm:prSet presAssocID="{7B4D48C6-3EC5-4D04-BE60-D0A157631E7F}" presName="descendantText" presStyleLbl="alignAccFollowNode1" presStyleIdx="1" presStyleCnt="3" custLinFactNeighborY="-1014">
        <dgm:presLayoutVars>
          <dgm:bulletEnabled val="1"/>
        </dgm:presLayoutVars>
      </dgm:prSet>
      <dgm:spPr/>
    </dgm:pt>
    <dgm:pt modelId="{61C15C6C-F010-46C0-865A-537EFA007AEB}" type="pres">
      <dgm:prSet presAssocID="{58601D16-72A4-494C-9368-AFC80EEBB23A}" presName="sp" presStyleCnt="0"/>
      <dgm:spPr/>
    </dgm:pt>
    <dgm:pt modelId="{6F02C8EF-2EF2-4E89-A07F-A77523CE8514}" type="pres">
      <dgm:prSet presAssocID="{9C323D17-252D-4A83-ACE1-B0BA1D9B381B}" presName="linNode" presStyleCnt="0"/>
      <dgm:spPr/>
    </dgm:pt>
    <dgm:pt modelId="{F28F9A27-87F8-4F1B-853E-5D23F40B8779}" type="pres">
      <dgm:prSet presAssocID="{9C323D17-252D-4A83-ACE1-B0BA1D9B381B}" presName="parentText" presStyleLbl="node1" presStyleIdx="2" presStyleCnt="3">
        <dgm:presLayoutVars>
          <dgm:chMax val="1"/>
          <dgm:bulletEnabled val="1"/>
        </dgm:presLayoutVars>
      </dgm:prSet>
      <dgm:spPr/>
    </dgm:pt>
    <dgm:pt modelId="{727FBC1D-3BE9-4734-AD52-940360C7F263}" type="pres">
      <dgm:prSet presAssocID="{9C323D17-252D-4A83-ACE1-B0BA1D9B381B}" presName="descendantText" presStyleLbl="alignAccFollowNode1" presStyleIdx="2" presStyleCnt="3">
        <dgm:presLayoutVars>
          <dgm:bulletEnabled val="1"/>
        </dgm:presLayoutVars>
      </dgm:prSet>
      <dgm:spPr/>
    </dgm:pt>
  </dgm:ptLst>
  <dgm:cxnLst>
    <dgm:cxn modelId="{15C8F611-E6F8-462B-8FE7-F5CD13338BA7}" type="presOf" srcId="{14E26EA6-2D10-453F-A7A8-0F6825031853}" destId="{727FBC1D-3BE9-4734-AD52-940360C7F263}" srcOrd="0" destOrd="0" presId="urn:microsoft.com/office/officeart/2005/8/layout/vList5"/>
    <dgm:cxn modelId="{56ED3B1B-8357-4FCA-B149-C8375B10E372}" type="presOf" srcId="{9C323D17-252D-4A83-ACE1-B0BA1D9B381B}" destId="{F28F9A27-87F8-4F1B-853E-5D23F40B8779}" srcOrd="0" destOrd="0" presId="urn:microsoft.com/office/officeart/2005/8/layout/vList5"/>
    <dgm:cxn modelId="{037DBD1F-4CDE-4561-8570-E03AF37D5979}" type="presOf" srcId="{0054FE2A-F6F9-4DC3-9499-B0DB1DE7E5E4}" destId="{6ABA44B6-5F66-44DB-9BCC-0966926276A2}" srcOrd="0" destOrd="0" presId="urn:microsoft.com/office/officeart/2005/8/layout/vList5"/>
    <dgm:cxn modelId="{C34E5B45-13B8-4184-AA59-930B1804DE2E}" type="presOf" srcId="{47B85709-0ABC-497D-9D1A-8FEE557AE600}" destId="{727FBC1D-3BE9-4734-AD52-940360C7F263}" srcOrd="0" destOrd="2" presId="urn:microsoft.com/office/officeart/2005/8/layout/vList5"/>
    <dgm:cxn modelId="{57BDC36C-AB98-48A7-8796-965E0B49B313}" type="presOf" srcId="{E9B5DB5D-6ED4-43A0-904F-8FC41B9B6308}" destId="{727FBC1D-3BE9-4734-AD52-940360C7F263}" srcOrd="0" destOrd="1" presId="urn:microsoft.com/office/officeart/2005/8/layout/vList5"/>
    <dgm:cxn modelId="{1C577271-81CF-4399-9732-7F850E3F43ED}" srcId="{59A3F06A-99E2-4964-8E40-1AAF3B01BABC}" destId="{DB895DAB-6ADC-40BC-8CBB-F7102C1474BF}" srcOrd="0" destOrd="0" parTransId="{04AB83D1-C5D6-47CE-BA2D-251FB836D2C3}" sibTransId="{6B2A45E6-B1FC-4C0B-B838-C40DB38284C5}"/>
    <dgm:cxn modelId="{568A3573-0D7A-4A78-B313-4198EA227D61}" srcId="{DB895DAB-6ADC-40BC-8CBB-F7102C1474BF}" destId="{330EC7D2-3052-4E7A-A796-38E13D4A6EA5}" srcOrd="0" destOrd="0" parTransId="{CCD9E397-DC4E-4E1C-A9E0-557F9AC16E74}" sibTransId="{54597A8A-A790-4FC3-9863-4EDFB4901595}"/>
    <dgm:cxn modelId="{EAF1097F-D7C5-473F-AA7B-335382B5E065}" type="presOf" srcId="{7B4D48C6-3EC5-4D04-BE60-D0A157631E7F}" destId="{F708A4EA-44A8-4EBC-BE9A-337D3DFC6A53}" srcOrd="0" destOrd="0" presId="urn:microsoft.com/office/officeart/2005/8/layout/vList5"/>
    <dgm:cxn modelId="{E890FF7F-B837-4C2B-B98A-740AEB778108}" srcId="{9C323D17-252D-4A83-ACE1-B0BA1D9B381B}" destId="{14E26EA6-2D10-453F-A7A8-0F6825031853}" srcOrd="0" destOrd="0" parTransId="{DB1EADA5-EE91-49AA-9F63-67B7053B008D}" sibTransId="{B2B640D3-21F9-4B5A-9E97-8A5638F27479}"/>
    <dgm:cxn modelId="{AB447C86-5A86-4E47-BBE7-878163E64ABA}" type="presOf" srcId="{DB895DAB-6ADC-40BC-8CBB-F7102C1474BF}" destId="{FA5AB342-E599-4AF2-A2D2-4EBC224CE9D9}" srcOrd="0" destOrd="0" presId="urn:microsoft.com/office/officeart/2005/8/layout/vList5"/>
    <dgm:cxn modelId="{47DEC58E-B69D-4A01-866F-03AA8ACED04F}" srcId="{59A3F06A-99E2-4964-8E40-1AAF3B01BABC}" destId="{7B4D48C6-3EC5-4D04-BE60-D0A157631E7F}" srcOrd="1" destOrd="0" parTransId="{771AA923-6B6E-483D-A3A3-B954E986748B}" sibTransId="{58601D16-72A4-494C-9368-AFC80EEBB23A}"/>
    <dgm:cxn modelId="{A6CEE8A5-774A-4373-A3F7-2FCBC9F5115E}" srcId="{7B4D48C6-3EC5-4D04-BE60-D0A157631E7F}" destId="{0054FE2A-F6F9-4DC3-9499-B0DB1DE7E5E4}" srcOrd="0" destOrd="0" parTransId="{0586C945-D661-4919-BD42-31F530C839A8}" sibTransId="{0F16B4A4-CABE-4FE6-960D-2EEE9DADF798}"/>
    <dgm:cxn modelId="{474288C0-D4DD-47BE-AF5D-13C09118D8D8}" srcId="{7B4D48C6-3EC5-4D04-BE60-D0A157631E7F}" destId="{D4361018-50B3-4C38-B331-FBE93D1BD722}" srcOrd="1" destOrd="0" parTransId="{CFC12CBF-8A7C-44AB-B734-5F99B8AC5738}" sibTransId="{5D8A0347-B8BD-4162-969E-829CD83B9CBA}"/>
    <dgm:cxn modelId="{9BF9F1C4-7114-445C-A20B-E07F76A8C6FA}" srcId="{59A3F06A-99E2-4964-8E40-1AAF3B01BABC}" destId="{9C323D17-252D-4A83-ACE1-B0BA1D9B381B}" srcOrd="2" destOrd="0" parTransId="{34EF402A-B906-449F-9AB7-D285F0A88CC2}" sibTransId="{D6CCEB6C-6438-4D84-BA62-F6E288208328}"/>
    <dgm:cxn modelId="{E0A33DDA-7568-4191-9DCA-7C26BBA3A630}" type="presOf" srcId="{330EC7D2-3052-4E7A-A796-38E13D4A6EA5}" destId="{C1808491-16C2-4C25-A932-09E48C689184}" srcOrd="0" destOrd="0" presId="urn:microsoft.com/office/officeart/2005/8/layout/vList5"/>
    <dgm:cxn modelId="{E4052CE2-7272-4CB5-AB6D-E387CDDAE60D}" type="presOf" srcId="{D4361018-50B3-4C38-B331-FBE93D1BD722}" destId="{6ABA44B6-5F66-44DB-9BCC-0966926276A2}" srcOrd="0" destOrd="1" presId="urn:microsoft.com/office/officeart/2005/8/layout/vList5"/>
    <dgm:cxn modelId="{10B212EC-A7C1-47B3-A986-66E76ADCBBAB}" type="presOf" srcId="{59A3F06A-99E2-4964-8E40-1AAF3B01BABC}" destId="{D0511ABA-0B14-4C55-9BE0-BFC95472F4FA}" srcOrd="0" destOrd="0" presId="urn:microsoft.com/office/officeart/2005/8/layout/vList5"/>
    <dgm:cxn modelId="{762C2DEC-6BBB-4ACF-9271-F702190CDA14}" srcId="{9C323D17-252D-4A83-ACE1-B0BA1D9B381B}" destId="{47B85709-0ABC-497D-9D1A-8FEE557AE600}" srcOrd="2" destOrd="0" parTransId="{0785A6A9-8C4B-4951-A2B6-D5827D2FA9CE}" sibTransId="{4A6E69F4-B1E5-42BF-9C63-69A5FDC22A9A}"/>
    <dgm:cxn modelId="{4B4422F2-49E6-416D-B796-E0E28854FF76}" srcId="{9C323D17-252D-4A83-ACE1-B0BA1D9B381B}" destId="{E9B5DB5D-6ED4-43A0-904F-8FC41B9B6308}" srcOrd="1" destOrd="0" parTransId="{39EB4A77-4AB7-454E-B6B7-16B7D8EB0EDB}" sibTransId="{01E0D25D-3835-412F-B5F9-17D36D2D2383}"/>
    <dgm:cxn modelId="{197AEE34-83CA-4CB1-93D6-7EFB1026D592}" type="presParOf" srcId="{D0511ABA-0B14-4C55-9BE0-BFC95472F4FA}" destId="{E4027912-B35B-4D70-ABD0-62711611EC21}" srcOrd="0" destOrd="0" presId="urn:microsoft.com/office/officeart/2005/8/layout/vList5"/>
    <dgm:cxn modelId="{3F105FF9-05DD-4D49-B392-A5C4A91BD3FF}" type="presParOf" srcId="{E4027912-B35B-4D70-ABD0-62711611EC21}" destId="{FA5AB342-E599-4AF2-A2D2-4EBC224CE9D9}" srcOrd="0" destOrd="0" presId="urn:microsoft.com/office/officeart/2005/8/layout/vList5"/>
    <dgm:cxn modelId="{29E292B0-DA81-4327-9668-E66679B96B30}" type="presParOf" srcId="{E4027912-B35B-4D70-ABD0-62711611EC21}" destId="{C1808491-16C2-4C25-A932-09E48C689184}" srcOrd="1" destOrd="0" presId="urn:microsoft.com/office/officeart/2005/8/layout/vList5"/>
    <dgm:cxn modelId="{4D7ED7F9-F3FF-42A3-8578-122EDAF25485}" type="presParOf" srcId="{D0511ABA-0B14-4C55-9BE0-BFC95472F4FA}" destId="{F713D8EF-0D65-40E1-9CF3-37EDB65F139D}" srcOrd="1" destOrd="0" presId="urn:microsoft.com/office/officeart/2005/8/layout/vList5"/>
    <dgm:cxn modelId="{69BADDCA-D864-422D-A02B-D0F00980B49B}" type="presParOf" srcId="{D0511ABA-0B14-4C55-9BE0-BFC95472F4FA}" destId="{E04235EF-FD79-4E4F-9EBD-3B65E81881F8}" srcOrd="2" destOrd="0" presId="urn:microsoft.com/office/officeart/2005/8/layout/vList5"/>
    <dgm:cxn modelId="{40E2D8A0-0258-404D-8B22-026311ADFC6C}" type="presParOf" srcId="{E04235EF-FD79-4E4F-9EBD-3B65E81881F8}" destId="{F708A4EA-44A8-4EBC-BE9A-337D3DFC6A53}" srcOrd="0" destOrd="0" presId="urn:microsoft.com/office/officeart/2005/8/layout/vList5"/>
    <dgm:cxn modelId="{E896E56A-C913-4D62-9007-709B0D7B53A2}" type="presParOf" srcId="{E04235EF-FD79-4E4F-9EBD-3B65E81881F8}" destId="{6ABA44B6-5F66-44DB-9BCC-0966926276A2}" srcOrd="1" destOrd="0" presId="urn:microsoft.com/office/officeart/2005/8/layout/vList5"/>
    <dgm:cxn modelId="{AE4F0AA5-0760-411B-8038-539DD7807D4A}" type="presParOf" srcId="{D0511ABA-0B14-4C55-9BE0-BFC95472F4FA}" destId="{61C15C6C-F010-46C0-865A-537EFA007AEB}" srcOrd="3" destOrd="0" presId="urn:microsoft.com/office/officeart/2005/8/layout/vList5"/>
    <dgm:cxn modelId="{42F94980-E0DE-4DD6-B270-CEFCA1BC1698}" type="presParOf" srcId="{D0511ABA-0B14-4C55-9BE0-BFC95472F4FA}" destId="{6F02C8EF-2EF2-4E89-A07F-A77523CE8514}" srcOrd="4" destOrd="0" presId="urn:microsoft.com/office/officeart/2005/8/layout/vList5"/>
    <dgm:cxn modelId="{6835DA21-204F-4A15-B4D0-6AB4336618EC}" type="presParOf" srcId="{6F02C8EF-2EF2-4E89-A07F-A77523CE8514}" destId="{F28F9A27-87F8-4F1B-853E-5D23F40B8779}" srcOrd="0" destOrd="0" presId="urn:microsoft.com/office/officeart/2005/8/layout/vList5"/>
    <dgm:cxn modelId="{F892E72F-CC4F-40EE-BD7E-7EE6B83E42F7}" type="presParOf" srcId="{6F02C8EF-2EF2-4E89-A07F-A77523CE8514}" destId="{727FBC1D-3BE9-4734-AD52-940360C7F26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4F90F7-66AC-48DB-8D12-739BB4F5ADF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DFF8C705-992E-400C-B24D-C019BE46DF13}">
      <dgm:prSet phldrT="[Texto]"/>
      <dgm:spPr/>
      <dgm:t>
        <a:bodyPr/>
        <a:lstStyle/>
        <a:p>
          <a:r>
            <a:rPr lang="es-ES" dirty="0"/>
            <a:t>Pruebas de unidad</a:t>
          </a:r>
        </a:p>
      </dgm:t>
    </dgm:pt>
    <dgm:pt modelId="{16E196DD-2F2C-4F1F-A3CA-7FE2D6B51F44}" type="parTrans" cxnId="{BD042722-2022-420D-B5A0-CCDAA63F35AC}">
      <dgm:prSet/>
      <dgm:spPr/>
      <dgm:t>
        <a:bodyPr/>
        <a:lstStyle/>
        <a:p>
          <a:endParaRPr lang="es-ES"/>
        </a:p>
      </dgm:t>
    </dgm:pt>
    <dgm:pt modelId="{7C022618-476C-4E64-BD86-242D0A39B30D}" type="sibTrans" cxnId="{BD042722-2022-420D-B5A0-CCDAA63F35AC}">
      <dgm:prSet/>
      <dgm:spPr/>
      <dgm:t>
        <a:bodyPr/>
        <a:lstStyle/>
        <a:p>
          <a:endParaRPr lang="es-ES"/>
        </a:p>
      </dgm:t>
    </dgm:pt>
    <dgm:pt modelId="{5D791D8E-F80C-4A3A-814F-B419DEECCCFD}">
      <dgm:prSet phldrT="[Texto]"/>
      <dgm:spPr/>
      <dgm:t>
        <a:bodyPr/>
        <a:lstStyle/>
        <a:p>
          <a:r>
            <a:rPr lang="es-ES" dirty="0"/>
            <a:t>Es donde se ponen aprueba unidades de programa o clases de objetos individuales. Las pruebas de componentes debe enfocarse en probar sus interfaces.</a:t>
          </a:r>
        </a:p>
      </dgm:t>
    </dgm:pt>
    <dgm:pt modelId="{6A9FF299-FE63-4DD9-BB30-9842E3A638E6}" type="parTrans" cxnId="{039A8FDB-3AC1-4E82-997D-4FA8033D80F3}">
      <dgm:prSet/>
      <dgm:spPr/>
      <dgm:t>
        <a:bodyPr/>
        <a:lstStyle/>
        <a:p>
          <a:endParaRPr lang="es-ES"/>
        </a:p>
      </dgm:t>
    </dgm:pt>
    <dgm:pt modelId="{4CD42B60-438A-4384-B31D-C67C4E019911}" type="sibTrans" cxnId="{039A8FDB-3AC1-4E82-997D-4FA8033D80F3}">
      <dgm:prSet/>
      <dgm:spPr/>
      <dgm:t>
        <a:bodyPr/>
        <a:lstStyle/>
        <a:p>
          <a:endParaRPr lang="es-ES"/>
        </a:p>
      </dgm:t>
    </dgm:pt>
    <dgm:pt modelId="{0778F00C-BDBF-49C7-A1B9-FB0FD85EBB69}">
      <dgm:prSet phldrT="[Texto]"/>
      <dgm:spPr/>
      <dgm:t>
        <a:bodyPr/>
        <a:lstStyle/>
        <a:p>
          <a:r>
            <a:rPr lang="es-ES" dirty="0"/>
            <a:t>Pruebas de componentes</a:t>
          </a:r>
        </a:p>
      </dgm:t>
    </dgm:pt>
    <dgm:pt modelId="{26329784-D1E3-429F-A4AF-B1AC58920BF7}" type="parTrans" cxnId="{47058D12-3028-4B7D-8848-BB5818B4A39D}">
      <dgm:prSet/>
      <dgm:spPr/>
      <dgm:t>
        <a:bodyPr/>
        <a:lstStyle/>
        <a:p>
          <a:endParaRPr lang="es-ES"/>
        </a:p>
      </dgm:t>
    </dgm:pt>
    <dgm:pt modelId="{BE31CCA4-BCB8-4C43-A99F-23540C1FB59E}" type="sibTrans" cxnId="{47058D12-3028-4B7D-8848-BB5818B4A39D}">
      <dgm:prSet/>
      <dgm:spPr/>
      <dgm:t>
        <a:bodyPr/>
        <a:lstStyle/>
        <a:p>
          <a:endParaRPr lang="es-ES"/>
        </a:p>
      </dgm:t>
    </dgm:pt>
    <dgm:pt modelId="{C91C3106-48FB-4C62-AEF7-CE469A70A67F}">
      <dgm:prSet phldrT="[Texto]"/>
      <dgm:spPr/>
      <dgm:t>
        <a:bodyPr/>
        <a:lstStyle/>
        <a:p>
          <a:r>
            <a:rPr lang="es-ES" dirty="0"/>
            <a:t>Es donde muchas unidades individuales se integran para crear componentes compuestos. La prueba de componentes debe enfocarse en probar las interfaces de los componentes.</a:t>
          </a:r>
        </a:p>
      </dgm:t>
    </dgm:pt>
    <dgm:pt modelId="{3F011B8F-E059-4CAA-A9E1-242C3E73615B}" type="parTrans" cxnId="{C9F36E51-7A93-4280-852D-5537D7E19A4D}">
      <dgm:prSet/>
      <dgm:spPr/>
      <dgm:t>
        <a:bodyPr/>
        <a:lstStyle/>
        <a:p>
          <a:endParaRPr lang="es-ES"/>
        </a:p>
      </dgm:t>
    </dgm:pt>
    <dgm:pt modelId="{CD752DCE-9D0F-49F3-880B-EF71044E8FB4}" type="sibTrans" cxnId="{C9F36E51-7A93-4280-852D-5537D7E19A4D}">
      <dgm:prSet/>
      <dgm:spPr/>
      <dgm:t>
        <a:bodyPr/>
        <a:lstStyle/>
        <a:p>
          <a:endParaRPr lang="es-ES"/>
        </a:p>
      </dgm:t>
    </dgm:pt>
    <dgm:pt modelId="{F7227385-F564-4A45-AA28-7B1553F498FA}">
      <dgm:prSet phldrT="[Texto]"/>
      <dgm:spPr/>
      <dgm:t>
        <a:bodyPr/>
        <a:lstStyle/>
        <a:p>
          <a:r>
            <a:rPr lang="es-ES" dirty="0"/>
            <a:t>Pruebas del sistema</a:t>
          </a:r>
        </a:p>
      </dgm:t>
    </dgm:pt>
    <dgm:pt modelId="{60B39D5B-1972-4D88-BFA2-2D4D83A43D9B}" type="parTrans" cxnId="{C0010D4E-615A-40DF-A1CE-E57E56067CFF}">
      <dgm:prSet/>
      <dgm:spPr/>
      <dgm:t>
        <a:bodyPr/>
        <a:lstStyle/>
        <a:p>
          <a:endParaRPr lang="es-ES"/>
        </a:p>
      </dgm:t>
    </dgm:pt>
    <dgm:pt modelId="{2863BF0B-6462-4376-9E20-0F708AECFBC0}" type="sibTrans" cxnId="{C0010D4E-615A-40DF-A1CE-E57E56067CFF}">
      <dgm:prSet/>
      <dgm:spPr/>
      <dgm:t>
        <a:bodyPr/>
        <a:lstStyle/>
        <a:p>
          <a:endParaRPr lang="es-ES"/>
        </a:p>
      </dgm:t>
    </dgm:pt>
    <dgm:pt modelId="{C94DAE07-AF17-4208-8BFA-03A97CFE8123}">
      <dgm:prSet phldrT="[Texto]"/>
      <dgm:spPr/>
      <dgm:t>
        <a:bodyPr/>
        <a:lstStyle/>
        <a:p>
          <a:r>
            <a:rPr lang="es-ES" dirty="0"/>
            <a:t>Es donde algunos o todos los componentes en un sistema se integran y el sistema se prueba como un todo. Las pruebas deben enfocarse en poner a prueba las interacciones de los componentes.</a:t>
          </a:r>
        </a:p>
      </dgm:t>
    </dgm:pt>
    <dgm:pt modelId="{C6DFA829-6424-467F-8F77-9ADCE61C27BF}" type="parTrans" cxnId="{CDC9EFCF-A1F5-43F2-B7D6-96D189341630}">
      <dgm:prSet/>
      <dgm:spPr/>
      <dgm:t>
        <a:bodyPr/>
        <a:lstStyle/>
        <a:p>
          <a:endParaRPr lang="es-ES"/>
        </a:p>
      </dgm:t>
    </dgm:pt>
    <dgm:pt modelId="{0CD2CCB8-01EE-431E-8A8C-E7CB36E4A6B3}" type="sibTrans" cxnId="{CDC9EFCF-A1F5-43F2-B7D6-96D189341630}">
      <dgm:prSet/>
      <dgm:spPr/>
      <dgm:t>
        <a:bodyPr/>
        <a:lstStyle/>
        <a:p>
          <a:endParaRPr lang="es-ES"/>
        </a:p>
      </dgm:t>
    </dgm:pt>
    <dgm:pt modelId="{2B024E4C-971A-4D37-8EB0-688CEEA63754}" type="pres">
      <dgm:prSet presAssocID="{C44F90F7-66AC-48DB-8D12-739BB4F5ADFE}" presName="Name0" presStyleCnt="0">
        <dgm:presLayoutVars>
          <dgm:dir/>
          <dgm:animLvl val="lvl"/>
          <dgm:resizeHandles val="exact"/>
        </dgm:presLayoutVars>
      </dgm:prSet>
      <dgm:spPr/>
    </dgm:pt>
    <dgm:pt modelId="{A2D96232-5F62-492A-95B1-35303B0D6BF9}" type="pres">
      <dgm:prSet presAssocID="{DFF8C705-992E-400C-B24D-C019BE46DF13}" presName="composite" presStyleCnt="0"/>
      <dgm:spPr/>
    </dgm:pt>
    <dgm:pt modelId="{6C5EAEF7-ACF8-494A-9A6D-806DBA68A9DE}" type="pres">
      <dgm:prSet presAssocID="{DFF8C705-992E-400C-B24D-C019BE46DF13}" presName="parTx" presStyleLbl="alignNode1" presStyleIdx="0" presStyleCnt="3">
        <dgm:presLayoutVars>
          <dgm:chMax val="0"/>
          <dgm:chPref val="0"/>
          <dgm:bulletEnabled val="1"/>
        </dgm:presLayoutVars>
      </dgm:prSet>
      <dgm:spPr/>
    </dgm:pt>
    <dgm:pt modelId="{1204AC8C-654A-4B05-8CDE-D46263D53448}" type="pres">
      <dgm:prSet presAssocID="{DFF8C705-992E-400C-B24D-C019BE46DF13}" presName="desTx" presStyleLbl="alignAccFollowNode1" presStyleIdx="0" presStyleCnt="3" custLinFactNeighborX="-103" custLinFactNeighborY="2333">
        <dgm:presLayoutVars>
          <dgm:bulletEnabled val="1"/>
        </dgm:presLayoutVars>
      </dgm:prSet>
      <dgm:spPr/>
    </dgm:pt>
    <dgm:pt modelId="{0A5A0FC7-17E9-487A-8D64-1116D9DE9D91}" type="pres">
      <dgm:prSet presAssocID="{7C022618-476C-4E64-BD86-242D0A39B30D}" presName="space" presStyleCnt="0"/>
      <dgm:spPr/>
    </dgm:pt>
    <dgm:pt modelId="{C769BF6C-26A1-4332-868E-E8FAE44879F3}" type="pres">
      <dgm:prSet presAssocID="{0778F00C-BDBF-49C7-A1B9-FB0FD85EBB69}" presName="composite" presStyleCnt="0"/>
      <dgm:spPr/>
    </dgm:pt>
    <dgm:pt modelId="{91BCA20A-C856-4619-86F3-8773A5862FB2}" type="pres">
      <dgm:prSet presAssocID="{0778F00C-BDBF-49C7-A1B9-FB0FD85EBB69}" presName="parTx" presStyleLbl="alignNode1" presStyleIdx="1" presStyleCnt="3">
        <dgm:presLayoutVars>
          <dgm:chMax val="0"/>
          <dgm:chPref val="0"/>
          <dgm:bulletEnabled val="1"/>
        </dgm:presLayoutVars>
      </dgm:prSet>
      <dgm:spPr/>
    </dgm:pt>
    <dgm:pt modelId="{E224340C-7715-4F2C-A6AB-C93686959D41}" type="pres">
      <dgm:prSet presAssocID="{0778F00C-BDBF-49C7-A1B9-FB0FD85EBB69}" presName="desTx" presStyleLbl="alignAccFollowNode1" presStyleIdx="1" presStyleCnt="3">
        <dgm:presLayoutVars>
          <dgm:bulletEnabled val="1"/>
        </dgm:presLayoutVars>
      </dgm:prSet>
      <dgm:spPr/>
    </dgm:pt>
    <dgm:pt modelId="{FE9B6456-5B65-4FC0-A85E-D79A4797D72C}" type="pres">
      <dgm:prSet presAssocID="{BE31CCA4-BCB8-4C43-A99F-23540C1FB59E}" presName="space" presStyleCnt="0"/>
      <dgm:spPr/>
    </dgm:pt>
    <dgm:pt modelId="{C816AEB9-73CE-4E68-A566-4F613967487F}" type="pres">
      <dgm:prSet presAssocID="{F7227385-F564-4A45-AA28-7B1553F498FA}" presName="composite" presStyleCnt="0"/>
      <dgm:spPr/>
    </dgm:pt>
    <dgm:pt modelId="{DA8B3360-CDAB-4CCA-A4FE-9A2D7A5388B4}" type="pres">
      <dgm:prSet presAssocID="{F7227385-F564-4A45-AA28-7B1553F498FA}" presName="parTx" presStyleLbl="alignNode1" presStyleIdx="2" presStyleCnt="3">
        <dgm:presLayoutVars>
          <dgm:chMax val="0"/>
          <dgm:chPref val="0"/>
          <dgm:bulletEnabled val="1"/>
        </dgm:presLayoutVars>
      </dgm:prSet>
      <dgm:spPr/>
    </dgm:pt>
    <dgm:pt modelId="{8AB30C87-0C78-4863-8E19-FACDEDE4E01E}" type="pres">
      <dgm:prSet presAssocID="{F7227385-F564-4A45-AA28-7B1553F498FA}" presName="desTx" presStyleLbl="alignAccFollowNode1" presStyleIdx="2" presStyleCnt="3">
        <dgm:presLayoutVars>
          <dgm:bulletEnabled val="1"/>
        </dgm:presLayoutVars>
      </dgm:prSet>
      <dgm:spPr/>
    </dgm:pt>
  </dgm:ptLst>
  <dgm:cxnLst>
    <dgm:cxn modelId="{47058D12-3028-4B7D-8848-BB5818B4A39D}" srcId="{C44F90F7-66AC-48DB-8D12-739BB4F5ADFE}" destId="{0778F00C-BDBF-49C7-A1B9-FB0FD85EBB69}" srcOrd="1" destOrd="0" parTransId="{26329784-D1E3-429F-A4AF-B1AC58920BF7}" sibTransId="{BE31CCA4-BCB8-4C43-A99F-23540C1FB59E}"/>
    <dgm:cxn modelId="{680B971F-6696-46D1-AEB4-32B1402913E2}" type="presOf" srcId="{C94DAE07-AF17-4208-8BFA-03A97CFE8123}" destId="{8AB30C87-0C78-4863-8E19-FACDEDE4E01E}" srcOrd="0" destOrd="0" presId="urn:microsoft.com/office/officeart/2005/8/layout/hList1"/>
    <dgm:cxn modelId="{BD042722-2022-420D-B5A0-CCDAA63F35AC}" srcId="{C44F90F7-66AC-48DB-8D12-739BB4F5ADFE}" destId="{DFF8C705-992E-400C-B24D-C019BE46DF13}" srcOrd="0" destOrd="0" parTransId="{16E196DD-2F2C-4F1F-A3CA-7FE2D6B51F44}" sibTransId="{7C022618-476C-4E64-BD86-242D0A39B30D}"/>
    <dgm:cxn modelId="{65F85F34-371A-450A-8550-302C9518E404}" type="presOf" srcId="{5D791D8E-F80C-4A3A-814F-B419DEECCCFD}" destId="{1204AC8C-654A-4B05-8CDE-D46263D53448}" srcOrd="0" destOrd="0" presId="urn:microsoft.com/office/officeart/2005/8/layout/hList1"/>
    <dgm:cxn modelId="{3B228534-D571-4286-8EBE-390AB17EA398}" type="presOf" srcId="{0778F00C-BDBF-49C7-A1B9-FB0FD85EBB69}" destId="{91BCA20A-C856-4619-86F3-8773A5862FB2}" srcOrd="0" destOrd="0" presId="urn:microsoft.com/office/officeart/2005/8/layout/hList1"/>
    <dgm:cxn modelId="{611F0139-5891-48C6-BBE2-937CBF7F98D8}" type="presOf" srcId="{F7227385-F564-4A45-AA28-7B1553F498FA}" destId="{DA8B3360-CDAB-4CCA-A4FE-9A2D7A5388B4}" srcOrd="0" destOrd="0" presId="urn:microsoft.com/office/officeart/2005/8/layout/hList1"/>
    <dgm:cxn modelId="{C0010D4E-615A-40DF-A1CE-E57E56067CFF}" srcId="{C44F90F7-66AC-48DB-8D12-739BB4F5ADFE}" destId="{F7227385-F564-4A45-AA28-7B1553F498FA}" srcOrd="2" destOrd="0" parTransId="{60B39D5B-1972-4D88-BFA2-2D4D83A43D9B}" sibTransId="{2863BF0B-6462-4376-9E20-0F708AECFBC0}"/>
    <dgm:cxn modelId="{C9F36E51-7A93-4280-852D-5537D7E19A4D}" srcId="{0778F00C-BDBF-49C7-A1B9-FB0FD85EBB69}" destId="{C91C3106-48FB-4C62-AEF7-CE469A70A67F}" srcOrd="0" destOrd="0" parTransId="{3F011B8F-E059-4CAA-A9E1-242C3E73615B}" sibTransId="{CD752DCE-9D0F-49F3-880B-EF71044E8FB4}"/>
    <dgm:cxn modelId="{A58BBBA4-936A-42FF-88DA-42682C08E4A6}" type="presOf" srcId="{C91C3106-48FB-4C62-AEF7-CE469A70A67F}" destId="{E224340C-7715-4F2C-A6AB-C93686959D41}" srcOrd="0" destOrd="0" presId="urn:microsoft.com/office/officeart/2005/8/layout/hList1"/>
    <dgm:cxn modelId="{CDC9EFCF-A1F5-43F2-B7D6-96D189341630}" srcId="{F7227385-F564-4A45-AA28-7B1553F498FA}" destId="{C94DAE07-AF17-4208-8BFA-03A97CFE8123}" srcOrd="0" destOrd="0" parTransId="{C6DFA829-6424-467F-8F77-9ADCE61C27BF}" sibTransId="{0CD2CCB8-01EE-431E-8A8C-E7CB36E4A6B3}"/>
    <dgm:cxn modelId="{039A8FDB-3AC1-4E82-997D-4FA8033D80F3}" srcId="{DFF8C705-992E-400C-B24D-C019BE46DF13}" destId="{5D791D8E-F80C-4A3A-814F-B419DEECCCFD}" srcOrd="0" destOrd="0" parTransId="{6A9FF299-FE63-4DD9-BB30-9842E3A638E6}" sibTransId="{4CD42B60-438A-4384-B31D-C67C4E019911}"/>
    <dgm:cxn modelId="{F2358EF7-23A7-432E-A149-F02F6F6A3447}" type="presOf" srcId="{C44F90F7-66AC-48DB-8D12-739BB4F5ADFE}" destId="{2B024E4C-971A-4D37-8EB0-688CEEA63754}" srcOrd="0" destOrd="0" presId="urn:microsoft.com/office/officeart/2005/8/layout/hList1"/>
    <dgm:cxn modelId="{C15FB1FC-64CD-4091-8ACD-A9C263F96F4A}" type="presOf" srcId="{DFF8C705-992E-400C-B24D-C019BE46DF13}" destId="{6C5EAEF7-ACF8-494A-9A6D-806DBA68A9DE}" srcOrd="0" destOrd="0" presId="urn:microsoft.com/office/officeart/2005/8/layout/hList1"/>
    <dgm:cxn modelId="{39287C23-015A-4CF5-8FEA-2E4D2355F7A3}" type="presParOf" srcId="{2B024E4C-971A-4D37-8EB0-688CEEA63754}" destId="{A2D96232-5F62-492A-95B1-35303B0D6BF9}" srcOrd="0" destOrd="0" presId="urn:microsoft.com/office/officeart/2005/8/layout/hList1"/>
    <dgm:cxn modelId="{65B02F86-D666-4E74-861B-5CC1EFD74FCB}" type="presParOf" srcId="{A2D96232-5F62-492A-95B1-35303B0D6BF9}" destId="{6C5EAEF7-ACF8-494A-9A6D-806DBA68A9DE}" srcOrd="0" destOrd="0" presId="urn:microsoft.com/office/officeart/2005/8/layout/hList1"/>
    <dgm:cxn modelId="{E909BA18-6876-4758-8988-47563AA226E2}" type="presParOf" srcId="{A2D96232-5F62-492A-95B1-35303B0D6BF9}" destId="{1204AC8C-654A-4B05-8CDE-D46263D53448}" srcOrd="1" destOrd="0" presId="urn:microsoft.com/office/officeart/2005/8/layout/hList1"/>
    <dgm:cxn modelId="{A1ACA497-CA14-4D5D-88B0-7845CB36182D}" type="presParOf" srcId="{2B024E4C-971A-4D37-8EB0-688CEEA63754}" destId="{0A5A0FC7-17E9-487A-8D64-1116D9DE9D91}" srcOrd="1" destOrd="0" presId="urn:microsoft.com/office/officeart/2005/8/layout/hList1"/>
    <dgm:cxn modelId="{A016B948-73D9-4732-9991-0A83C9F88DBD}" type="presParOf" srcId="{2B024E4C-971A-4D37-8EB0-688CEEA63754}" destId="{C769BF6C-26A1-4332-868E-E8FAE44879F3}" srcOrd="2" destOrd="0" presId="urn:microsoft.com/office/officeart/2005/8/layout/hList1"/>
    <dgm:cxn modelId="{06AF2383-F80F-4D5C-9384-46AE71180EF5}" type="presParOf" srcId="{C769BF6C-26A1-4332-868E-E8FAE44879F3}" destId="{91BCA20A-C856-4619-86F3-8773A5862FB2}" srcOrd="0" destOrd="0" presId="urn:microsoft.com/office/officeart/2005/8/layout/hList1"/>
    <dgm:cxn modelId="{D20C9BBD-D5FA-4A6C-BE21-496CA492D55C}" type="presParOf" srcId="{C769BF6C-26A1-4332-868E-E8FAE44879F3}" destId="{E224340C-7715-4F2C-A6AB-C93686959D41}" srcOrd="1" destOrd="0" presId="urn:microsoft.com/office/officeart/2005/8/layout/hList1"/>
    <dgm:cxn modelId="{91335C96-F07C-4CBF-B461-CE28AAEFAC4A}" type="presParOf" srcId="{2B024E4C-971A-4D37-8EB0-688CEEA63754}" destId="{FE9B6456-5B65-4FC0-A85E-D79A4797D72C}" srcOrd="3" destOrd="0" presId="urn:microsoft.com/office/officeart/2005/8/layout/hList1"/>
    <dgm:cxn modelId="{50A47F1B-5FFE-4AA2-99DD-CE1C7B58B4C5}" type="presParOf" srcId="{2B024E4C-971A-4D37-8EB0-688CEEA63754}" destId="{C816AEB9-73CE-4E68-A566-4F613967487F}" srcOrd="4" destOrd="0" presId="urn:microsoft.com/office/officeart/2005/8/layout/hList1"/>
    <dgm:cxn modelId="{D64EAB1E-F18C-42C6-A021-5D5F837ADE64}" type="presParOf" srcId="{C816AEB9-73CE-4E68-A566-4F613967487F}" destId="{DA8B3360-CDAB-4CCA-A4FE-9A2D7A5388B4}" srcOrd="0" destOrd="0" presId="urn:microsoft.com/office/officeart/2005/8/layout/hList1"/>
    <dgm:cxn modelId="{F8CBB11F-6704-4FC2-B2C2-C488C507C3CD}" type="presParOf" srcId="{C816AEB9-73CE-4E68-A566-4F613967487F}" destId="{8AB30C87-0C78-4863-8E19-FACDEDE4E01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7365F8-CE48-446F-A908-CE6C93BD2B9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s-ES"/>
        </a:p>
      </dgm:t>
    </dgm:pt>
    <dgm:pt modelId="{742EA913-D274-474C-AABE-F8484558D587}">
      <dgm:prSet phldrT="[Texto]"/>
      <dgm:spPr/>
      <dgm:t>
        <a:bodyPr/>
        <a:lstStyle/>
        <a:p>
          <a:r>
            <a:rPr lang="es-ES" dirty="0"/>
            <a:t>Identificar la nueva funcionalidad</a:t>
          </a:r>
        </a:p>
      </dgm:t>
    </dgm:pt>
    <dgm:pt modelId="{8C688853-E2FB-4D9A-BA9C-0C2DDFE89FFA}" type="parTrans" cxnId="{2EF9E937-E09F-4A72-AC4F-E29E4EF5FC6B}">
      <dgm:prSet/>
      <dgm:spPr/>
      <dgm:t>
        <a:bodyPr/>
        <a:lstStyle/>
        <a:p>
          <a:endParaRPr lang="es-ES"/>
        </a:p>
      </dgm:t>
    </dgm:pt>
    <dgm:pt modelId="{E6B4A4F3-D3C3-4719-ADC9-99DC4D6F5169}" type="sibTrans" cxnId="{2EF9E937-E09F-4A72-AC4F-E29E4EF5FC6B}">
      <dgm:prSet/>
      <dgm:spPr/>
      <dgm:t>
        <a:bodyPr/>
        <a:lstStyle/>
        <a:p>
          <a:endParaRPr lang="es-ES"/>
        </a:p>
      </dgm:t>
    </dgm:pt>
    <dgm:pt modelId="{0B6802B3-9996-4A0B-AFEF-D65BF7BE6BF4}">
      <dgm:prSet phldrT="[Texto]" custT="1"/>
      <dgm:spPr/>
      <dgm:t>
        <a:bodyPr/>
        <a:lstStyle/>
        <a:p>
          <a:r>
            <a:rPr lang="es-ES" sz="1200" dirty="0"/>
            <a:t>Se comienza por identificar el incremento de funcionalidad requerido. Este debe ser pequeño y aplicable en pocas líneas de código.</a:t>
          </a:r>
        </a:p>
      </dgm:t>
    </dgm:pt>
    <dgm:pt modelId="{DDACF03D-D129-4262-8EAA-C80E9A4B4CBA}" type="parTrans" cxnId="{5414AA1B-57F4-497B-8C3B-1A0D92D7B4BE}">
      <dgm:prSet/>
      <dgm:spPr/>
      <dgm:t>
        <a:bodyPr/>
        <a:lstStyle/>
        <a:p>
          <a:endParaRPr lang="es-ES"/>
        </a:p>
      </dgm:t>
    </dgm:pt>
    <dgm:pt modelId="{32705261-D22C-46BE-8A9C-AFE30DDA4034}" type="sibTrans" cxnId="{5414AA1B-57F4-497B-8C3B-1A0D92D7B4BE}">
      <dgm:prSet/>
      <dgm:spPr/>
      <dgm:t>
        <a:bodyPr/>
        <a:lstStyle/>
        <a:p>
          <a:endParaRPr lang="es-ES"/>
        </a:p>
      </dgm:t>
    </dgm:pt>
    <dgm:pt modelId="{3A8D72F6-1525-474A-8223-375FD8E6EF5F}">
      <dgm:prSet phldrT="[Texto]"/>
      <dgm:spPr/>
      <dgm:t>
        <a:bodyPr/>
        <a:lstStyle/>
        <a:p>
          <a:r>
            <a:rPr lang="es-ES" dirty="0"/>
            <a:t>Escribir la prueba</a:t>
          </a:r>
        </a:p>
      </dgm:t>
    </dgm:pt>
    <dgm:pt modelId="{8B798072-1DC8-4887-93AC-C9D8DE16D34D}" type="parTrans" cxnId="{11E425A8-BFE2-4143-9187-85946FD67746}">
      <dgm:prSet/>
      <dgm:spPr/>
      <dgm:t>
        <a:bodyPr/>
        <a:lstStyle/>
        <a:p>
          <a:endParaRPr lang="es-ES"/>
        </a:p>
      </dgm:t>
    </dgm:pt>
    <dgm:pt modelId="{3932ADC4-8F12-4D34-AA67-2E06AA77AE15}" type="sibTrans" cxnId="{11E425A8-BFE2-4143-9187-85946FD67746}">
      <dgm:prSet/>
      <dgm:spPr/>
      <dgm:t>
        <a:bodyPr/>
        <a:lstStyle/>
        <a:p>
          <a:endParaRPr lang="es-ES"/>
        </a:p>
      </dgm:t>
    </dgm:pt>
    <dgm:pt modelId="{E402AB16-DE7C-4BA8-A159-916804303A08}">
      <dgm:prSet phldrT="[Texto]" custT="1"/>
      <dgm:spPr/>
      <dgm:t>
        <a:bodyPr/>
        <a:lstStyle/>
        <a:p>
          <a:r>
            <a:rPr lang="es-ES" sz="1050" dirty="0"/>
            <a:t>Se escribe una prueba para esta funcionalidad y se implementa como una prueba automatizada. Esto significa que la prueba puede ejecutarse y reportarse, sin importar si aprueba o falla</a:t>
          </a:r>
          <a:r>
            <a:rPr lang="es-ES" sz="900" dirty="0"/>
            <a:t>.</a:t>
          </a:r>
        </a:p>
      </dgm:t>
    </dgm:pt>
    <dgm:pt modelId="{0B552DFB-FA83-4232-A207-631BD51A0587}" type="parTrans" cxnId="{1CAD113F-E920-4025-9659-51FF9BDBBDE7}">
      <dgm:prSet/>
      <dgm:spPr/>
      <dgm:t>
        <a:bodyPr/>
        <a:lstStyle/>
        <a:p>
          <a:endParaRPr lang="es-ES"/>
        </a:p>
      </dgm:t>
    </dgm:pt>
    <dgm:pt modelId="{B128BB76-FF64-490B-BA15-26BB296AB354}" type="sibTrans" cxnId="{1CAD113F-E920-4025-9659-51FF9BDBBDE7}">
      <dgm:prSet/>
      <dgm:spPr/>
      <dgm:t>
        <a:bodyPr/>
        <a:lstStyle/>
        <a:p>
          <a:endParaRPr lang="es-ES"/>
        </a:p>
      </dgm:t>
    </dgm:pt>
    <dgm:pt modelId="{76ED7648-7367-46A1-8464-BBC85DF692A2}">
      <dgm:prSet phldrT="[Texto]"/>
      <dgm:spPr/>
      <dgm:t>
        <a:bodyPr/>
        <a:lstStyle/>
        <a:p>
          <a:r>
            <a:rPr lang="es-ES" dirty="0"/>
            <a:t>Correr la prueba</a:t>
          </a:r>
        </a:p>
      </dgm:t>
    </dgm:pt>
    <dgm:pt modelId="{F462685A-AF8D-479F-B48D-39E9AC181F0B}" type="parTrans" cxnId="{7EB40279-832F-48ED-AC18-F121ABF72103}">
      <dgm:prSet/>
      <dgm:spPr/>
      <dgm:t>
        <a:bodyPr/>
        <a:lstStyle/>
        <a:p>
          <a:endParaRPr lang="es-ES"/>
        </a:p>
      </dgm:t>
    </dgm:pt>
    <dgm:pt modelId="{E5613626-9F24-42C3-A454-32AE2D9BAA38}" type="sibTrans" cxnId="{7EB40279-832F-48ED-AC18-F121ABF72103}">
      <dgm:prSet/>
      <dgm:spPr/>
      <dgm:t>
        <a:bodyPr/>
        <a:lstStyle/>
        <a:p>
          <a:endParaRPr lang="es-ES"/>
        </a:p>
      </dgm:t>
    </dgm:pt>
    <dgm:pt modelId="{D032F17C-97E9-4013-A5EE-F412B13600ED}">
      <dgm:prSet phldrT="[Texto]" custT="1"/>
      <dgm:spPr/>
      <dgm:t>
        <a:bodyPr/>
        <a:lstStyle/>
        <a:p>
          <a:r>
            <a:rPr lang="es-ES" sz="1050" dirty="0"/>
            <a:t>Luego se corre la prueba, junto con todas las otras pruebas que se implementaron inicialmente, no se aplica la funcionalidad, de modo que la nueva prueba fallará. Esto es deliberado, pues muestra que la prueba añade algo al conjunto de pruebas</a:t>
          </a:r>
          <a:r>
            <a:rPr lang="es-ES" sz="400" dirty="0"/>
            <a:t>.</a:t>
          </a:r>
        </a:p>
      </dgm:t>
    </dgm:pt>
    <dgm:pt modelId="{3A3890A5-6548-41CF-A552-0D632B542BDB}" type="parTrans" cxnId="{884FD9FD-DA99-4158-AD08-F4B29FC2A63C}">
      <dgm:prSet/>
      <dgm:spPr/>
      <dgm:t>
        <a:bodyPr/>
        <a:lstStyle/>
        <a:p>
          <a:endParaRPr lang="es-ES"/>
        </a:p>
      </dgm:t>
    </dgm:pt>
    <dgm:pt modelId="{3C9D5163-1781-4E9E-BCEC-56DFECE18496}" type="sibTrans" cxnId="{884FD9FD-DA99-4158-AD08-F4B29FC2A63C}">
      <dgm:prSet/>
      <dgm:spPr/>
      <dgm:t>
        <a:bodyPr/>
        <a:lstStyle/>
        <a:p>
          <a:endParaRPr lang="es-ES"/>
        </a:p>
      </dgm:t>
    </dgm:pt>
    <dgm:pt modelId="{AE9BCD9C-119A-4995-9173-3C5F81999920}">
      <dgm:prSet/>
      <dgm:spPr/>
      <dgm:t>
        <a:bodyPr/>
        <a:lstStyle/>
        <a:p>
          <a:r>
            <a:rPr lang="es-ES" dirty="0"/>
            <a:t>Implementar la funcionalidad</a:t>
          </a:r>
        </a:p>
      </dgm:t>
    </dgm:pt>
    <dgm:pt modelId="{B16BE4C6-AD83-464C-8B28-BE4D9467DE98}" type="parTrans" cxnId="{70EAC5DE-5AD8-4AED-96F0-3D17EDCB780C}">
      <dgm:prSet/>
      <dgm:spPr/>
      <dgm:t>
        <a:bodyPr/>
        <a:lstStyle/>
        <a:p>
          <a:endParaRPr lang="es-ES"/>
        </a:p>
      </dgm:t>
    </dgm:pt>
    <dgm:pt modelId="{6ADC3E1E-BCB5-4782-8105-059D30E12019}" type="sibTrans" cxnId="{70EAC5DE-5AD8-4AED-96F0-3D17EDCB780C}">
      <dgm:prSet/>
      <dgm:spPr/>
      <dgm:t>
        <a:bodyPr/>
        <a:lstStyle/>
        <a:p>
          <a:endParaRPr lang="es-ES"/>
        </a:p>
      </dgm:t>
    </dgm:pt>
    <dgm:pt modelId="{ACD8D6A8-9CA4-41E6-8BD0-90C8D692CB94}">
      <dgm:prSet/>
      <dgm:spPr/>
      <dgm:t>
        <a:bodyPr/>
        <a:lstStyle/>
        <a:p>
          <a:r>
            <a:rPr lang="es-ES" dirty="0"/>
            <a:t>Siguiente funcionalidad</a:t>
          </a:r>
        </a:p>
      </dgm:t>
    </dgm:pt>
    <dgm:pt modelId="{C4B159BE-828F-408F-9893-793EE69808F1}" type="parTrans" cxnId="{5558E786-96C4-4FF0-A765-4113013E0027}">
      <dgm:prSet/>
      <dgm:spPr/>
      <dgm:t>
        <a:bodyPr/>
        <a:lstStyle/>
        <a:p>
          <a:endParaRPr lang="es-ES"/>
        </a:p>
      </dgm:t>
    </dgm:pt>
    <dgm:pt modelId="{DF4A0BEE-2032-4641-A669-9D37F1FCAA29}" type="sibTrans" cxnId="{5558E786-96C4-4FF0-A765-4113013E0027}">
      <dgm:prSet/>
      <dgm:spPr/>
      <dgm:t>
        <a:bodyPr/>
        <a:lstStyle/>
        <a:p>
          <a:endParaRPr lang="es-ES"/>
        </a:p>
      </dgm:t>
    </dgm:pt>
    <dgm:pt modelId="{ED887DC2-1D9B-4E28-9C93-410FE42B8E4F}">
      <dgm:prSet/>
      <dgm:spPr/>
      <dgm:t>
        <a:bodyPr/>
        <a:lstStyle/>
        <a:p>
          <a:endParaRPr lang="es-ES" sz="400" dirty="0"/>
        </a:p>
      </dgm:t>
    </dgm:pt>
    <dgm:pt modelId="{4485EBCB-D608-409C-ADAB-8CDCAD7705E4}" type="parTrans" cxnId="{AF61006C-8E72-4704-BD78-4A6C132AA21D}">
      <dgm:prSet/>
      <dgm:spPr/>
      <dgm:t>
        <a:bodyPr/>
        <a:lstStyle/>
        <a:p>
          <a:endParaRPr lang="es-ES"/>
        </a:p>
      </dgm:t>
    </dgm:pt>
    <dgm:pt modelId="{52C64E66-4263-4644-9A36-22CAC256E9D2}" type="sibTrans" cxnId="{AF61006C-8E72-4704-BD78-4A6C132AA21D}">
      <dgm:prSet/>
      <dgm:spPr/>
      <dgm:t>
        <a:bodyPr/>
        <a:lstStyle/>
        <a:p>
          <a:endParaRPr lang="es-ES"/>
        </a:p>
      </dgm:t>
    </dgm:pt>
    <dgm:pt modelId="{449D2756-E116-4429-B67E-342501D456C7}">
      <dgm:prSet/>
      <dgm:spPr/>
      <dgm:t>
        <a:bodyPr/>
        <a:lstStyle/>
        <a:p>
          <a:endParaRPr lang="es-ES" sz="400" dirty="0"/>
        </a:p>
      </dgm:t>
    </dgm:pt>
    <dgm:pt modelId="{DBF5CEAA-B892-4D55-A686-64A1D0FEB2DA}" type="parTrans" cxnId="{CD1871B6-9657-46A5-9BA9-9035548A40E0}">
      <dgm:prSet/>
      <dgm:spPr/>
      <dgm:t>
        <a:bodyPr/>
        <a:lstStyle/>
        <a:p>
          <a:endParaRPr lang="es-ES"/>
        </a:p>
      </dgm:t>
    </dgm:pt>
    <dgm:pt modelId="{FB152B6F-40B5-46E0-94C5-86A93D13134D}" type="sibTrans" cxnId="{CD1871B6-9657-46A5-9BA9-9035548A40E0}">
      <dgm:prSet/>
      <dgm:spPr/>
      <dgm:t>
        <a:bodyPr/>
        <a:lstStyle/>
        <a:p>
          <a:endParaRPr lang="es-ES"/>
        </a:p>
      </dgm:t>
    </dgm:pt>
    <dgm:pt modelId="{943A7C11-1085-4AE5-8747-184A06C8D540}">
      <dgm:prSet/>
      <dgm:spPr/>
      <dgm:t>
        <a:bodyPr/>
        <a:lstStyle/>
        <a:p>
          <a:endParaRPr lang="es-ES" sz="400" dirty="0"/>
        </a:p>
      </dgm:t>
    </dgm:pt>
    <dgm:pt modelId="{44CFF7F1-A565-4F33-A405-047323E86FED}" type="parTrans" cxnId="{AA84F59A-562A-4070-80AC-3F170C79F4D3}">
      <dgm:prSet/>
      <dgm:spPr/>
      <dgm:t>
        <a:bodyPr/>
        <a:lstStyle/>
        <a:p>
          <a:endParaRPr lang="es-ES"/>
        </a:p>
      </dgm:t>
    </dgm:pt>
    <dgm:pt modelId="{B022BA55-9A87-442D-9F1E-9B2B80CEE866}" type="sibTrans" cxnId="{AA84F59A-562A-4070-80AC-3F170C79F4D3}">
      <dgm:prSet/>
      <dgm:spPr/>
      <dgm:t>
        <a:bodyPr/>
        <a:lstStyle/>
        <a:p>
          <a:endParaRPr lang="es-ES"/>
        </a:p>
      </dgm:t>
    </dgm:pt>
    <dgm:pt modelId="{C42F5FE2-DC62-4CF0-828A-064C23730F58}">
      <dgm:prSet custT="1"/>
      <dgm:spPr/>
      <dgm:t>
        <a:bodyPr/>
        <a:lstStyle/>
        <a:p>
          <a:r>
            <a:rPr lang="es-ES" sz="1100" dirty="0"/>
            <a:t>Luego se implementa la funcionalidad y se opera nuevamente la prueba. Esto puede incluir la refactorización del código existente, para perfeccionarlo y adicionar nuevo código a lo ya existente.</a:t>
          </a:r>
          <a:endParaRPr lang="es-ES" sz="400" dirty="0"/>
        </a:p>
      </dgm:t>
    </dgm:pt>
    <dgm:pt modelId="{BDEEC962-AD6B-489B-8B3D-21E59DB8459A}" type="parTrans" cxnId="{46350C19-1E54-46E2-BDC0-520AD6D2BC66}">
      <dgm:prSet/>
      <dgm:spPr/>
      <dgm:t>
        <a:bodyPr/>
        <a:lstStyle/>
        <a:p>
          <a:endParaRPr lang="es-ES"/>
        </a:p>
      </dgm:t>
    </dgm:pt>
    <dgm:pt modelId="{8E19CE02-304C-4DC3-B223-CF1F0DFF7E05}" type="sibTrans" cxnId="{46350C19-1E54-46E2-BDC0-520AD6D2BC66}">
      <dgm:prSet/>
      <dgm:spPr/>
      <dgm:t>
        <a:bodyPr/>
        <a:lstStyle/>
        <a:p>
          <a:endParaRPr lang="es-ES"/>
        </a:p>
      </dgm:t>
    </dgm:pt>
    <dgm:pt modelId="{7C5FD4F4-1ECA-48E6-AC72-CFEFD1785537}">
      <dgm:prSet/>
      <dgm:spPr/>
      <dgm:t>
        <a:bodyPr/>
        <a:lstStyle/>
        <a:p>
          <a:endParaRPr lang="es-ES" sz="400" dirty="0"/>
        </a:p>
      </dgm:t>
    </dgm:pt>
    <dgm:pt modelId="{F3EF1C4F-3C51-457A-8098-D30B01B681BC}" type="parTrans" cxnId="{ABEC4F7C-6B6A-487E-B3A6-940F5C832DAD}">
      <dgm:prSet/>
      <dgm:spPr/>
      <dgm:t>
        <a:bodyPr/>
        <a:lstStyle/>
        <a:p>
          <a:endParaRPr lang="es-ES"/>
        </a:p>
      </dgm:t>
    </dgm:pt>
    <dgm:pt modelId="{C9070CF8-DA1A-4941-8DEC-E59CC1D49757}" type="sibTrans" cxnId="{ABEC4F7C-6B6A-487E-B3A6-940F5C832DAD}">
      <dgm:prSet/>
      <dgm:spPr/>
      <dgm:t>
        <a:bodyPr/>
        <a:lstStyle/>
        <a:p>
          <a:endParaRPr lang="es-ES"/>
        </a:p>
      </dgm:t>
    </dgm:pt>
    <dgm:pt modelId="{74B66327-193C-4176-BD08-270471931486}">
      <dgm:prSet custT="1"/>
      <dgm:spPr/>
      <dgm:t>
        <a:bodyPr/>
        <a:lstStyle/>
        <a:p>
          <a:r>
            <a:rPr lang="es-ES" sz="1050" dirty="0"/>
            <a:t>Una vez puestas en funcionamiento con éxito todas las pruebas, se avanza a la implementación de la siguiente funcionalidad.</a:t>
          </a:r>
        </a:p>
      </dgm:t>
    </dgm:pt>
    <dgm:pt modelId="{78B06811-5131-4998-9C7C-5CF969511127}" type="parTrans" cxnId="{4FFD2D97-C34E-41CD-8B24-036C62F14C39}">
      <dgm:prSet/>
      <dgm:spPr/>
      <dgm:t>
        <a:bodyPr/>
        <a:lstStyle/>
        <a:p>
          <a:endParaRPr lang="es-ES"/>
        </a:p>
      </dgm:t>
    </dgm:pt>
    <dgm:pt modelId="{EEDCB388-172C-45F1-B101-46CD9BE780CE}" type="sibTrans" cxnId="{4FFD2D97-C34E-41CD-8B24-036C62F14C39}">
      <dgm:prSet/>
      <dgm:spPr/>
      <dgm:t>
        <a:bodyPr/>
        <a:lstStyle/>
        <a:p>
          <a:endParaRPr lang="es-ES"/>
        </a:p>
      </dgm:t>
    </dgm:pt>
    <dgm:pt modelId="{B245FCAF-8E71-420F-9B29-936B2FA3D404}" type="pres">
      <dgm:prSet presAssocID="{157365F8-CE48-446F-A908-CE6C93BD2B95}" presName="rootnode" presStyleCnt="0">
        <dgm:presLayoutVars>
          <dgm:chMax/>
          <dgm:chPref/>
          <dgm:dir/>
          <dgm:animLvl val="lvl"/>
        </dgm:presLayoutVars>
      </dgm:prSet>
      <dgm:spPr/>
    </dgm:pt>
    <dgm:pt modelId="{264974DD-161A-4CFC-BD41-B9D1437C75B5}" type="pres">
      <dgm:prSet presAssocID="{742EA913-D274-474C-AABE-F8484558D587}" presName="composite" presStyleCnt="0"/>
      <dgm:spPr/>
    </dgm:pt>
    <dgm:pt modelId="{F77B196B-5AF5-4561-8745-51578956B343}" type="pres">
      <dgm:prSet presAssocID="{742EA913-D274-474C-AABE-F8484558D587}" presName="bentUpArrow1" presStyleLbl="alignImgPlace1" presStyleIdx="0" presStyleCnt="4"/>
      <dgm:spPr/>
    </dgm:pt>
    <dgm:pt modelId="{CA174C3E-425D-4643-A7EC-3D09BA0EA5B3}" type="pres">
      <dgm:prSet presAssocID="{742EA913-D274-474C-AABE-F8484558D587}" presName="ParentText" presStyleLbl="node1" presStyleIdx="0" presStyleCnt="5">
        <dgm:presLayoutVars>
          <dgm:chMax val="1"/>
          <dgm:chPref val="1"/>
          <dgm:bulletEnabled val="1"/>
        </dgm:presLayoutVars>
      </dgm:prSet>
      <dgm:spPr/>
    </dgm:pt>
    <dgm:pt modelId="{B09DFD3B-6B5B-4E4C-9F0E-B2D48AFE0E93}" type="pres">
      <dgm:prSet presAssocID="{742EA913-D274-474C-AABE-F8484558D587}" presName="ChildText" presStyleLbl="revTx" presStyleIdx="0" presStyleCnt="5" custScaleX="597454" custLinFactX="100000" custLinFactNeighborX="179305" custLinFactNeighborY="-1417">
        <dgm:presLayoutVars>
          <dgm:chMax val="0"/>
          <dgm:chPref val="0"/>
          <dgm:bulletEnabled val="1"/>
        </dgm:presLayoutVars>
      </dgm:prSet>
      <dgm:spPr/>
    </dgm:pt>
    <dgm:pt modelId="{9F0619B9-71C7-423D-A2CF-87998710ECE2}" type="pres">
      <dgm:prSet presAssocID="{E6B4A4F3-D3C3-4719-ADC9-99DC4D6F5169}" presName="sibTrans" presStyleCnt="0"/>
      <dgm:spPr/>
    </dgm:pt>
    <dgm:pt modelId="{1DFEAD88-F8FE-4E42-844D-70AB1D1E1B7F}" type="pres">
      <dgm:prSet presAssocID="{3A8D72F6-1525-474A-8223-375FD8E6EF5F}" presName="composite" presStyleCnt="0"/>
      <dgm:spPr/>
    </dgm:pt>
    <dgm:pt modelId="{F68DD002-642F-47A2-9143-A0A30085A7E9}" type="pres">
      <dgm:prSet presAssocID="{3A8D72F6-1525-474A-8223-375FD8E6EF5F}" presName="bentUpArrow1" presStyleLbl="alignImgPlace1" presStyleIdx="1" presStyleCnt="4" custLinFactX="-23158" custLinFactNeighborX="-100000" custLinFactNeighborY="11564"/>
      <dgm:spPr/>
    </dgm:pt>
    <dgm:pt modelId="{D895376C-1452-42AB-B010-855B54FF0F64}" type="pres">
      <dgm:prSet presAssocID="{3A8D72F6-1525-474A-8223-375FD8E6EF5F}" presName="ParentText" presStyleLbl="node1" presStyleIdx="1" presStyleCnt="5" custLinFactX="-10766" custLinFactNeighborX="-100000">
        <dgm:presLayoutVars>
          <dgm:chMax val="1"/>
          <dgm:chPref val="1"/>
          <dgm:bulletEnabled val="1"/>
        </dgm:presLayoutVars>
      </dgm:prSet>
      <dgm:spPr/>
    </dgm:pt>
    <dgm:pt modelId="{ABE6AF5C-901A-488E-8D6D-562FA50E8ADE}" type="pres">
      <dgm:prSet presAssocID="{3A8D72F6-1525-474A-8223-375FD8E6EF5F}" presName="ChildText" presStyleLbl="revTx" presStyleIdx="1" presStyleCnt="5" custScaleX="545836" custLinFactNeighborX="86184" custLinFactNeighborY="-7844">
        <dgm:presLayoutVars>
          <dgm:chMax val="0"/>
          <dgm:chPref val="0"/>
          <dgm:bulletEnabled val="1"/>
        </dgm:presLayoutVars>
      </dgm:prSet>
      <dgm:spPr/>
    </dgm:pt>
    <dgm:pt modelId="{365C5F5F-739E-442D-8D05-62611B46E2CE}" type="pres">
      <dgm:prSet presAssocID="{3932ADC4-8F12-4D34-AA67-2E06AA77AE15}" presName="sibTrans" presStyleCnt="0"/>
      <dgm:spPr/>
    </dgm:pt>
    <dgm:pt modelId="{25CF758B-42FE-40B0-88B5-F6DBD54D0967}" type="pres">
      <dgm:prSet presAssocID="{76ED7648-7367-46A1-8464-BBC85DF692A2}" presName="composite" presStyleCnt="0"/>
      <dgm:spPr/>
    </dgm:pt>
    <dgm:pt modelId="{A8D30474-6B7D-4301-902D-F266955513AC}" type="pres">
      <dgm:prSet presAssocID="{76ED7648-7367-46A1-8464-BBC85DF692A2}" presName="bentUpArrow1" presStyleLbl="alignImgPlace1" presStyleIdx="2" presStyleCnt="4" custLinFactX="-174552" custLinFactNeighborX="-200000" custLinFactNeighborY="2891"/>
      <dgm:spPr/>
    </dgm:pt>
    <dgm:pt modelId="{65C068B9-8184-49A4-A0A0-46C7FEAC1428}" type="pres">
      <dgm:prSet presAssocID="{76ED7648-7367-46A1-8464-BBC85DF692A2}" presName="ParentText" presStyleLbl="node1" presStyleIdx="2" presStyleCnt="5" custLinFactX="-100000" custLinFactNeighborX="-175628" custLinFactNeighborY="2453">
        <dgm:presLayoutVars>
          <dgm:chMax val="1"/>
          <dgm:chPref val="1"/>
          <dgm:bulletEnabled val="1"/>
        </dgm:presLayoutVars>
      </dgm:prSet>
      <dgm:spPr/>
    </dgm:pt>
    <dgm:pt modelId="{B71D6781-363F-4DF6-AD4C-612D58959CAB}" type="pres">
      <dgm:prSet presAssocID="{76ED7648-7367-46A1-8464-BBC85DF692A2}" presName="ChildText" presStyleLbl="revTx" presStyleIdx="2" presStyleCnt="5" custScaleX="717167" custLinFactNeighborX="-57115" custLinFactNeighborY="1518">
        <dgm:presLayoutVars>
          <dgm:chMax val="0"/>
          <dgm:chPref val="0"/>
          <dgm:bulletEnabled val="1"/>
        </dgm:presLayoutVars>
      </dgm:prSet>
      <dgm:spPr/>
    </dgm:pt>
    <dgm:pt modelId="{1CCDFAD9-E6D7-443B-9269-2B44D93BE974}" type="pres">
      <dgm:prSet presAssocID="{E5613626-9F24-42C3-A454-32AE2D9BAA38}" presName="sibTrans" presStyleCnt="0"/>
      <dgm:spPr/>
    </dgm:pt>
    <dgm:pt modelId="{FBFAE027-E744-4408-9994-AC812CC997EA}" type="pres">
      <dgm:prSet presAssocID="{AE9BCD9C-119A-4995-9173-3C5F81999920}" presName="composite" presStyleCnt="0"/>
      <dgm:spPr/>
    </dgm:pt>
    <dgm:pt modelId="{7F93302B-1D0A-423A-9944-5A0A26BE661E}" type="pres">
      <dgm:prSet presAssocID="{AE9BCD9C-119A-4995-9173-3C5F81999920}" presName="bentUpArrow1" presStyleLbl="alignImgPlace1" presStyleIdx="3" presStyleCnt="4" custLinFactX="-300000" custLinFactNeighborX="-318028" custLinFactNeighborY="-5861"/>
      <dgm:spPr/>
    </dgm:pt>
    <dgm:pt modelId="{7E29C779-8858-4187-934A-41F5A32A845A}" type="pres">
      <dgm:prSet presAssocID="{AE9BCD9C-119A-4995-9173-3C5F81999920}" presName="ParentText" presStyleLbl="node1" presStyleIdx="3" presStyleCnt="5" custLinFactX="-200000" custLinFactNeighborX="-245650" custLinFactNeighborY="-3651">
        <dgm:presLayoutVars>
          <dgm:chMax val="1"/>
          <dgm:chPref val="1"/>
          <dgm:bulletEnabled val="1"/>
        </dgm:presLayoutVars>
      </dgm:prSet>
      <dgm:spPr/>
    </dgm:pt>
    <dgm:pt modelId="{3686A71F-DAC3-43A2-9121-0CB193ED4DB6}" type="pres">
      <dgm:prSet presAssocID="{AE9BCD9C-119A-4995-9173-3C5F81999920}" presName="ChildText" presStyleLbl="revTx" presStyleIdx="3" presStyleCnt="5" custScaleX="886919" custLinFactX="-100000" custLinFactNeighborX="-111842" custLinFactNeighborY="-1918">
        <dgm:presLayoutVars>
          <dgm:chMax val="0"/>
          <dgm:chPref val="0"/>
          <dgm:bulletEnabled val="1"/>
        </dgm:presLayoutVars>
      </dgm:prSet>
      <dgm:spPr/>
    </dgm:pt>
    <dgm:pt modelId="{112C1946-B9DC-414F-8911-FAF04D932EDE}" type="pres">
      <dgm:prSet presAssocID="{6ADC3E1E-BCB5-4782-8105-059D30E12019}" presName="sibTrans" presStyleCnt="0"/>
      <dgm:spPr/>
    </dgm:pt>
    <dgm:pt modelId="{8A347C80-1278-4C6B-B8FB-400DF5436A60}" type="pres">
      <dgm:prSet presAssocID="{ACD8D6A8-9CA4-41E6-8BD0-90C8D692CB94}" presName="composite" presStyleCnt="0"/>
      <dgm:spPr/>
    </dgm:pt>
    <dgm:pt modelId="{9AF1E339-A64B-4946-8E32-4F435123A876}" type="pres">
      <dgm:prSet presAssocID="{ACD8D6A8-9CA4-41E6-8BD0-90C8D692CB94}" presName="ParentText" presStyleLbl="node1" presStyleIdx="4" presStyleCnt="5" custLinFactX="-259123" custLinFactNeighborX="-300000" custLinFactNeighborY="-9814">
        <dgm:presLayoutVars>
          <dgm:chMax val="1"/>
          <dgm:chPref val="1"/>
          <dgm:bulletEnabled val="1"/>
        </dgm:presLayoutVars>
      </dgm:prSet>
      <dgm:spPr/>
    </dgm:pt>
    <dgm:pt modelId="{9F81B4D7-ECFF-4FCD-9F00-1D81093C76FD}" type="pres">
      <dgm:prSet presAssocID="{ACD8D6A8-9CA4-41E6-8BD0-90C8D692CB94}" presName="FinalChildText" presStyleLbl="revTx" presStyleIdx="4" presStyleCnt="5" custScaleX="921959" custLinFactX="-154675" custLinFactNeighborX="-200000" custLinFactNeighborY="-13611">
        <dgm:presLayoutVars>
          <dgm:chMax val="0"/>
          <dgm:chPref val="0"/>
          <dgm:bulletEnabled val="1"/>
        </dgm:presLayoutVars>
      </dgm:prSet>
      <dgm:spPr/>
    </dgm:pt>
  </dgm:ptLst>
  <dgm:cxnLst>
    <dgm:cxn modelId="{49F00913-22B5-4469-80BF-E6CBD3F4FE6F}" type="presOf" srcId="{AE9BCD9C-119A-4995-9173-3C5F81999920}" destId="{7E29C779-8858-4187-934A-41F5A32A845A}" srcOrd="0" destOrd="0" presId="urn:microsoft.com/office/officeart/2005/8/layout/StepDownProcess"/>
    <dgm:cxn modelId="{D750FA18-DCFA-4389-9020-E39E31F7FD31}" type="presOf" srcId="{742EA913-D274-474C-AABE-F8484558D587}" destId="{CA174C3E-425D-4643-A7EC-3D09BA0EA5B3}" srcOrd="0" destOrd="0" presId="urn:microsoft.com/office/officeart/2005/8/layout/StepDownProcess"/>
    <dgm:cxn modelId="{46350C19-1E54-46E2-BDC0-520AD6D2BC66}" srcId="{AE9BCD9C-119A-4995-9173-3C5F81999920}" destId="{C42F5FE2-DC62-4CF0-828A-064C23730F58}" srcOrd="1" destOrd="0" parTransId="{BDEEC962-AD6B-489B-8B3D-21E59DB8459A}" sibTransId="{8E19CE02-304C-4DC3-B223-CF1F0DFF7E05}"/>
    <dgm:cxn modelId="{F358431B-D477-40E0-84C1-79A1DB0CDEB7}" type="presOf" srcId="{76ED7648-7367-46A1-8464-BBC85DF692A2}" destId="{65C068B9-8184-49A4-A0A0-46C7FEAC1428}" srcOrd="0" destOrd="0" presId="urn:microsoft.com/office/officeart/2005/8/layout/StepDownProcess"/>
    <dgm:cxn modelId="{5414AA1B-57F4-497B-8C3B-1A0D92D7B4BE}" srcId="{742EA913-D274-474C-AABE-F8484558D587}" destId="{0B6802B3-9996-4A0B-AFEF-D65BF7BE6BF4}" srcOrd="0" destOrd="0" parTransId="{DDACF03D-D129-4262-8EAA-C80E9A4B4CBA}" sibTransId="{32705261-D22C-46BE-8A9C-AFE30DDA4034}"/>
    <dgm:cxn modelId="{CC2F1E29-4990-44BC-82F1-A895C1231648}" type="presOf" srcId="{74B66327-193C-4176-BD08-270471931486}" destId="{9F81B4D7-ECFF-4FCD-9F00-1D81093C76FD}" srcOrd="0" destOrd="1" presId="urn:microsoft.com/office/officeart/2005/8/layout/StepDownProcess"/>
    <dgm:cxn modelId="{961B3F32-B51F-4446-8429-054EF6388797}" type="presOf" srcId="{C42F5FE2-DC62-4CF0-828A-064C23730F58}" destId="{3686A71F-DAC3-43A2-9121-0CB193ED4DB6}" srcOrd="0" destOrd="1" presId="urn:microsoft.com/office/officeart/2005/8/layout/StepDownProcess"/>
    <dgm:cxn modelId="{2EF9E937-E09F-4A72-AC4F-E29E4EF5FC6B}" srcId="{157365F8-CE48-446F-A908-CE6C93BD2B95}" destId="{742EA913-D274-474C-AABE-F8484558D587}" srcOrd="0" destOrd="0" parTransId="{8C688853-E2FB-4D9A-BA9C-0C2DDFE89FFA}" sibTransId="{E6B4A4F3-D3C3-4719-ADC9-99DC4D6F5169}"/>
    <dgm:cxn modelId="{1CAD113F-E920-4025-9659-51FF9BDBBDE7}" srcId="{3A8D72F6-1525-474A-8223-375FD8E6EF5F}" destId="{E402AB16-DE7C-4BA8-A159-916804303A08}" srcOrd="0" destOrd="0" parTransId="{0B552DFB-FA83-4232-A207-631BD51A0587}" sibTransId="{B128BB76-FF64-490B-BA15-26BB296AB354}"/>
    <dgm:cxn modelId="{F3432B6A-3B8A-4A3F-A59E-07B5940B3574}" type="presOf" srcId="{D032F17C-97E9-4013-A5EE-F412B13600ED}" destId="{B71D6781-363F-4DF6-AD4C-612D58959CAB}" srcOrd="0" destOrd="0" presId="urn:microsoft.com/office/officeart/2005/8/layout/StepDownProcess"/>
    <dgm:cxn modelId="{AF61006C-8E72-4704-BD78-4A6C132AA21D}" srcId="{AE9BCD9C-119A-4995-9173-3C5F81999920}" destId="{ED887DC2-1D9B-4E28-9C93-410FE42B8E4F}" srcOrd="0" destOrd="0" parTransId="{4485EBCB-D608-409C-ADAB-8CDCAD7705E4}" sibTransId="{52C64E66-4263-4644-9A36-22CAC256E9D2}"/>
    <dgm:cxn modelId="{BBE66150-A127-452D-9628-B257D4992597}" type="presOf" srcId="{943A7C11-1085-4AE5-8747-184A06C8D540}" destId="{9F81B4D7-ECFF-4FCD-9F00-1D81093C76FD}" srcOrd="0" destOrd="2" presId="urn:microsoft.com/office/officeart/2005/8/layout/StepDownProcess"/>
    <dgm:cxn modelId="{F83F5572-54C8-4FA8-889E-8DD5FEACC8FE}" type="presOf" srcId="{ED887DC2-1D9B-4E28-9C93-410FE42B8E4F}" destId="{3686A71F-DAC3-43A2-9121-0CB193ED4DB6}" srcOrd="0" destOrd="0" presId="urn:microsoft.com/office/officeart/2005/8/layout/StepDownProcess"/>
    <dgm:cxn modelId="{7EB40279-832F-48ED-AC18-F121ABF72103}" srcId="{157365F8-CE48-446F-A908-CE6C93BD2B95}" destId="{76ED7648-7367-46A1-8464-BBC85DF692A2}" srcOrd="2" destOrd="0" parTransId="{F462685A-AF8D-479F-B48D-39E9AC181F0B}" sibTransId="{E5613626-9F24-42C3-A454-32AE2D9BAA38}"/>
    <dgm:cxn modelId="{450C8D7A-2FFA-46C5-A893-2DC8567056DB}" type="presOf" srcId="{157365F8-CE48-446F-A908-CE6C93BD2B95}" destId="{B245FCAF-8E71-420F-9B29-936B2FA3D404}" srcOrd="0" destOrd="0" presId="urn:microsoft.com/office/officeart/2005/8/layout/StepDownProcess"/>
    <dgm:cxn modelId="{ABEC4F7C-6B6A-487E-B3A6-940F5C832DAD}" srcId="{ACD8D6A8-9CA4-41E6-8BD0-90C8D692CB94}" destId="{7C5FD4F4-1ECA-48E6-AC72-CFEFD1785537}" srcOrd="3" destOrd="0" parTransId="{F3EF1C4F-3C51-457A-8098-D30B01B681BC}" sibTransId="{C9070CF8-DA1A-4941-8DEC-E59CC1D49757}"/>
    <dgm:cxn modelId="{5558E786-96C4-4FF0-A765-4113013E0027}" srcId="{157365F8-CE48-446F-A908-CE6C93BD2B95}" destId="{ACD8D6A8-9CA4-41E6-8BD0-90C8D692CB94}" srcOrd="4" destOrd="0" parTransId="{C4B159BE-828F-408F-9893-793EE69808F1}" sibTransId="{DF4A0BEE-2032-4641-A669-9D37F1FCAA29}"/>
    <dgm:cxn modelId="{977B5A88-784A-4920-9013-81FE24DAAE69}" type="presOf" srcId="{ACD8D6A8-9CA4-41E6-8BD0-90C8D692CB94}" destId="{9AF1E339-A64B-4946-8E32-4F435123A876}" srcOrd="0" destOrd="0" presId="urn:microsoft.com/office/officeart/2005/8/layout/StepDownProcess"/>
    <dgm:cxn modelId="{B953EC89-7828-4A97-9E2D-15F81139535D}" type="presOf" srcId="{E402AB16-DE7C-4BA8-A159-916804303A08}" destId="{ABE6AF5C-901A-488E-8D6D-562FA50E8ADE}" srcOrd="0" destOrd="0" presId="urn:microsoft.com/office/officeart/2005/8/layout/StepDownProcess"/>
    <dgm:cxn modelId="{DB32C88A-16AB-4BDA-813B-903D60691F06}" type="presOf" srcId="{0B6802B3-9996-4A0B-AFEF-D65BF7BE6BF4}" destId="{B09DFD3B-6B5B-4E4C-9F0E-B2D48AFE0E93}" srcOrd="0" destOrd="0" presId="urn:microsoft.com/office/officeart/2005/8/layout/StepDownProcess"/>
    <dgm:cxn modelId="{4FFD2D97-C34E-41CD-8B24-036C62F14C39}" srcId="{ACD8D6A8-9CA4-41E6-8BD0-90C8D692CB94}" destId="{74B66327-193C-4176-BD08-270471931486}" srcOrd="1" destOrd="0" parTransId="{78B06811-5131-4998-9C7C-5CF969511127}" sibTransId="{EEDCB388-172C-45F1-B101-46CD9BE780CE}"/>
    <dgm:cxn modelId="{4A7AE998-BB46-4B14-85C3-369421076E85}" type="presOf" srcId="{449D2756-E116-4429-B67E-342501D456C7}" destId="{9F81B4D7-ECFF-4FCD-9F00-1D81093C76FD}" srcOrd="0" destOrd="0" presId="urn:microsoft.com/office/officeart/2005/8/layout/StepDownProcess"/>
    <dgm:cxn modelId="{AA84F59A-562A-4070-80AC-3F170C79F4D3}" srcId="{ACD8D6A8-9CA4-41E6-8BD0-90C8D692CB94}" destId="{943A7C11-1085-4AE5-8747-184A06C8D540}" srcOrd="2" destOrd="0" parTransId="{44CFF7F1-A565-4F33-A405-047323E86FED}" sibTransId="{B022BA55-9A87-442D-9F1E-9B2B80CEE866}"/>
    <dgm:cxn modelId="{607D2FA2-DDD2-415E-9B6F-5FF91F693B01}" type="presOf" srcId="{3A8D72F6-1525-474A-8223-375FD8E6EF5F}" destId="{D895376C-1452-42AB-B010-855B54FF0F64}" srcOrd="0" destOrd="0" presId="urn:microsoft.com/office/officeart/2005/8/layout/StepDownProcess"/>
    <dgm:cxn modelId="{D9B6E4A6-5EC7-482A-881A-93BB86C31561}" type="presOf" srcId="{7C5FD4F4-1ECA-48E6-AC72-CFEFD1785537}" destId="{9F81B4D7-ECFF-4FCD-9F00-1D81093C76FD}" srcOrd="0" destOrd="3" presId="urn:microsoft.com/office/officeart/2005/8/layout/StepDownProcess"/>
    <dgm:cxn modelId="{11E425A8-BFE2-4143-9187-85946FD67746}" srcId="{157365F8-CE48-446F-A908-CE6C93BD2B95}" destId="{3A8D72F6-1525-474A-8223-375FD8E6EF5F}" srcOrd="1" destOrd="0" parTransId="{8B798072-1DC8-4887-93AC-C9D8DE16D34D}" sibTransId="{3932ADC4-8F12-4D34-AA67-2E06AA77AE15}"/>
    <dgm:cxn modelId="{CD1871B6-9657-46A5-9BA9-9035548A40E0}" srcId="{ACD8D6A8-9CA4-41E6-8BD0-90C8D692CB94}" destId="{449D2756-E116-4429-B67E-342501D456C7}" srcOrd="0" destOrd="0" parTransId="{DBF5CEAA-B892-4D55-A686-64A1D0FEB2DA}" sibTransId="{FB152B6F-40B5-46E0-94C5-86A93D13134D}"/>
    <dgm:cxn modelId="{70EAC5DE-5AD8-4AED-96F0-3D17EDCB780C}" srcId="{157365F8-CE48-446F-A908-CE6C93BD2B95}" destId="{AE9BCD9C-119A-4995-9173-3C5F81999920}" srcOrd="3" destOrd="0" parTransId="{B16BE4C6-AD83-464C-8B28-BE4D9467DE98}" sibTransId="{6ADC3E1E-BCB5-4782-8105-059D30E12019}"/>
    <dgm:cxn modelId="{884FD9FD-DA99-4158-AD08-F4B29FC2A63C}" srcId="{76ED7648-7367-46A1-8464-BBC85DF692A2}" destId="{D032F17C-97E9-4013-A5EE-F412B13600ED}" srcOrd="0" destOrd="0" parTransId="{3A3890A5-6548-41CF-A552-0D632B542BDB}" sibTransId="{3C9D5163-1781-4E9E-BCEC-56DFECE18496}"/>
    <dgm:cxn modelId="{B2E7E1C4-D8FF-4756-90FB-74E23187CA40}" type="presParOf" srcId="{B245FCAF-8E71-420F-9B29-936B2FA3D404}" destId="{264974DD-161A-4CFC-BD41-B9D1437C75B5}" srcOrd="0" destOrd="0" presId="urn:microsoft.com/office/officeart/2005/8/layout/StepDownProcess"/>
    <dgm:cxn modelId="{2018F17C-89D4-45AE-B427-0414E30ADB66}" type="presParOf" srcId="{264974DD-161A-4CFC-BD41-B9D1437C75B5}" destId="{F77B196B-5AF5-4561-8745-51578956B343}" srcOrd="0" destOrd="0" presId="urn:microsoft.com/office/officeart/2005/8/layout/StepDownProcess"/>
    <dgm:cxn modelId="{B1E0F608-9DB8-46AA-9D91-7197EEFA8752}" type="presParOf" srcId="{264974DD-161A-4CFC-BD41-B9D1437C75B5}" destId="{CA174C3E-425D-4643-A7EC-3D09BA0EA5B3}" srcOrd="1" destOrd="0" presId="urn:microsoft.com/office/officeart/2005/8/layout/StepDownProcess"/>
    <dgm:cxn modelId="{6BBAEF93-F571-49AC-B0C9-B137867973CC}" type="presParOf" srcId="{264974DD-161A-4CFC-BD41-B9D1437C75B5}" destId="{B09DFD3B-6B5B-4E4C-9F0E-B2D48AFE0E93}" srcOrd="2" destOrd="0" presId="urn:microsoft.com/office/officeart/2005/8/layout/StepDownProcess"/>
    <dgm:cxn modelId="{B9A819AB-463C-4BF0-818D-8C51ABD5C4E0}" type="presParOf" srcId="{B245FCAF-8E71-420F-9B29-936B2FA3D404}" destId="{9F0619B9-71C7-423D-A2CF-87998710ECE2}" srcOrd="1" destOrd="0" presId="urn:microsoft.com/office/officeart/2005/8/layout/StepDownProcess"/>
    <dgm:cxn modelId="{A294B220-E090-4DCF-867F-50FCE0C18F0A}" type="presParOf" srcId="{B245FCAF-8E71-420F-9B29-936B2FA3D404}" destId="{1DFEAD88-F8FE-4E42-844D-70AB1D1E1B7F}" srcOrd="2" destOrd="0" presId="urn:microsoft.com/office/officeart/2005/8/layout/StepDownProcess"/>
    <dgm:cxn modelId="{F59EA2FA-45A9-4F68-A41B-A9BFB9504DB0}" type="presParOf" srcId="{1DFEAD88-F8FE-4E42-844D-70AB1D1E1B7F}" destId="{F68DD002-642F-47A2-9143-A0A30085A7E9}" srcOrd="0" destOrd="0" presId="urn:microsoft.com/office/officeart/2005/8/layout/StepDownProcess"/>
    <dgm:cxn modelId="{FF86C48F-A7A2-45C5-BDC8-AC691A78A282}" type="presParOf" srcId="{1DFEAD88-F8FE-4E42-844D-70AB1D1E1B7F}" destId="{D895376C-1452-42AB-B010-855B54FF0F64}" srcOrd="1" destOrd="0" presId="urn:microsoft.com/office/officeart/2005/8/layout/StepDownProcess"/>
    <dgm:cxn modelId="{3B88D5F9-68F1-4DBD-BA79-D1A1C6D2F400}" type="presParOf" srcId="{1DFEAD88-F8FE-4E42-844D-70AB1D1E1B7F}" destId="{ABE6AF5C-901A-488E-8D6D-562FA50E8ADE}" srcOrd="2" destOrd="0" presId="urn:microsoft.com/office/officeart/2005/8/layout/StepDownProcess"/>
    <dgm:cxn modelId="{98CC148D-8A33-4016-8CEB-638D3A14D7DD}" type="presParOf" srcId="{B245FCAF-8E71-420F-9B29-936B2FA3D404}" destId="{365C5F5F-739E-442D-8D05-62611B46E2CE}" srcOrd="3" destOrd="0" presId="urn:microsoft.com/office/officeart/2005/8/layout/StepDownProcess"/>
    <dgm:cxn modelId="{D20CB253-D416-496D-8048-E0F990C5999C}" type="presParOf" srcId="{B245FCAF-8E71-420F-9B29-936B2FA3D404}" destId="{25CF758B-42FE-40B0-88B5-F6DBD54D0967}" srcOrd="4" destOrd="0" presId="urn:microsoft.com/office/officeart/2005/8/layout/StepDownProcess"/>
    <dgm:cxn modelId="{3AB1F7ED-E331-4132-9B50-D9C178D20EFB}" type="presParOf" srcId="{25CF758B-42FE-40B0-88B5-F6DBD54D0967}" destId="{A8D30474-6B7D-4301-902D-F266955513AC}" srcOrd="0" destOrd="0" presId="urn:microsoft.com/office/officeart/2005/8/layout/StepDownProcess"/>
    <dgm:cxn modelId="{C44B6701-9FE9-4AC7-9D7E-E6899DDF9A64}" type="presParOf" srcId="{25CF758B-42FE-40B0-88B5-F6DBD54D0967}" destId="{65C068B9-8184-49A4-A0A0-46C7FEAC1428}" srcOrd="1" destOrd="0" presId="urn:microsoft.com/office/officeart/2005/8/layout/StepDownProcess"/>
    <dgm:cxn modelId="{AAA89C12-20C2-49DB-8D83-2EEB0AD5E761}" type="presParOf" srcId="{25CF758B-42FE-40B0-88B5-F6DBD54D0967}" destId="{B71D6781-363F-4DF6-AD4C-612D58959CAB}" srcOrd="2" destOrd="0" presId="urn:microsoft.com/office/officeart/2005/8/layout/StepDownProcess"/>
    <dgm:cxn modelId="{48D743C0-2AE2-4449-BCBA-C3A158DA6514}" type="presParOf" srcId="{B245FCAF-8E71-420F-9B29-936B2FA3D404}" destId="{1CCDFAD9-E6D7-443B-9269-2B44D93BE974}" srcOrd="5" destOrd="0" presId="urn:microsoft.com/office/officeart/2005/8/layout/StepDownProcess"/>
    <dgm:cxn modelId="{52312199-0F9F-4B2B-99AB-163C7D07C310}" type="presParOf" srcId="{B245FCAF-8E71-420F-9B29-936B2FA3D404}" destId="{FBFAE027-E744-4408-9994-AC812CC997EA}" srcOrd="6" destOrd="0" presId="urn:microsoft.com/office/officeart/2005/8/layout/StepDownProcess"/>
    <dgm:cxn modelId="{577A2FE4-86B2-430B-814D-A5C49F9BFCCC}" type="presParOf" srcId="{FBFAE027-E744-4408-9994-AC812CC997EA}" destId="{7F93302B-1D0A-423A-9944-5A0A26BE661E}" srcOrd="0" destOrd="0" presId="urn:microsoft.com/office/officeart/2005/8/layout/StepDownProcess"/>
    <dgm:cxn modelId="{0C1DF3FE-C29B-49B7-863B-3F5BC9CA19EE}" type="presParOf" srcId="{FBFAE027-E744-4408-9994-AC812CC997EA}" destId="{7E29C779-8858-4187-934A-41F5A32A845A}" srcOrd="1" destOrd="0" presId="urn:microsoft.com/office/officeart/2005/8/layout/StepDownProcess"/>
    <dgm:cxn modelId="{5D0935C0-DE86-48D5-8FF8-8199D3E97D0D}" type="presParOf" srcId="{FBFAE027-E744-4408-9994-AC812CC997EA}" destId="{3686A71F-DAC3-43A2-9121-0CB193ED4DB6}" srcOrd="2" destOrd="0" presId="urn:microsoft.com/office/officeart/2005/8/layout/StepDownProcess"/>
    <dgm:cxn modelId="{27A90218-7C73-4930-8EC6-29F4FC7D2060}" type="presParOf" srcId="{B245FCAF-8E71-420F-9B29-936B2FA3D404}" destId="{112C1946-B9DC-414F-8911-FAF04D932EDE}" srcOrd="7" destOrd="0" presId="urn:microsoft.com/office/officeart/2005/8/layout/StepDownProcess"/>
    <dgm:cxn modelId="{67FD3F73-4D29-49BE-82B5-F2E58138D9DE}" type="presParOf" srcId="{B245FCAF-8E71-420F-9B29-936B2FA3D404}" destId="{8A347C80-1278-4C6B-B8FB-400DF5436A60}" srcOrd="8" destOrd="0" presId="urn:microsoft.com/office/officeart/2005/8/layout/StepDownProcess"/>
    <dgm:cxn modelId="{B1CDC9CC-B721-457A-99D8-C1A1CB13FD27}" type="presParOf" srcId="{8A347C80-1278-4C6B-B8FB-400DF5436A60}" destId="{9AF1E339-A64B-4946-8E32-4F435123A876}" srcOrd="0" destOrd="0" presId="urn:microsoft.com/office/officeart/2005/8/layout/StepDownProcess"/>
    <dgm:cxn modelId="{601C5DB5-6125-401F-BBAC-006AC7F228A9}" type="presParOf" srcId="{8A347C80-1278-4C6B-B8FB-400DF5436A60}" destId="{9F81B4D7-ECFF-4FCD-9F00-1D81093C76FD}"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4C4630-0C2E-47DA-BD2B-6296F2B262C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760CC163-5360-4118-ABC9-0DFA76939B8A}">
      <dgm:prSet phldrT="[Texto]"/>
      <dgm:spPr/>
      <dgm:t>
        <a:bodyPr/>
        <a:lstStyle/>
        <a:p>
          <a:r>
            <a:rPr lang="es-ES" dirty="0"/>
            <a:t>Pruebas basadas en requerimientos</a:t>
          </a:r>
        </a:p>
      </dgm:t>
    </dgm:pt>
    <dgm:pt modelId="{274F6EF4-A5CD-4607-A4E5-FEA1A10305B2}" type="parTrans" cxnId="{158DB75B-8BD7-40AF-A837-55FD52CC2D88}">
      <dgm:prSet/>
      <dgm:spPr/>
      <dgm:t>
        <a:bodyPr/>
        <a:lstStyle/>
        <a:p>
          <a:endParaRPr lang="es-ES"/>
        </a:p>
      </dgm:t>
    </dgm:pt>
    <dgm:pt modelId="{4315588F-D193-4831-B76B-183FC4B0A3B5}" type="sibTrans" cxnId="{158DB75B-8BD7-40AF-A837-55FD52CC2D88}">
      <dgm:prSet/>
      <dgm:spPr/>
      <dgm:t>
        <a:bodyPr/>
        <a:lstStyle/>
        <a:p>
          <a:endParaRPr lang="es-ES"/>
        </a:p>
      </dgm:t>
    </dgm:pt>
    <dgm:pt modelId="{4335F1CE-FC7D-46DB-8838-F00A4F8BBE2E}">
      <dgm:prSet phldrT="[Texto]"/>
      <dgm:spPr/>
      <dgm:t>
        <a:bodyPr/>
        <a:lstStyle/>
        <a:p>
          <a:r>
            <a:rPr lang="es-ES" b="0" i="0" dirty="0"/>
            <a:t>Los requerimientos en la ingeniería de software deben ser comprobables para que puedan diseñarse pruebas para ellos. Las pruebas basadas en requerimientos son un enfoque sistemático para diseñar casos de prueba y demostrar que el sistema implementó adecuadamente sus requerimientos.</a:t>
          </a:r>
          <a:endParaRPr lang="es-ES" dirty="0"/>
        </a:p>
      </dgm:t>
    </dgm:pt>
    <dgm:pt modelId="{CE0E7F42-5366-4FDF-A211-AA5260D92B7F}" type="parTrans" cxnId="{6CAC6558-5B2B-4A50-96C7-AD1525364FF6}">
      <dgm:prSet/>
      <dgm:spPr/>
      <dgm:t>
        <a:bodyPr/>
        <a:lstStyle/>
        <a:p>
          <a:endParaRPr lang="es-ES"/>
        </a:p>
      </dgm:t>
    </dgm:pt>
    <dgm:pt modelId="{3ADCD76A-45E8-477E-B498-262F523006FC}" type="sibTrans" cxnId="{6CAC6558-5B2B-4A50-96C7-AD1525364FF6}">
      <dgm:prSet/>
      <dgm:spPr/>
      <dgm:t>
        <a:bodyPr/>
        <a:lstStyle/>
        <a:p>
          <a:endParaRPr lang="es-ES"/>
        </a:p>
      </dgm:t>
    </dgm:pt>
    <dgm:pt modelId="{5993BF51-2C95-4058-AFC0-0E78C31ED58B}">
      <dgm:prSet phldrT="[Texto]"/>
      <dgm:spPr/>
      <dgm:t>
        <a:bodyPr/>
        <a:lstStyle/>
        <a:p>
          <a:r>
            <a:rPr lang="es-ES" dirty="0"/>
            <a:t>Pruebas de escenario</a:t>
          </a:r>
        </a:p>
      </dgm:t>
    </dgm:pt>
    <dgm:pt modelId="{E438B800-B6EB-4C5C-A55E-C8978BECE8CC}" type="parTrans" cxnId="{9C4A8619-8CFF-4C4B-96ED-1BC9E0177AC2}">
      <dgm:prSet/>
      <dgm:spPr/>
      <dgm:t>
        <a:bodyPr/>
        <a:lstStyle/>
        <a:p>
          <a:endParaRPr lang="es-ES"/>
        </a:p>
      </dgm:t>
    </dgm:pt>
    <dgm:pt modelId="{010C5704-6340-45BA-B15F-819319850BFE}" type="sibTrans" cxnId="{9C4A8619-8CFF-4C4B-96ED-1BC9E0177AC2}">
      <dgm:prSet/>
      <dgm:spPr/>
      <dgm:t>
        <a:bodyPr/>
        <a:lstStyle/>
        <a:p>
          <a:endParaRPr lang="es-ES"/>
        </a:p>
      </dgm:t>
    </dgm:pt>
    <dgm:pt modelId="{7BCE843E-9AAF-489C-9CA3-EB3B2CBC5E1A}">
      <dgm:prSet phldrT="[Texto]"/>
      <dgm:spPr/>
      <dgm:t>
        <a:bodyPr/>
        <a:lstStyle/>
        <a:p>
          <a:r>
            <a:rPr lang="es-ES" dirty="0"/>
            <a:t>Las pruebas de escenario son un enfoque a las pruebas de versión donde se crean escenarios típicos de uso y se les utiliza en el desarrollo de casos de prueba para el sistema. Un escenario es una historia que describe una forma en que puede usarse el sistema. Los escenarios deben ser realistas, y los usuarios reales del sistema tienen que relacionarse con ellos.</a:t>
          </a:r>
        </a:p>
      </dgm:t>
    </dgm:pt>
    <dgm:pt modelId="{5043AE26-1F24-4CE2-B3C2-B94497A69784}" type="parTrans" cxnId="{D7AB8498-338B-45E8-A724-C352BFB8A185}">
      <dgm:prSet/>
      <dgm:spPr/>
      <dgm:t>
        <a:bodyPr/>
        <a:lstStyle/>
        <a:p>
          <a:endParaRPr lang="es-ES"/>
        </a:p>
      </dgm:t>
    </dgm:pt>
    <dgm:pt modelId="{0668AF5A-8DD8-4C32-8ACB-3E51935060E6}" type="sibTrans" cxnId="{D7AB8498-338B-45E8-A724-C352BFB8A185}">
      <dgm:prSet/>
      <dgm:spPr/>
      <dgm:t>
        <a:bodyPr/>
        <a:lstStyle/>
        <a:p>
          <a:endParaRPr lang="es-ES"/>
        </a:p>
      </dgm:t>
    </dgm:pt>
    <dgm:pt modelId="{0CF371BB-6306-41F3-848B-BF5E9CFC2436}">
      <dgm:prSet phldrT="[Texto]"/>
      <dgm:spPr/>
      <dgm:t>
        <a:bodyPr/>
        <a:lstStyle/>
        <a:p>
          <a:r>
            <a:rPr lang="es-ES" dirty="0"/>
            <a:t>Pruebas de rendimiento </a:t>
          </a:r>
        </a:p>
      </dgm:t>
    </dgm:pt>
    <dgm:pt modelId="{92547752-9043-4D58-9F9D-8A7A873643A2}" type="parTrans" cxnId="{79E797DC-EC0E-468B-8EAA-5B61FA0583C1}">
      <dgm:prSet/>
      <dgm:spPr/>
      <dgm:t>
        <a:bodyPr/>
        <a:lstStyle/>
        <a:p>
          <a:endParaRPr lang="es-ES"/>
        </a:p>
      </dgm:t>
    </dgm:pt>
    <dgm:pt modelId="{E70ADD44-D844-455D-8836-2A0EBAF63C2A}" type="sibTrans" cxnId="{79E797DC-EC0E-468B-8EAA-5B61FA0583C1}">
      <dgm:prSet/>
      <dgm:spPr/>
      <dgm:t>
        <a:bodyPr/>
        <a:lstStyle/>
        <a:p>
          <a:endParaRPr lang="es-ES"/>
        </a:p>
      </dgm:t>
    </dgm:pt>
    <dgm:pt modelId="{3A63A9B0-3EE9-4F9C-AA33-43F3D859825F}">
      <dgm:prSet phldrT="[Texto]"/>
      <dgm:spPr/>
      <dgm:t>
        <a:bodyPr/>
        <a:lstStyle/>
        <a:p>
          <a:r>
            <a:rPr lang="es-ES" dirty="0"/>
            <a:t>Las pruebas de rendimiento tienen dos objetivos principales: demostrar que el sistema cumple con sus requisitos y descubrir problemas y defectos. Para probar si se logran los requisitos de rendimiento, se debe crear un perfil operativo que refleje el tipo de trabajo real que manejará el sistema. Esto garantiza pruebas precisas del rendimiento.</a:t>
          </a:r>
        </a:p>
      </dgm:t>
    </dgm:pt>
    <dgm:pt modelId="{02933B45-E96D-4D4F-A049-774196ED79AE}" type="parTrans" cxnId="{5BC08875-1508-4B08-8176-A7FE31961ED8}">
      <dgm:prSet/>
      <dgm:spPr/>
      <dgm:t>
        <a:bodyPr/>
        <a:lstStyle/>
        <a:p>
          <a:endParaRPr lang="es-ES"/>
        </a:p>
      </dgm:t>
    </dgm:pt>
    <dgm:pt modelId="{228CAF43-D032-4B7B-AEC7-EFC627734024}" type="sibTrans" cxnId="{5BC08875-1508-4B08-8176-A7FE31961ED8}">
      <dgm:prSet/>
      <dgm:spPr/>
      <dgm:t>
        <a:bodyPr/>
        <a:lstStyle/>
        <a:p>
          <a:endParaRPr lang="es-ES"/>
        </a:p>
      </dgm:t>
    </dgm:pt>
    <dgm:pt modelId="{5D5CEB39-41AC-4F96-B083-336F1FE37486}" type="pres">
      <dgm:prSet presAssocID="{A14C4630-0C2E-47DA-BD2B-6296F2B262C6}" presName="Name0" presStyleCnt="0">
        <dgm:presLayoutVars>
          <dgm:dir/>
          <dgm:animLvl val="lvl"/>
          <dgm:resizeHandles val="exact"/>
        </dgm:presLayoutVars>
      </dgm:prSet>
      <dgm:spPr/>
    </dgm:pt>
    <dgm:pt modelId="{DC6C1316-AC61-4FF3-B03B-5FCE71DF9EC6}" type="pres">
      <dgm:prSet presAssocID="{760CC163-5360-4118-ABC9-0DFA76939B8A}" presName="composite" presStyleCnt="0"/>
      <dgm:spPr/>
    </dgm:pt>
    <dgm:pt modelId="{8CFDE291-417A-45D1-A183-22C2F028FA41}" type="pres">
      <dgm:prSet presAssocID="{760CC163-5360-4118-ABC9-0DFA76939B8A}" presName="parTx" presStyleLbl="alignNode1" presStyleIdx="0" presStyleCnt="3">
        <dgm:presLayoutVars>
          <dgm:chMax val="0"/>
          <dgm:chPref val="0"/>
          <dgm:bulletEnabled val="1"/>
        </dgm:presLayoutVars>
      </dgm:prSet>
      <dgm:spPr/>
    </dgm:pt>
    <dgm:pt modelId="{6BCA22FE-A102-4CBF-A2BD-14B5A77C3C06}" type="pres">
      <dgm:prSet presAssocID="{760CC163-5360-4118-ABC9-0DFA76939B8A}" presName="desTx" presStyleLbl="alignAccFollowNode1" presStyleIdx="0" presStyleCnt="3">
        <dgm:presLayoutVars>
          <dgm:bulletEnabled val="1"/>
        </dgm:presLayoutVars>
      </dgm:prSet>
      <dgm:spPr/>
    </dgm:pt>
    <dgm:pt modelId="{053CDE84-B9BA-403E-9E35-95E6CED54FF2}" type="pres">
      <dgm:prSet presAssocID="{4315588F-D193-4831-B76B-183FC4B0A3B5}" presName="space" presStyleCnt="0"/>
      <dgm:spPr/>
    </dgm:pt>
    <dgm:pt modelId="{DA1AEEFB-2FB3-408B-92EF-37F0D8F2370D}" type="pres">
      <dgm:prSet presAssocID="{5993BF51-2C95-4058-AFC0-0E78C31ED58B}" presName="composite" presStyleCnt="0"/>
      <dgm:spPr/>
    </dgm:pt>
    <dgm:pt modelId="{6244FF86-4F16-40DF-9D98-5A45540BE688}" type="pres">
      <dgm:prSet presAssocID="{5993BF51-2C95-4058-AFC0-0E78C31ED58B}" presName="parTx" presStyleLbl="alignNode1" presStyleIdx="1" presStyleCnt="3">
        <dgm:presLayoutVars>
          <dgm:chMax val="0"/>
          <dgm:chPref val="0"/>
          <dgm:bulletEnabled val="1"/>
        </dgm:presLayoutVars>
      </dgm:prSet>
      <dgm:spPr/>
    </dgm:pt>
    <dgm:pt modelId="{9704EB64-BBC2-4D58-8A4A-52D93221F9EE}" type="pres">
      <dgm:prSet presAssocID="{5993BF51-2C95-4058-AFC0-0E78C31ED58B}" presName="desTx" presStyleLbl="alignAccFollowNode1" presStyleIdx="1" presStyleCnt="3">
        <dgm:presLayoutVars>
          <dgm:bulletEnabled val="1"/>
        </dgm:presLayoutVars>
      </dgm:prSet>
      <dgm:spPr/>
    </dgm:pt>
    <dgm:pt modelId="{6673F99F-B39E-4C8D-BDB6-A3CE253D96A7}" type="pres">
      <dgm:prSet presAssocID="{010C5704-6340-45BA-B15F-819319850BFE}" presName="space" presStyleCnt="0"/>
      <dgm:spPr/>
    </dgm:pt>
    <dgm:pt modelId="{8ECCFEF0-6BDC-4F52-A1F4-26C9C29350F1}" type="pres">
      <dgm:prSet presAssocID="{0CF371BB-6306-41F3-848B-BF5E9CFC2436}" presName="composite" presStyleCnt="0"/>
      <dgm:spPr/>
    </dgm:pt>
    <dgm:pt modelId="{8D9DE394-ED63-4A7A-905E-38304FD947D7}" type="pres">
      <dgm:prSet presAssocID="{0CF371BB-6306-41F3-848B-BF5E9CFC2436}" presName="parTx" presStyleLbl="alignNode1" presStyleIdx="2" presStyleCnt="3">
        <dgm:presLayoutVars>
          <dgm:chMax val="0"/>
          <dgm:chPref val="0"/>
          <dgm:bulletEnabled val="1"/>
        </dgm:presLayoutVars>
      </dgm:prSet>
      <dgm:spPr/>
    </dgm:pt>
    <dgm:pt modelId="{CCD88DCB-3F4A-48D7-946B-FDCCAC046779}" type="pres">
      <dgm:prSet presAssocID="{0CF371BB-6306-41F3-848B-BF5E9CFC2436}" presName="desTx" presStyleLbl="alignAccFollowNode1" presStyleIdx="2" presStyleCnt="3">
        <dgm:presLayoutVars>
          <dgm:bulletEnabled val="1"/>
        </dgm:presLayoutVars>
      </dgm:prSet>
      <dgm:spPr/>
    </dgm:pt>
  </dgm:ptLst>
  <dgm:cxnLst>
    <dgm:cxn modelId="{9C4A8619-8CFF-4C4B-96ED-1BC9E0177AC2}" srcId="{A14C4630-0C2E-47DA-BD2B-6296F2B262C6}" destId="{5993BF51-2C95-4058-AFC0-0E78C31ED58B}" srcOrd="1" destOrd="0" parTransId="{E438B800-B6EB-4C5C-A55E-C8978BECE8CC}" sibTransId="{010C5704-6340-45BA-B15F-819319850BFE}"/>
    <dgm:cxn modelId="{6BFDB238-4D25-414E-AD9F-88DB84708C10}" type="presOf" srcId="{5993BF51-2C95-4058-AFC0-0E78C31ED58B}" destId="{6244FF86-4F16-40DF-9D98-5A45540BE688}" srcOrd="0" destOrd="0" presId="urn:microsoft.com/office/officeart/2005/8/layout/hList1"/>
    <dgm:cxn modelId="{158DB75B-8BD7-40AF-A837-55FD52CC2D88}" srcId="{A14C4630-0C2E-47DA-BD2B-6296F2B262C6}" destId="{760CC163-5360-4118-ABC9-0DFA76939B8A}" srcOrd="0" destOrd="0" parTransId="{274F6EF4-A5CD-4607-A4E5-FEA1A10305B2}" sibTransId="{4315588F-D193-4831-B76B-183FC4B0A3B5}"/>
    <dgm:cxn modelId="{5BC08875-1508-4B08-8176-A7FE31961ED8}" srcId="{0CF371BB-6306-41F3-848B-BF5E9CFC2436}" destId="{3A63A9B0-3EE9-4F9C-AA33-43F3D859825F}" srcOrd="0" destOrd="0" parTransId="{02933B45-E96D-4D4F-A049-774196ED79AE}" sibTransId="{228CAF43-D032-4B7B-AEC7-EFC627734024}"/>
    <dgm:cxn modelId="{6CAC6558-5B2B-4A50-96C7-AD1525364FF6}" srcId="{760CC163-5360-4118-ABC9-0DFA76939B8A}" destId="{4335F1CE-FC7D-46DB-8838-F00A4F8BBE2E}" srcOrd="0" destOrd="0" parTransId="{CE0E7F42-5366-4FDF-A211-AA5260D92B7F}" sibTransId="{3ADCD76A-45E8-477E-B498-262F523006FC}"/>
    <dgm:cxn modelId="{D7AB8498-338B-45E8-A724-C352BFB8A185}" srcId="{5993BF51-2C95-4058-AFC0-0E78C31ED58B}" destId="{7BCE843E-9AAF-489C-9CA3-EB3B2CBC5E1A}" srcOrd="0" destOrd="0" parTransId="{5043AE26-1F24-4CE2-B3C2-B94497A69784}" sibTransId="{0668AF5A-8DD8-4C32-8ACB-3E51935060E6}"/>
    <dgm:cxn modelId="{4D77179C-52DA-48EB-A0DF-2024769FD6E7}" type="presOf" srcId="{7BCE843E-9AAF-489C-9CA3-EB3B2CBC5E1A}" destId="{9704EB64-BBC2-4D58-8A4A-52D93221F9EE}" srcOrd="0" destOrd="0" presId="urn:microsoft.com/office/officeart/2005/8/layout/hList1"/>
    <dgm:cxn modelId="{D7C2A8A2-7BC9-4A4E-8BFD-2A17A6654416}" type="presOf" srcId="{4335F1CE-FC7D-46DB-8838-F00A4F8BBE2E}" destId="{6BCA22FE-A102-4CBF-A2BD-14B5A77C3C06}" srcOrd="0" destOrd="0" presId="urn:microsoft.com/office/officeart/2005/8/layout/hList1"/>
    <dgm:cxn modelId="{9E098BA9-008E-4CE7-AC9F-969EC2A41ACB}" type="presOf" srcId="{A14C4630-0C2E-47DA-BD2B-6296F2B262C6}" destId="{5D5CEB39-41AC-4F96-B083-336F1FE37486}" srcOrd="0" destOrd="0" presId="urn:microsoft.com/office/officeart/2005/8/layout/hList1"/>
    <dgm:cxn modelId="{99ED60AF-FF41-40FA-9FD9-B93A5B3D6CFD}" type="presOf" srcId="{0CF371BB-6306-41F3-848B-BF5E9CFC2436}" destId="{8D9DE394-ED63-4A7A-905E-38304FD947D7}" srcOrd="0" destOrd="0" presId="urn:microsoft.com/office/officeart/2005/8/layout/hList1"/>
    <dgm:cxn modelId="{CDB90BB8-D690-48F0-8A27-A2CB07027DF1}" type="presOf" srcId="{3A63A9B0-3EE9-4F9C-AA33-43F3D859825F}" destId="{CCD88DCB-3F4A-48D7-946B-FDCCAC046779}" srcOrd="0" destOrd="0" presId="urn:microsoft.com/office/officeart/2005/8/layout/hList1"/>
    <dgm:cxn modelId="{060E8EC3-191A-4E5B-BB05-58E30F92F0C3}" type="presOf" srcId="{760CC163-5360-4118-ABC9-0DFA76939B8A}" destId="{8CFDE291-417A-45D1-A183-22C2F028FA41}" srcOrd="0" destOrd="0" presId="urn:microsoft.com/office/officeart/2005/8/layout/hList1"/>
    <dgm:cxn modelId="{79E797DC-EC0E-468B-8EAA-5B61FA0583C1}" srcId="{A14C4630-0C2E-47DA-BD2B-6296F2B262C6}" destId="{0CF371BB-6306-41F3-848B-BF5E9CFC2436}" srcOrd="2" destOrd="0" parTransId="{92547752-9043-4D58-9F9D-8A7A873643A2}" sibTransId="{E70ADD44-D844-455D-8836-2A0EBAF63C2A}"/>
    <dgm:cxn modelId="{AE4A864D-A7EB-4E91-8A23-BFFF0128127C}" type="presParOf" srcId="{5D5CEB39-41AC-4F96-B083-336F1FE37486}" destId="{DC6C1316-AC61-4FF3-B03B-5FCE71DF9EC6}" srcOrd="0" destOrd="0" presId="urn:microsoft.com/office/officeart/2005/8/layout/hList1"/>
    <dgm:cxn modelId="{D87F65AE-AA44-4550-86DE-3BACE8C80BEF}" type="presParOf" srcId="{DC6C1316-AC61-4FF3-B03B-5FCE71DF9EC6}" destId="{8CFDE291-417A-45D1-A183-22C2F028FA41}" srcOrd="0" destOrd="0" presId="urn:microsoft.com/office/officeart/2005/8/layout/hList1"/>
    <dgm:cxn modelId="{E5A88CAC-257B-4C61-AA80-4714E6F46F4C}" type="presParOf" srcId="{DC6C1316-AC61-4FF3-B03B-5FCE71DF9EC6}" destId="{6BCA22FE-A102-4CBF-A2BD-14B5A77C3C06}" srcOrd="1" destOrd="0" presId="urn:microsoft.com/office/officeart/2005/8/layout/hList1"/>
    <dgm:cxn modelId="{2A2677FE-BCDF-4A6A-BC6B-456487F4C1BD}" type="presParOf" srcId="{5D5CEB39-41AC-4F96-B083-336F1FE37486}" destId="{053CDE84-B9BA-403E-9E35-95E6CED54FF2}" srcOrd="1" destOrd="0" presId="urn:microsoft.com/office/officeart/2005/8/layout/hList1"/>
    <dgm:cxn modelId="{7EB895B5-0B4A-46B9-A6EA-393937A473DF}" type="presParOf" srcId="{5D5CEB39-41AC-4F96-B083-336F1FE37486}" destId="{DA1AEEFB-2FB3-408B-92EF-37F0D8F2370D}" srcOrd="2" destOrd="0" presId="urn:microsoft.com/office/officeart/2005/8/layout/hList1"/>
    <dgm:cxn modelId="{8E3BA009-DD90-4A87-8B28-3305E41AFBE3}" type="presParOf" srcId="{DA1AEEFB-2FB3-408B-92EF-37F0D8F2370D}" destId="{6244FF86-4F16-40DF-9D98-5A45540BE688}" srcOrd="0" destOrd="0" presId="urn:microsoft.com/office/officeart/2005/8/layout/hList1"/>
    <dgm:cxn modelId="{88B37548-970A-4C0F-9F81-573EC9F208A9}" type="presParOf" srcId="{DA1AEEFB-2FB3-408B-92EF-37F0D8F2370D}" destId="{9704EB64-BBC2-4D58-8A4A-52D93221F9EE}" srcOrd="1" destOrd="0" presId="urn:microsoft.com/office/officeart/2005/8/layout/hList1"/>
    <dgm:cxn modelId="{A0EB8E3A-A415-42FF-A19E-3400B45FCFDD}" type="presParOf" srcId="{5D5CEB39-41AC-4F96-B083-336F1FE37486}" destId="{6673F99F-B39E-4C8D-BDB6-A3CE253D96A7}" srcOrd="3" destOrd="0" presId="urn:microsoft.com/office/officeart/2005/8/layout/hList1"/>
    <dgm:cxn modelId="{FDDB5871-F9C5-4719-ACBF-A924BC75020D}" type="presParOf" srcId="{5D5CEB39-41AC-4F96-B083-336F1FE37486}" destId="{8ECCFEF0-6BDC-4F52-A1F4-26C9C29350F1}" srcOrd="4" destOrd="0" presId="urn:microsoft.com/office/officeart/2005/8/layout/hList1"/>
    <dgm:cxn modelId="{7F8EB03A-D657-4C33-A70B-F1FF90B404B9}" type="presParOf" srcId="{8ECCFEF0-6BDC-4F52-A1F4-26C9C29350F1}" destId="{8D9DE394-ED63-4A7A-905E-38304FD947D7}" srcOrd="0" destOrd="0" presId="urn:microsoft.com/office/officeart/2005/8/layout/hList1"/>
    <dgm:cxn modelId="{89EACBE6-6832-4E43-B907-CB73767F2471}" type="presParOf" srcId="{8ECCFEF0-6BDC-4F52-A1F4-26C9C29350F1}" destId="{CCD88DCB-3F4A-48D7-946B-FDCCAC04677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7E8A45-1DB8-4C36-893A-778BEEA356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04B36A58-C7C2-42C3-BCF6-D8AEF503A36B}">
      <dgm:prSet phldrT="[Texto]" custT="1"/>
      <dgm:spPr/>
      <dgm:t>
        <a:bodyPr/>
        <a:lstStyle/>
        <a:p>
          <a:r>
            <a:rPr lang="es-ES" sz="1800" dirty="0"/>
            <a:t>Pruebas alfa, donde los usuarios del software trabajan con el equipo de diseño para 
probar el software en el sitio del desarrollador.</a:t>
          </a:r>
        </a:p>
      </dgm:t>
    </dgm:pt>
    <dgm:pt modelId="{BA94927D-7017-4AF9-B112-1B976B6EFF22}" type="parTrans" cxnId="{1EA7C0E5-03FC-42C0-8C82-DE7CFD154DFA}">
      <dgm:prSet/>
      <dgm:spPr/>
      <dgm:t>
        <a:bodyPr/>
        <a:lstStyle/>
        <a:p>
          <a:endParaRPr lang="es-ES"/>
        </a:p>
      </dgm:t>
    </dgm:pt>
    <dgm:pt modelId="{C8ED282D-50EC-4D1B-9509-0E079387D355}" type="sibTrans" cxnId="{1EA7C0E5-03FC-42C0-8C82-DE7CFD154DFA}">
      <dgm:prSet/>
      <dgm:spPr/>
      <dgm:t>
        <a:bodyPr/>
        <a:lstStyle/>
        <a:p>
          <a:endParaRPr lang="es-ES"/>
        </a:p>
      </dgm:t>
    </dgm:pt>
    <dgm:pt modelId="{0DD90FB4-93C7-4D8D-B4F1-F5D7FE0D1C9D}">
      <dgm:prSet phldrT="[Texto]" custT="1"/>
      <dgm:spPr/>
      <dgm:t>
        <a:bodyPr/>
        <a:lstStyle/>
        <a:p>
          <a:r>
            <a:rPr lang="es-ES" sz="1700" dirty="0"/>
            <a:t>Pruebas beta, donde una versión del software se pone a disposición de los usuarios, para permitirles</a:t>
          </a:r>
        </a:p>
        <a:p>
          <a:r>
            <a:rPr lang="es-ES" sz="1700" dirty="0"/>
            <a:t> experimentar y descubrir problemas que encuentran con los desarrolladores del sistema </a:t>
          </a:r>
        </a:p>
      </dgm:t>
    </dgm:pt>
    <dgm:pt modelId="{E699266F-D96B-403E-ABE2-56B19EF1B110}" type="parTrans" cxnId="{12A310E1-6EAC-4E1D-AAF0-34B902394545}">
      <dgm:prSet/>
      <dgm:spPr/>
      <dgm:t>
        <a:bodyPr/>
        <a:lstStyle/>
        <a:p>
          <a:endParaRPr lang="es-ES"/>
        </a:p>
      </dgm:t>
    </dgm:pt>
    <dgm:pt modelId="{E9DFACC5-4A0F-4C3D-BF35-DF2A624CB469}" type="sibTrans" cxnId="{12A310E1-6EAC-4E1D-AAF0-34B902394545}">
      <dgm:prSet/>
      <dgm:spPr/>
      <dgm:t>
        <a:bodyPr/>
        <a:lstStyle/>
        <a:p>
          <a:endParaRPr lang="es-ES"/>
        </a:p>
      </dgm:t>
    </dgm:pt>
    <dgm:pt modelId="{9623C2F1-362D-42CF-AE88-091789B0F5B1}">
      <dgm:prSet phldrT="[Texto]" custT="1"/>
      <dgm:spPr/>
      <dgm:t>
        <a:bodyPr/>
        <a:lstStyle/>
        <a:p>
          <a:r>
            <a:rPr lang="es-ES" sz="1700" dirty="0"/>
            <a:t>Pruebas de aceptación, donde los clientes prueban un sistema para decidir si está o no listo para ser aceptado por los desarrolladores del sistema y desplegado en el entorno del cliente</a:t>
          </a:r>
        </a:p>
      </dgm:t>
    </dgm:pt>
    <dgm:pt modelId="{0455BEC5-FBC3-42E4-A4D2-52FDD22E6568}" type="parTrans" cxnId="{95501F88-0644-4A97-AF27-A77F53D74080}">
      <dgm:prSet/>
      <dgm:spPr/>
      <dgm:t>
        <a:bodyPr/>
        <a:lstStyle/>
        <a:p>
          <a:endParaRPr lang="es-ES"/>
        </a:p>
      </dgm:t>
    </dgm:pt>
    <dgm:pt modelId="{C41A5595-10D7-474E-BC1E-5D0E2F5974D3}" type="sibTrans" cxnId="{95501F88-0644-4A97-AF27-A77F53D74080}">
      <dgm:prSet/>
      <dgm:spPr/>
      <dgm:t>
        <a:bodyPr/>
        <a:lstStyle/>
        <a:p>
          <a:endParaRPr lang="es-ES"/>
        </a:p>
      </dgm:t>
    </dgm:pt>
    <dgm:pt modelId="{0ADA6A2F-66F7-4CA8-980B-64BC844FCF0A}" type="pres">
      <dgm:prSet presAssocID="{1D7E8A45-1DB8-4C36-893A-778BEEA35699}" presName="linear" presStyleCnt="0">
        <dgm:presLayoutVars>
          <dgm:dir/>
          <dgm:animLvl val="lvl"/>
          <dgm:resizeHandles val="exact"/>
        </dgm:presLayoutVars>
      </dgm:prSet>
      <dgm:spPr/>
    </dgm:pt>
    <dgm:pt modelId="{49C8C88B-A08D-469B-848E-6293C9F1EF96}" type="pres">
      <dgm:prSet presAssocID="{04B36A58-C7C2-42C3-BCF6-D8AEF503A36B}" presName="parentLin" presStyleCnt="0"/>
      <dgm:spPr/>
    </dgm:pt>
    <dgm:pt modelId="{5A0543DC-1C1D-4053-982E-F54F3E882887}" type="pres">
      <dgm:prSet presAssocID="{04B36A58-C7C2-42C3-BCF6-D8AEF503A36B}" presName="parentLeftMargin" presStyleLbl="node1" presStyleIdx="0" presStyleCnt="3"/>
      <dgm:spPr/>
    </dgm:pt>
    <dgm:pt modelId="{D43AAFCF-0488-4A39-9643-CBAAB2995D63}" type="pres">
      <dgm:prSet presAssocID="{04B36A58-C7C2-42C3-BCF6-D8AEF503A36B}" presName="parentText" presStyleLbl="node1" presStyleIdx="0" presStyleCnt="3" custScaleX="142997" custScaleY="519323" custLinFactY="-206541" custLinFactNeighborX="-71319" custLinFactNeighborY="-300000">
        <dgm:presLayoutVars>
          <dgm:chMax val="0"/>
          <dgm:bulletEnabled val="1"/>
        </dgm:presLayoutVars>
      </dgm:prSet>
      <dgm:spPr/>
    </dgm:pt>
    <dgm:pt modelId="{EB6E604F-738B-47E5-B197-05D09A55D134}" type="pres">
      <dgm:prSet presAssocID="{04B36A58-C7C2-42C3-BCF6-D8AEF503A36B}" presName="negativeSpace" presStyleCnt="0"/>
      <dgm:spPr/>
    </dgm:pt>
    <dgm:pt modelId="{D167B6CA-A80D-4561-BF74-39DBD8B93E06}" type="pres">
      <dgm:prSet presAssocID="{04B36A58-C7C2-42C3-BCF6-D8AEF503A36B}" presName="childText" presStyleLbl="conFgAcc1" presStyleIdx="0" presStyleCnt="3">
        <dgm:presLayoutVars>
          <dgm:bulletEnabled val="1"/>
        </dgm:presLayoutVars>
      </dgm:prSet>
      <dgm:spPr/>
    </dgm:pt>
    <dgm:pt modelId="{E4DA97D4-EDB4-4741-B40B-28D706C63247}" type="pres">
      <dgm:prSet presAssocID="{C8ED282D-50EC-4D1B-9509-0E079387D355}" presName="spaceBetweenRectangles" presStyleCnt="0"/>
      <dgm:spPr/>
    </dgm:pt>
    <dgm:pt modelId="{29CD0A68-2D61-4B3C-9D50-EB31D2825704}" type="pres">
      <dgm:prSet presAssocID="{0DD90FB4-93C7-4D8D-B4F1-F5D7FE0D1C9D}" presName="parentLin" presStyleCnt="0"/>
      <dgm:spPr/>
    </dgm:pt>
    <dgm:pt modelId="{7F44E6C0-4D6E-4E61-8661-7C023784F44C}" type="pres">
      <dgm:prSet presAssocID="{0DD90FB4-93C7-4D8D-B4F1-F5D7FE0D1C9D}" presName="parentLeftMargin" presStyleLbl="node1" presStyleIdx="0" presStyleCnt="3"/>
      <dgm:spPr/>
    </dgm:pt>
    <dgm:pt modelId="{6A7EC0B2-5639-4B07-B721-95CFDDC0EE8B}" type="pres">
      <dgm:prSet presAssocID="{0DD90FB4-93C7-4D8D-B4F1-F5D7FE0D1C9D}" presName="parentText" presStyleLbl="node1" presStyleIdx="1" presStyleCnt="3" custScaleX="142778" custScaleY="526652" custLinFactNeighborX="-71348" custLinFactNeighborY="-38028">
        <dgm:presLayoutVars>
          <dgm:chMax val="0"/>
          <dgm:bulletEnabled val="1"/>
        </dgm:presLayoutVars>
      </dgm:prSet>
      <dgm:spPr/>
    </dgm:pt>
    <dgm:pt modelId="{1B382FBE-C853-4619-A7F4-08D22C03CC13}" type="pres">
      <dgm:prSet presAssocID="{0DD90FB4-93C7-4D8D-B4F1-F5D7FE0D1C9D}" presName="negativeSpace" presStyleCnt="0"/>
      <dgm:spPr/>
    </dgm:pt>
    <dgm:pt modelId="{5EB4CB96-7338-4C6B-A122-89849F4D86B2}" type="pres">
      <dgm:prSet presAssocID="{0DD90FB4-93C7-4D8D-B4F1-F5D7FE0D1C9D}" presName="childText" presStyleLbl="conFgAcc1" presStyleIdx="1" presStyleCnt="3">
        <dgm:presLayoutVars>
          <dgm:bulletEnabled val="1"/>
        </dgm:presLayoutVars>
      </dgm:prSet>
      <dgm:spPr/>
    </dgm:pt>
    <dgm:pt modelId="{4013FBEF-2E3A-49CD-A053-8AC19C668777}" type="pres">
      <dgm:prSet presAssocID="{E9DFACC5-4A0F-4C3D-BF35-DF2A624CB469}" presName="spaceBetweenRectangles" presStyleCnt="0"/>
      <dgm:spPr/>
    </dgm:pt>
    <dgm:pt modelId="{0F85AA9E-3197-4208-8539-7416069877B8}" type="pres">
      <dgm:prSet presAssocID="{9623C2F1-362D-42CF-AE88-091789B0F5B1}" presName="parentLin" presStyleCnt="0"/>
      <dgm:spPr/>
    </dgm:pt>
    <dgm:pt modelId="{540F3FF0-CE9D-4051-BDFC-602597329728}" type="pres">
      <dgm:prSet presAssocID="{9623C2F1-362D-42CF-AE88-091789B0F5B1}" presName="parentLeftMargin" presStyleLbl="node1" presStyleIdx="1" presStyleCnt="3"/>
      <dgm:spPr/>
    </dgm:pt>
    <dgm:pt modelId="{37DD6D42-514C-4FA8-8E52-4F4D08F20C82}" type="pres">
      <dgm:prSet presAssocID="{9623C2F1-362D-42CF-AE88-091789B0F5B1}" presName="parentText" presStyleLbl="node1" presStyleIdx="2" presStyleCnt="3" custScaleX="142997" custScaleY="532661" custLinFactNeighborX="-72693" custLinFactNeighborY="-41300">
        <dgm:presLayoutVars>
          <dgm:chMax val="0"/>
          <dgm:bulletEnabled val="1"/>
        </dgm:presLayoutVars>
      </dgm:prSet>
      <dgm:spPr/>
    </dgm:pt>
    <dgm:pt modelId="{B1B505EC-559F-4C34-A15C-10E26A573AD9}" type="pres">
      <dgm:prSet presAssocID="{9623C2F1-362D-42CF-AE88-091789B0F5B1}" presName="negativeSpace" presStyleCnt="0"/>
      <dgm:spPr/>
    </dgm:pt>
    <dgm:pt modelId="{990A98C8-199C-4DB2-8A6C-90F8182B43DC}" type="pres">
      <dgm:prSet presAssocID="{9623C2F1-362D-42CF-AE88-091789B0F5B1}" presName="childText" presStyleLbl="conFgAcc1" presStyleIdx="2" presStyleCnt="3">
        <dgm:presLayoutVars>
          <dgm:bulletEnabled val="1"/>
        </dgm:presLayoutVars>
      </dgm:prSet>
      <dgm:spPr/>
    </dgm:pt>
  </dgm:ptLst>
  <dgm:cxnLst>
    <dgm:cxn modelId="{F91F871B-37B2-48FF-9E40-05C00708FDA8}" type="presOf" srcId="{04B36A58-C7C2-42C3-BCF6-D8AEF503A36B}" destId="{5A0543DC-1C1D-4053-982E-F54F3E882887}" srcOrd="0" destOrd="0" presId="urn:microsoft.com/office/officeart/2005/8/layout/list1"/>
    <dgm:cxn modelId="{E80BBC5E-7796-464F-9064-0572BE0B1FD6}" type="presOf" srcId="{9623C2F1-362D-42CF-AE88-091789B0F5B1}" destId="{37DD6D42-514C-4FA8-8E52-4F4D08F20C82}" srcOrd="1" destOrd="0" presId="urn:microsoft.com/office/officeart/2005/8/layout/list1"/>
    <dgm:cxn modelId="{8C2F4B5F-9AB5-4001-92A9-0C837FE71F11}" type="presOf" srcId="{0DD90FB4-93C7-4D8D-B4F1-F5D7FE0D1C9D}" destId="{6A7EC0B2-5639-4B07-B721-95CFDDC0EE8B}" srcOrd="1" destOrd="0" presId="urn:microsoft.com/office/officeart/2005/8/layout/list1"/>
    <dgm:cxn modelId="{95501F88-0644-4A97-AF27-A77F53D74080}" srcId="{1D7E8A45-1DB8-4C36-893A-778BEEA35699}" destId="{9623C2F1-362D-42CF-AE88-091789B0F5B1}" srcOrd="2" destOrd="0" parTransId="{0455BEC5-FBC3-42E4-A4D2-52FDD22E6568}" sibTransId="{C41A5595-10D7-474E-BC1E-5D0E2F5974D3}"/>
    <dgm:cxn modelId="{C2F0E5E0-2C92-4800-BB0D-3E1EEDE7913D}" type="presOf" srcId="{04B36A58-C7C2-42C3-BCF6-D8AEF503A36B}" destId="{D43AAFCF-0488-4A39-9643-CBAAB2995D63}" srcOrd="1" destOrd="0" presId="urn:microsoft.com/office/officeart/2005/8/layout/list1"/>
    <dgm:cxn modelId="{12A310E1-6EAC-4E1D-AAF0-34B902394545}" srcId="{1D7E8A45-1DB8-4C36-893A-778BEEA35699}" destId="{0DD90FB4-93C7-4D8D-B4F1-F5D7FE0D1C9D}" srcOrd="1" destOrd="0" parTransId="{E699266F-D96B-403E-ABE2-56B19EF1B110}" sibTransId="{E9DFACC5-4A0F-4C3D-BF35-DF2A624CB469}"/>
    <dgm:cxn modelId="{1EA7C0E5-03FC-42C0-8C82-DE7CFD154DFA}" srcId="{1D7E8A45-1DB8-4C36-893A-778BEEA35699}" destId="{04B36A58-C7C2-42C3-BCF6-D8AEF503A36B}" srcOrd="0" destOrd="0" parTransId="{BA94927D-7017-4AF9-B112-1B976B6EFF22}" sibTransId="{C8ED282D-50EC-4D1B-9509-0E079387D355}"/>
    <dgm:cxn modelId="{FFFE3EE7-350C-4566-975D-F647501C7AFA}" type="presOf" srcId="{9623C2F1-362D-42CF-AE88-091789B0F5B1}" destId="{540F3FF0-CE9D-4051-BDFC-602597329728}" srcOrd="0" destOrd="0" presId="urn:microsoft.com/office/officeart/2005/8/layout/list1"/>
    <dgm:cxn modelId="{2EB615F0-8E0B-4EF1-9B0A-F04992BB8F27}" type="presOf" srcId="{0DD90FB4-93C7-4D8D-B4F1-F5D7FE0D1C9D}" destId="{7F44E6C0-4D6E-4E61-8661-7C023784F44C}" srcOrd="0" destOrd="0" presId="urn:microsoft.com/office/officeart/2005/8/layout/list1"/>
    <dgm:cxn modelId="{90F7FAFD-C6ED-4733-AA9E-C8E085A99206}" type="presOf" srcId="{1D7E8A45-1DB8-4C36-893A-778BEEA35699}" destId="{0ADA6A2F-66F7-4CA8-980B-64BC844FCF0A}" srcOrd="0" destOrd="0" presId="urn:microsoft.com/office/officeart/2005/8/layout/list1"/>
    <dgm:cxn modelId="{489C8CD1-E62B-460E-B615-85BBB6748CAE}" type="presParOf" srcId="{0ADA6A2F-66F7-4CA8-980B-64BC844FCF0A}" destId="{49C8C88B-A08D-469B-848E-6293C9F1EF96}" srcOrd="0" destOrd="0" presId="urn:microsoft.com/office/officeart/2005/8/layout/list1"/>
    <dgm:cxn modelId="{5A25DAE6-BC15-4623-B3F3-9E9A4875BC33}" type="presParOf" srcId="{49C8C88B-A08D-469B-848E-6293C9F1EF96}" destId="{5A0543DC-1C1D-4053-982E-F54F3E882887}" srcOrd="0" destOrd="0" presId="urn:microsoft.com/office/officeart/2005/8/layout/list1"/>
    <dgm:cxn modelId="{1BD94AF5-46E2-44DF-A0CA-24772C4D9782}" type="presParOf" srcId="{49C8C88B-A08D-469B-848E-6293C9F1EF96}" destId="{D43AAFCF-0488-4A39-9643-CBAAB2995D63}" srcOrd="1" destOrd="0" presId="urn:microsoft.com/office/officeart/2005/8/layout/list1"/>
    <dgm:cxn modelId="{AC9B67E4-7A1D-4B28-A258-6EBA60C5C808}" type="presParOf" srcId="{0ADA6A2F-66F7-4CA8-980B-64BC844FCF0A}" destId="{EB6E604F-738B-47E5-B197-05D09A55D134}" srcOrd="1" destOrd="0" presId="urn:microsoft.com/office/officeart/2005/8/layout/list1"/>
    <dgm:cxn modelId="{D60544D2-6E47-4FF3-BF69-076D72FC36DE}" type="presParOf" srcId="{0ADA6A2F-66F7-4CA8-980B-64BC844FCF0A}" destId="{D167B6CA-A80D-4561-BF74-39DBD8B93E06}" srcOrd="2" destOrd="0" presId="urn:microsoft.com/office/officeart/2005/8/layout/list1"/>
    <dgm:cxn modelId="{1EE690EA-406F-47E3-B864-64D20B739DE8}" type="presParOf" srcId="{0ADA6A2F-66F7-4CA8-980B-64BC844FCF0A}" destId="{E4DA97D4-EDB4-4741-B40B-28D706C63247}" srcOrd="3" destOrd="0" presId="urn:microsoft.com/office/officeart/2005/8/layout/list1"/>
    <dgm:cxn modelId="{0C70298A-3753-4CB9-A611-292A3EEC14D6}" type="presParOf" srcId="{0ADA6A2F-66F7-4CA8-980B-64BC844FCF0A}" destId="{29CD0A68-2D61-4B3C-9D50-EB31D2825704}" srcOrd="4" destOrd="0" presId="urn:microsoft.com/office/officeart/2005/8/layout/list1"/>
    <dgm:cxn modelId="{F00CF6F4-8C6F-4274-9B82-2A8604D92052}" type="presParOf" srcId="{29CD0A68-2D61-4B3C-9D50-EB31D2825704}" destId="{7F44E6C0-4D6E-4E61-8661-7C023784F44C}" srcOrd="0" destOrd="0" presId="urn:microsoft.com/office/officeart/2005/8/layout/list1"/>
    <dgm:cxn modelId="{5AB9F43D-F0EB-455B-B508-5F30F0AFC994}" type="presParOf" srcId="{29CD0A68-2D61-4B3C-9D50-EB31D2825704}" destId="{6A7EC0B2-5639-4B07-B721-95CFDDC0EE8B}" srcOrd="1" destOrd="0" presId="urn:microsoft.com/office/officeart/2005/8/layout/list1"/>
    <dgm:cxn modelId="{79F9D5F6-C302-44EA-82E8-D8C1797A123F}" type="presParOf" srcId="{0ADA6A2F-66F7-4CA8-980B-64BC844FCF0A}" destId="{1B382FBE-C853-4619-A7F4-08D22C03CC13}" srcOrd="5" destOrd="0" presId="urn:microsoft.com/office/officeart/2005/8/layout/list1"/>
    <dgm:cxn modelId="{9A197769-D217-41F0-A365-A5AAFF395E46}" type="presParOf" srcId="{0ADA6A2F-66F7-4CA8-980B-64BC844FCF0A}" destId="{5EB4CB96-7338-4C6B-A122-89849F4D86B2}" srcOrd="6" destOrd="0" presId="urn:microsoft.com/office/officeart/2005/8/layout/list1"/>
    <dgm:cxn modelId="{8BD3E1AE-0C73-4FBE-A0EF-F2704A65DE29}" type="presParOf" srcId="{0ADA6A2F-66F7-4CA8-980B-64BC844FCF0A}" destId="{4013FBEF-2E3A-49CD-A053-8AC19C668777}" srcOrd="7" destOrd="0" presId="urn:microsoft.com/office/officeart/2005/8/layout/list1"/>
    <dgm:cxn modelId="{F73C0A17-60FA-49CA-AF25-A8E596FAA9A5}" type="presParOf" srcId="{0ADA6A2F-66F7-4CA8-980B-64BC844FCF0A}" destId="{0F85AA9E-3197-4208-8539-7416069877B8}" srcOrd="8" destOrd="0" presId="urn:microsoft.com/office/officeart/2005/8/layout/list1"/>
    <dgm:cxn modelId="{841C65E4-E3C2-4656-9C0E-3331D2896097}" type="presParOf" srcId="{0F85AA9E-3197-4208-8539-7416069877B8}" destId="{540F3FF0-CE9D-4051-BDFC-602597329728}" srcOrd="0" destOrd="0" presId="urn:microsoft.com/office/officeart/2005/8/layout/list1"/>
    <dgm:cxn modelId="{EDBEFC8D-6E82-4F4F-BE32-2F9AA8113BFC}" type="presParOf" srcId="{0F85AA9E-3197-4208-8539-7416069877B8}" destId="{37DD6D42-514C-4FA8-8E52-4F4D08F20C82}" srcOrd="1" destOrd="0" presId="urn:microsoft.com/office/officeart/2005/8/layout/list1"/>
    <dgm:cxn modelId="{DBD97C9C-A3AB-4BC1-BF79-972017807095}" type="presParOf" srcId="{0ADA6A2F-66F7-4CA8-980B-64BC844FCF0A}" destId="{B1B505EC-559F-4C34-A15C-10E26A573AD9}" srcOrd="9" destOrd="0" presId="urn:microsoft.com/office/officeart/2005/8/layout/list1"/>
    <dgm:cxn modelId="{B32A1016-9EB4-47E8-9700-D5339BE84FE4}" type="presParOf" srcId="{0ADA6A2F-66F7-4CA8-980B-64BC844FCF0A}" destId="{990A98C8-199C-4DB2-8A6C-90F8182B43D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808491-16C2-4C25-A932-09E48C689184}">
      <dsp:nvSpPr>
        <dsp:cNvPr id="0" name=""/>
        <dsp:cNvSpPr/>
      </dsp:nvSpPr>
      <dsp:spPr>
        <a:xfrm rot="5400000">
          <a:off x="6911682" y="-2781354"/>
          <a:ext cx="1203275" cy="70713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Las pruebas intentan demostrar que un programa hace lo que se intenta que haga, así como descubrir defectos en el programa antes de usarlo. Hay que verificar los resultados de la prueba que se opera para buscar errores, anomalías o información de atributos no funcionales del programa.</a:t>
          </a:r>
        </a:p>
      </dsp:txBody>
      <dsp:txXfrm rot="-5400000">
        <a:off x="3977640" y="211427"/>
        <a:ext cx="7012621" cy="1085797"/>
      </dsp:txXfrm>
    </dsp:sp>
    <dsp:sp modelId="{FA5AB342-E599-4AF2-A2D2-4EBC224CE9D9}">
      <dsp:nvSpPr>
        <dsp:cNvPr id="0" name=""/>
        <dsp:cNvSpPr/>
      </dsp:nvSpPr>
      <dsp:spPr>
        <a:xfrm>
          <a:off x="0" y="2278"/>
          <a:ext cx="3977640" cy="1504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¿Para que son?</a:t>
          </a:r>
        </a:p>
      </dsp:txBody>
      <dsp:txXfrm>
        <a:off x="73424" y="75702"/>
        <a:ext cx="3830792" cy="1357246"/>
      </dsp:txXfrm>
    </dsp:sp>
    <dsp:sp modelId="{6ABA44B6-5F66-44DB-9BCC-0966926276A2}">
      <dsp:nvSpPr>
        <dsp:cNvPr id="0" name=""/>
        <dsp:cNvSpPr/>
      </dsp:nvSpPr>
      <dsp:spPr>
        <a:xfrm rot="5400000">
          <a:off x="6911682" y="-1214256"/>
          <a:ext cx="1203275" cy="70713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Demostrar al desarrollador y al cliente que el software cumple con los requerimientos. Para un software personalizado, esto significa que en el documento de requerimientos debe haber, por lo menos, una prueba por cada requerimiento </a:t>
          </a:r>
        </a:p>
        <a:p>
          <a:pPr marL="57150" lvl="1" indent="-57150" algn="l" defTabSz="444500">
            <a:lnSpc>
              <a:spcPct val="90000"/>
            </a:lnSpc>
            <a:spcBef>
              <a:spcPct val="0"/>
            </a:spcBef>
            <a:spcAft>
              <a:spcPct val="15000"/>
            </a:spcAft>
            <a:buChar char="•"/>
          </a:pPr>
          <a:r>
            <a:rPr lang="es-ES" sz="1000" kern="1200" dirty="0"/>
            <a:t>Encontrar situaciones donde el comportamiento del software sea incorrecto o no esté de acuerdo con sus especificaciones. Tales situaciones son consecuencias de defectos de software. La prueba de defectos de tiene la finalidad de erradicar comportamientos inestables del sistema, como caídas, interacciones indeseadas con otros sistemas y corrupción de datos.</a:t>
          </a:r>
        </a:p>
      </dsp:txBody>
      <dsp:txXfrm rot="-5400000">
        <a:off x="3977640" y="1778525"/>
        <a:ext cx="7012621" cy="1085797"/>
      </dsp:txXfrm>
    </dsp:sp>
    <dsp:sp modelId="{F708A4EA-44A8-4EBC-BE9A-337D3DFC6A53}">
      <dsp:nvSpPr>
        <dsp:cNvPr id="0" name=""/>
        <dsp:cNvSpPr/>
      </dsp:nvSpPr>
      <dsp:spPr>
        <a:xfrm>
          <a:off x="0" y="1581577"/>
          <a:ext cx="3977640" cy="1504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El proceso tiene dos metas distintas</a:t>
          </a:r>
        </a:p>
      </dsp:txBody>
      <dsp:txXfrm>
        <a:off x="73424" y="1655001"/>
        <a:ext cx="3830792" cy="1357246"/>
      </dsp:txXfrm>
    </dsp:sp>
    <dsp:sp modelId="{727FBC1D-3BE9-4734-AD52-940360C7F263}">
      <dsp:nvSpPr>
        <dsp:cNvPr id="0" name=""/>
        <dsp:cNvSpPr/>
      </dsp:nvSpPr>
      <dsp:spPr>
        <a:xfrm rot="5400000">
          <a:off x="6911682" y="377243"/>
          <a:ext cx="1203275" cy="707136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ES" sz="1000" kern="1200" dirty="0"/>
            <a:t>El objetivo de los procesos de verificación y fiabilidad es establecer confianza de que el sistema es adecuado.</a:t>
          </a:r>
        </a:p>
        <a:p>
          <a:pPr marL="57150" lvl="1" indent="-57150" algn="l" defTabSz="444500">
            <a:lnSpc>
              <a:spcPct val="90000"/>
            </a:lnSpc>
            <a:spcBef>
              <a:spcPct val="0"/>
            </a:spcBef>
            <a:spcAft>
              <a:spcPct val="15000"/>
            </a:spcAft>
            <a:buChar char="•"/>
          </a:pPr>
          <a:r>
            <a:rPr lang="es-ES" sz="1000" kern="1200" dirty="0"/>
            <a:t>El nivel de confianza adquirido depende tanto del propósito del sistema como las expectativas de los usuarios y el entorno del mercado.</a:t>
          </a:r>
        </a:p>
        <a:p>
          <a:pPr marL="57150" lvl="1" indent="-57150" algn="l" defTabSz="444500">
            <a:lnSpc>
              <a:spcPct val="90000"/>
            </a:lnSpc>
            <a:spcBef>
              <a:spcPct val="0"/>
            </a:spcBef>
            <a:spcAft>
              <a:spcPct val="15000"/>
            </a:spcAft>
            <a:buChar char="•"/>
          </a:pPr>
          <a:r>
            <a:rPr lang="es-ES" sz="1000" kern="1200" dirty="0"/>
            <a:t>Los procesos de verificación  validación busca comprobar que el software por desarrollar cumpla con sus especificaciones, y brinde la funcionabilidad deseada por las personas que paga  por el software. Dichos procesos de comprobación comienzan tan pronto como están disponibles los requerimientos y continua a través de todas las etapas del proceso de desarrollo.</a:t>
          </a:r>
        </a:p>
      </dsp:txBody>
      <dsp:txXfrm rot="-5400000">
        <a:off x="3977640" y="3370025"/>
        <a:ext cx="7012621" cy="1085797"/>
      </dsp:txXfrm>
    </dsp:sp>
    <dsp:sp modelId="{F28F9A27-87F8-4F1B-853E-5D23F40B8779}">
      <dsp:nvSpPr>
        <dsp:cNvPr id="0" name=""/>
        <dsp:cNvSpPr/>
      </dsp:nvSpPr>
      <dsp:spPr>
        <a:xfrm>
          <a:off x="0" y="3160876"/>
          <a:ext cx="3977640" cy="15040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Fiabilidad y verificación</a:t>
          </a:r>
        </a:p>
      </dsp:txBody>
      <dsp:txXfrm>
        <a:off x="73424" y="3234300"/>
        <a:ext cx="3830792" cy="135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EAEF7-ACF8-494A-9A6D-806DBA68A9DE}">
      <dsp:nvSpPr>
        <dsp:cNvPr id="0" name=""/>
        <dsp:cNvSpPr/>
      </dsp:nvSpPr>
      <dsp:spPr>
        <a:xfrm>
          <a:off x="3286" y="149784"/>
          <a:ext cx="3203971"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ES" sz="2200" kern="1200" dirty="0"/>
            <a:t>Pruebas de unidad</a:t>
          </a:r>
        </a:p>
      </dsp:txBody>
      <dsp:txXfrm>
        <a:off x="3286" y="149784"/>
        <a:ext cx="3203971" cy="633600"/>
      </dsp:txXfrm>
    </dsp:sp>
    <dsp:sp modelId="{1204AC8C-654A-4B05-8CDE-D46263D53448}">
      <dsp:nvSpPr>
        <dsp:cNvPr id="0" name=""/>
        <dsp:cNvSpPr/>
      </dsp:nvSpPr>
      <dsp:spPr>
        <a:xfrm>
          <a:off x="0" y="863130"/>
          <a:ext cx="3203971" cy="34181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t>Es donde se ponen aprueba unidades de programa o clases de objetos individuales. Las pruebas de componentes debe enfocarse en probar sus interfaces.</a:t>
          </a:r>
        </a:p>
      </dsp:txBody>
      <dsp:txXfrm>
        <a:off x="0" y="863130"/>
        <a:ext cx="3203971" cy="3418168"/>
      </dsp:txXfrm>
    </dsp:sp>
    <dsp:sp modelId="{91BCA20A-C856-4619-86F3-8773A5862FB2}">
      <dsp:nvSpPr>
        <dsp:cNvPr id="0" name=""/>
        <dsp:cNvSpPr/>
      </dsp:nvSpPr>
      <dsp:spPr>
        <a:xfrm>
          <a:off x="3655814" y="149784"/>
          <a:ext cx="3203971"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ES" sz="2200" kern="1200" dirty="0"/>
            <a:t>Pruebas de componentes</a:t>
          </a:r>
        </a:p>
      </dsp:txBody>
      <dsp:txXfrm>
        <a:off x="3655814" y="149784"/>
        <a:ext cx="3203971" cy="633600"/>
      </dsp:txXfrm>
    </dsp:sp>
    <dsp:sp modelId="{E224340C-7715-4F2C-A6AB-C93686959D41}">
      <dsp:nvSpPr>
        <dsp:cNvPr id="0" name=""/>
        <dsp:cNvSpPr/>
      </dsp:nvSpPr>
      <dsp:spPr>
        <a:xfrm>
          <a:off x="3655814" y="783384"/>
          <a:ext cx="3203971" cy="34181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t>Es donde muchas unidades individuales se integran para crear componentes compuestos. La prueba de componentes debe enfocarse en probar las interfaces de los componentes.</a:t>
          </a:r>
        </a:p>
      </dsp:txBody>
      <dsp:txXfrm>
        <a:off x="3655814" y="783384"/>
        <a:ext cx="3203971" cy="3418168"/>
      </dsp:txXfrm>
    </dsp:sp>
    <dsp:sp modelId="{DA8B3360-CDAB-4CCA-A4FE-9A2D7A5388B4}">
      <dsp:nvSpPr>
        <dsp:cNvPr id="0" name=""/>
        <dsp:cNvSpPr/>
      </dsp:nvSpPr>
      <dsp:spPr>
        <a:xfrm>
          <a:off x="7308342" y="149784"/>
          <a:ext cx="3203971" cy="633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s-ES" sz="2200" kern="1200" dirty="0"/>
            <a:t>Pruebas del sistema</a:t>
          </a:r>
        </a:p>
      </dsp:txBody>
      <dsp:txXfrm>
        <a:off x="7308342" y="149784"/>
        <a:ext cx="3203971" cy="633600"/>
      </dsp:txXfrm>
    </dsp:sp>
    <dsp:sp modelId="{8AB30C87-0C78-4863-8E19-FACDEDE4E01E}">
      <dsp:nvSpPr>
        <dsp:cNvPr id="0" name=""/>
        <dsp:cNvSpPr/>
      </dsp:nvSpPr>
      <dsp:spPr>
        <a:xfrm>
          <a:off x="7308342" y="783384"/>
          <a:ext cx="3203971" cy="34181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ES" sz="2200" kern="1200" dirty="0"/>
            <a:t>Es donde algunos o todos los componentes en un sistema se integran y el sistema se prueba como un todo. Las pruebas deben enfocarse en poner a prueba las interacciones de los componentes.</a:t>
          </a:r>
        </a:p>
      </dsp:txBody>
      <dsp:txXfrm>
        <a:off x="7308342" y="783384"/>
        <a:ext cx="3203971" cy="3418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B196B-5AF5-4561-8745-51578956B343}">
      <dsp:nvSpPr>
        <dsp:cNvPr id="0" name=""/>
        <dsp:cNvSpPr/>
      </dsp:nvSpPr>
      <dsp:spPr>
        <a:xfrm rot="5400000">
          <a:off x="911038" y="2134327"/>
          <a:ext cx="555749" cy="63270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174C3E-425D-4643-A7EC-3D09BA0EA5B3}">
      <dsp:nvSpPr>
        <dsp:cNvPr id="0" name=""/>
        <dsp:cNvSpPr/>
      </dsp:nvSpPr>
      <dsp:spPr>
        <a:xfrm>
          <a:off x="763798" y="1518268"/>
          <a:ext cx="935555" cy="654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Identificar la nueva funcionalidad</a:t>
          </a:r>
        </a:p>
      </dsp:txBody>
      <dsp:txXfrm>
        <a:off x="795771" y="1550241"/>
        <a:ext cx="871609" cy="590912"/>
      </dsp:txXfrm>
    </dsp:sp>
    <dsp:sp modelId="{B09DFD3B-6B5B-4E4C-9F0E-B2D48AFE0E93}">
      <dsp:nvSpPr>
        <dsp:cNvPr id="0" name=""/>
        <dsp:cNvSpPr/>
      </dsp:nvSpPr>
      <dsp:spPr>
        <a:xfrm>
          <a:off x="1907417" y="1573223"/>
          <a:ext cx="4065278" cy="52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s-ES" sz="1200" kern="1200" dirty="0"/>
            <a:t>Se comienza por identificar el incremento de funcionalidad requerido. Este debe ser pequeño y aplicable en pocas líneas de código.</a:t>
          </a:r>
        </a:p>
      </dsp:txBody>
      <dsp:txXfrm>
        <a:off x="1907417" y="1573223"/>
        <a:ext cx="4065278" cy="529285"/>
      </dsp:txXfrm>
    </dsp:sp>
    <dsp:sp modelId="{F68DD002-642F-47A2-9143-A0A30085A7E9}">
      <dsp:nvSpPr>
        <dsp:cNvPr id="0" name=""/>
        <dsp:cNvSpPr/>
      </dsp:nvSpPr>
      <dsp:spPr>
        <a:xfrm rot="5400000">
          <a:off x="1907536" y="2934216"/>
          <a:ext cx="555749" cy="63270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95376C-1452-42AB-B010-855B54FF0F64}">
      <dsp:nvSpPr>
        <dsp:cNvPr id="0" name=""/>
        <dsp:cNvSpPr/>
      </dsp:nvSpPr>
      <dsp:spPr>
        <a:xfrm>
          <a:off x="1503242" y="2253889"/>
          <a:ext cx="935555" cy="654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Escribir la prueba</a:t>
          </a:r>
        </a:p>
      </dsp:txBody>
      <dsp:txXfrm>
        <a:off x="1535215" y="2285862"/>
        <a:ext cx="871609" cy="590912"/>
      </dsp:txXfrm>
    </dsp:sp>
    <dsp:sp modelId="{ABE6AF5C-901A-488E-8D6D-562FA50E8ADE}">
      <dsp:nvSpPr>
        <dsp:cNvPr id="0" name=""/>
        <dsp:cNvSpPr/>
      </dsp:nvSpPr>
      <dsp:spPr>
        <a:xfrm>
          <a:off x="2544690" y="2274828"/>
          <a:ext cx="3714051" cy="52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s-ES" sz="1050" kern="1200" dirty="0"/>
            <a:t>Se escribe una prueba para esta funcionalidad y se implementa como una prueba automatizada. Esto significa que la prueba puede ejecutarse y reportarse, sin importar si aprueba o falla</a:t>
          </a:r>
          <a:r>
            <a:rPr lang="es-ES" sz="900" kern="1200" dirty="0"/>
            <a:t>.</a:t>
          </a:r>
        </a:p>
      </dsp:txBody>
      <dsp:txXfrm>
        <a:off x="2544690" y="2274828"/>
        <a:ext cx="3714051" cy="529285"/>
      </dsp:txXfrm>
    </dsp:sp>
    <dsp:sp modelId="{A8D30474-6B7D-4301-902D-F266955513AC}">
      <dsp:nvSpPr>
        <dsp:cNvPr id="0" name=""/>
        <dsp:cNvSpPr/>
      </dsp:nvSpPr>
      <dsp:spPr>
        <a:xfrm rot="5400000">
          <a:off x="2851194" y="3621638"/>
          <a:ext cx="555749" cy="63270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C068B9-8184-49A4-A0A0-46C7FEAC1428}">
      <dsp:nvSpPr>
        <dsp:cNvPr id="0" name=""/>
        <dsp:cNvSpPr/>
      </dsp:nvSpPr>
      <dsp:spPr>
        <a:xfrm>
          <a:off x="2495097" y="3005575"/>
          <a:ext cx="935555" cy="654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Correr la prueba</a:t>
          </a:r>
        </a:p>
      </dsp:txBody>
      <dsp:txXfrm>
        <a:off x="2527070" y="3037548"/>
        <a:ext cx="871609" cy="590912"/>
      </dsp:txXfrm>
    </dsp:sp>
    <dsp:sp modelId="{B71D6781-363F-4DF6-AD4C-612D58959CAB}">
      <dsp:nvSpPr>
        <dsp:cNvPr id="0" name=""/>
        <dsp:cNvSpPr/>
      </dsp:nvSpPr>
      <dsp:spPr>
        <a:xfrm>
          <a:off x="3520969" y="3060002"/>
          <a:ext cx="4879845" cy="52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66725">
            <a:lnSpc>
              <a:spcPct val="90000"/>
            </a:lnSpc>
            <a:spcBef>
              <a:spcPct val="0"/>
            </a:spcBef>
            <a:spcAft>
              <a:spcPct val="15000"/>
            </a:spcAft>
            <a:buChar char="•"/>
          </a:pPr>
          <a:r>
            <a:rPr lang="es-ES" sz="1050" kern="1200" dirty="0"/>
            <a:t>Luego se corre la prueba, junto con todas las otras pruebas que se implementaron inicialmente, no se aplica la funcionalidad, de modo que la nueva prueba fallará. Esto es deliberado, pues muestra que la prueba añade algo al conjunto de pruebas</a:t>
          </a:r>
          <a:r>
            <a:rPr lang="es-ES" sz="400" kern="1200" dirty="0"/>
            <a:t>.</a:t>
          </a:r>
        </a:p>
      </dsp:txBody>
      <dsp:txXfrm>
        <a:off x="3520969" y="3060002"/>
        <a:ext cx="4879845" cy="529285"/>
      </dsp:txXfrm>
    </dsp:sp>
    <dsp:sp modelId="{7F93302B-1D0A-423A-9944-5A0A26BE661E}">
      <dsp:nvSpPr>
        <dsp:cNvPr id="0" name=""/>
        <dsp:cNvSpPr/>
      </dsp:nvSpPr>
      <dsp:spPr>
        <a:xfrm rot="5400000">
          <a:off x="3839577" y="4308620"/>
          <a:ext cx="555749" cy="63270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29C779-8858-4187-934A-41F5A32A845A}">
      <dsp:nvSpPr>
        <dsp:cNvPr id="0" name=""/>
        <dsp:cNvSpPr/>
      </dsp:nvSpPr>
      <dsp:spPr>
        <a:xfrm>
          <a:off x="3433306" y="3701224"/>
          <a:ext cx="935555" cy="654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Implementar la funcionalidad</a:t>
          </a:r>
        </a:p>
      </dsp:txBody>
      <dsp:txXfrm>
        <a:off x="3465279" y="3733197"/>
        <a:ext cx="871609" cy="590912"/>
      </dsp:txXfrm>
    </dsp:sp>
    <dsp:sp modelId="{3686A71F-DAC3-43A2-9121-0CB193ED4DB6}">
      <dsp:nvSpPr>
        <dsp:cNvPr id="0" name=""/>
        <dsp:cNvSpPr/>
      </dsp:nvSpPr>
      <dsp:spPr>
        <a:xfrm>
          <a:off x="4419488" y="3777437"/>
          <a:ext cx="6034895" cy="52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177800">
            <a:lnSpc>
              <a:spcPct val="90000"/>
            </a:lnSpc>
            <a:spcBef>
              <a:spcPct val="0"/>
            </a:spcBef>
            <a:spcAft>
              <a:spcPct val="15000"/>
            </a:spcAft>
            <a:buChar char="•"/>
          </a:pPr>
          <a:endParaRPr lang="es-ES" sz="400" kern="1200" dirty="0"/>
        </a:p>
        <a:p>
          <a:pPr marL="57150" lvl="1" indent="-57150" algn="l" defTabSz="488950">
            <a:lnSpc>
              <a:spcPct val="90000"/>
            </a:lnSpc>
            <a:spcBef>
              <a:spcPct val="0"/>
            </a:spcBef>
            <a:spcAft>
              <a:spcPct val="15000"/>
            </a:spcAft>
            <a:buChar char="•"/>
          </a:pPr>
          <a:r>
            <a:rPr lang="es-ES" sz="1100" kern="1200" dirty="0"/>
            <a:t>Luego se implementa la funcionalidad y se opera nuevamente la prueba. Esto puede incluir la refactorización del código existente, para perfeccionarlo y adicionar nuevo código a lo ya existente.</a:t>
          </a:r>
          <a:endParaRPr lang="es-ES" sz="400" kern="1200" dirty="0"/>
        </a:p>
      </dsp:txBody>
      <dsp:txXfrm>
        <a:off x="4419488" y="3777437"/>
        <a:ext cx="6034895" cy="529285"/>
      </dsp:txXfrm>
    </dsp:sp>
    <dsp:sp modelId="{9AF1E339-A64B-4946-8E32-4F435123A876}">
      <dsp:nvSpPr>
        <dsp:cNvPr id="0" name=""/>
        <dsp:cNvSpPr/>
      </dsp:nvSpPr>
      <dsp:spPr>
        <a:xfrm>
          <a:off x="4442249" y="4396487"/>
          <a:ext cx="935555" cy="65485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Siguiente funcionalidad</a:t>
          </a:r>
        </a:p>
      </dsp:txBody>
      <dsp:txXfrm>
        <a:off x="4474222" y="4428460"/>
        <a:ext cx="871609" cy="590912"/>
      </dsp:txXfrm>
    </dsp:sp>
    <dsp:sp modelId="{9F81B4D7-ECFF-4FCD-9F00-1D81093C76FD}">
      <dsp:nvSpPr>
        <dsp:cNvPr id="0" name=""/>
        <dsp:cNvSpPr/>
      </dsp:nvSpPr>
      <dsp:spPr>
        <a:xfrm>
          <a:off x="5398937" y="4451170"/>
          <a:ext cx="6273319" cy="52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177800">
            <a:lnSpc>
              <a:spcPct val="90000"/>
            </a:lnSpc>
            <a:spcBef>
              <a:spcPct val="0"/>
            </a:spcBef>
            <a:spcAft>
              <a:spcPct val="15000"/>
            </a:spcAft>
            <a:buChar char="•"/>
          </a:pPr>
          <a:endParaRPr lang="es-ES" sz="400" kern="1200" dirty="0"/>
        </a:p>
        <a:p>
          <a:pPr marL="57150" lvl="1" indent="-57150" algn="l" defTabSz="466725">
            <a:lnSpc>
              <a:spcPct val="90000"/>
            </a:lnSpc>
            <a:spcBef>
              <a:spcPct val="0"/>
            </a:spcBef>
            <a:spcAft>
              <a:spcPct val="15000"/>
            </a:spcAft>
            <a:buChar char="•"/>
          </a:pPr>
          <a:r>
            <a:rPr lang="es-ES" sz="1050" kern="1200" dirty="0"/>
            <a:t>Una vez puestas en funcionamiento con éxito todas las pruebas, se avanza a la implementación de la siguiente funcionalidad.</a:t>
          </a:r>
        </a:p>
        <a:p>
          <a:pPr marL="57150" lvl="1" indent="-57150" algn="l" defTabSz="177800">
            <a:lnSpc>
              <a:spcPct val="90000"/>
            </a:lnSpc>
            <a:spcBef>
              <a:spcPct val="0"/>
            </a:spcBef>
            <a:spcAft>
              <a:spcPct val="15000"/>
            </a:spcAft>
            <a:buChar char="•"/>
          </a:pPr>
          <a:endParaRPr lang="es-ES" sz="400" kern="1200" dirty="0"/>
        </a:p>
        <a:p>
          <a:pPr marL="57150" lvl="1" indent="-57150" algn="l" defTabSz="177800">
            <a:lnSpc>
              <a:spcPct val="90000"/>
            </a:lnSpc>
            <a:spcBef>
              <a:spcPct val="0"/>
            </a:spcBef>
            <a:spcAft>
              <a:spcPct val="15000"/>
            </a:spcAft>
            <a:buChar char="•"/>
          </a:pPr>
          <a:endParaRPr lang="es-ES" sz="400" kern="1200" dirty="0"/>
        </a:p>
      </dsp:txBody>
      <dsp:txXfrm>
        <a:off x="5398937" y="4451170"/>
        <a:ext cx="6273319" cy="529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DE291-417A-45D1-A183-22C2F028FA41}">
      <dsp:nvSpPr>
        <dsp:cNvPr id="0" name=""/>
        <dsp:cNvSpPr/>
      </dsp:nvSpPr>
      <dsp:spPr>
        <a:xfrm>
          <a:off x="3286" y="55351"/>
          <a:ext cx="3203971" cy="6614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Pruebas basadas en requerimientos</a:t>
          </a:r>
        </a:p>
      </dsp:txBody>
      <dsp:txXfrm>
        <a:off x="3286" y="55351"/>
        <a:ext cx="3203971" cy="661497"/>
      </dsp:txXfrm>
    </dsp:sp>
    <dsp:sp modelId="{6BCA22FE-A102-4CBF-A2BD-14B5A77C3C06}">
      <dsp:nvSpPr>
        <dsp:cNvPr id="0" name=""/>
        <dsp:cNvSpPr/>
      </dsp:nvSpPr>
      <dsp:spPr>
        <a:xfrm>
          <a:off x="3286" y="716849"/>
          <a:ext cx="3203971" cy="35791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t>Los requerimientos en la ingeniería de software deben ser comprobables para que puedan diseñarse pruebas para ellos. Las pruebas basadas en requerimientos son un enfoque sistemático para diseñar casos de prueba y demostrar que el sistema implementó adecuadamente sus requerimientos.</a:t>
          </a:r>
          <a:endParaRPr lang="es-ES" sz="1800" kern="1200" dirty="0"/>
        </a:p>
      </dsp:txBody>
      <dsp:txXfrm>
        <a:off x="3286" y="716849"/>
        <a:ext cx="3203971" cy="3579136"/>
      </dsp:txXfrm>
    </dsp:sp>
    <dsp:sp modelId="{6244FF86-4F16-40DF-9D98-5A45540BE688}">
      <dsp:nvSpPr>
        <dsp:cNvPr id="0" name=""/>
        <dsp:cNvSpPr/>
      </dsp:nvSpPr>
      <dsp:spPr>
        <a:xfrm>
          <a:off x="3655814" y="55351"/>
          <a:ext cx="3203971" cy="6614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Pruebas de escenario</a:t>
          </a:r>
        </a:p>
      </dsp:txBody>
      <dsp:txXfrm>
        <a:off x="3655814" y="55351"/>
        <a:ext cx="3203971" cy="661497"/>
      </dsp:txXfrm>
    </dsp:sp>
    <dsp:sp modelId="{9704EB64-BBC2-4D58-8A4A-52D93221F9EE}">
      <dsp:nvSpPr>
        <dsp:cNvPr id="0" name=""/>
        <dsp:cNvSpPr/>
      </dsp:nvSpPr>
      <dsp:spPr>
        <a:xfrm>
          <a:off x="3655814" y="716849"/>
          <a:ext cx="3203971" cy="35791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kern="1200" dirty="0"/>
            <a:t>Las pruebas de escenario son un enfoque a las pruebas de versión donde se crean escenarios típicos de uso y se les utiliza en el desarrollo de casos de prueba para el sistema. Un escenario es una historia que describe una forma en que puede usarse el sistema. Los escenarios deben ser realistas, y los usuarios reales del sistema tienen que relacionarse con ellos.</a:t>
          </a:r>
        </a:p>
      </dsp:txBody>
      <dsp:txXfrm>
        <a:off x="3655814" y="716849"/>
        <a:ext cx="3203971" cy="3579136"/>
      </dsp:txXfrm>
    </dsp:sp>
    <dsp:sp modelId="{8D9DE394-ED63-4A7A-905E-38304FD947D7}">
      <dsp:nvSpPr>
        <dsp:cNvPr id="0" name=""/>
        <dsp:cNvSpPr/>
      </dsp:nvSpPr>
      <dsp:spPr>
        <a:xfrm>
          <a:off x="7308342" y="55351"/>
          <a:ext cx="3203971" cy="6614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Pruebas de rendimiento </a:t>
          </a:r>
        </a:p>
      </dsp:txBody>
      <dsp:txXfrm>
        <a:off x="7308342" y="55351"/>
        <a:ext cx="3203971" cy="661497"/>
      </dsp:txXfrm>
    </dsp:sp>
    <dsp:sp modelId="{CCD88DCB-3F4A-48D7-946B-FDCCAC046779}">
      <dsp:nvSpPr>
        <dsp:cNvPr id="0" name=""/>
        <dsp:cNvSpPr/>
      </dsp:nvSpPr>
      <dsp:spPr>
        <a:xfrm>
          <a:off x="7308342" y="716849"/>
          <a:ext cx="3203971" cy="35791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kern="1200" dirty="0"/>
            <a:t>Las pruebas de rendimiento tienen dos objetivos principales: demostrar que el sistema cumple con sus requisitos y descubrir problemas y defectos. Para probar si se logran los requisitos de rendimiento, se debe crear un perfil operativo que refleje el tipo de trabajo real que manejará el sistema. Esto garantiza pruebas precisas del rendimiento.</a:t>
          </a:r>
        </a:p>
      </dsp:txBody>
      <dsp:txXfrm>
        <a:off x="7308342" y="716849"/>
        <a:ext cx="3203971" cy="3579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7B6CA-A80D-4561-BF74-39DBD8B93E06}">
      <dsp:nvSpPr>
        <dsp:cNvPr id="0" name=""/>
        <dsp:cNvSpPr/>
      </dsp:nvSpPr>
      <dsp:spPr>
        <a:xfrm>
          <a:off x="0" y="1251488"/>
          <a:ext cx="10515600" cy="20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3AAFCF-0488-4A39-9643-CBAAB2995D63}">
      <dsp:nvSpPr>
        <dsp:cNvPr id="0" name=""/>
        <dsp:cNvSpPr/>
      </dsp:nvSpPr>
      <dsp:spPr>
        <a:xfrm>
          <a:off x="143435" y="0"/>
          <a:ext cx="10011935" cy="122643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00100">
            <a:lnSpc>
              <a:spcPct val="90000"/>
            </a:lnSpc>
            <a:spcBef>
              <a:spcPct val="0"/>
            </a:spcBef>
            <a:spcAft>
              <a:spcPct val="35000"/>
            </a:spcAft>
            <a:buNone/>
          </a:pPr>
          <a:r>
            <a:rPr lang="es-ES" sz="1800" kern="1200" dirty="0"/>
            <a:t>Pruebas alfa, donde los usuarios del software trabajan con el equipo de diseño para 
probar el software en el sitio del desarrollador.</a:t>
          </a:r>
        </a:p>
      </dsp:txBody>
      <dsp:txXfrm>
        <a:off x="203305" y="59870"/>
        <a:ext cx="9892195" cy="1106693"/>
      </dsp:txXfrm>
    </dsp:sp>
    <dsp:sp modelId="{5EB4CB96-7338-4C6B-A122-89849F4D86B2}">
      <dsp:nvSpPr>
        <dsp:cNvPr id="0" name=""/>
        <dsp:cNvSpPr/>
      </dsp:nvSpPr>
      <dsp:spPr>
        <a:xfrm>
          <a:off x="0" y="2621950"/>
          <a:ext cx="10515600" cy="20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7EC0B2-5639-4B07-B721-95CFDDC0EE8B}">
      <dsp:nvSpPr>
        <dsp:cNvPr id="0" name=""/>
        <dsp:cNvSpPr/>
      </dsp:nvSpPr>
      <dsp:spPr>
        <a:xfrm>
          <a:off x="143437" y="1406481"/>
          <a:ext cx="10006865" cy="1243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s-ES" sz="1700" kern="1200" dirty="0"/>
            <a:t>Pruebas beta, donde una versión del software se pone a disposición de los usuarios, para permitirles</a:t>
          </a:r>
        </a:p>
        <a:p>
          <a:pPr marL="0" lvl="0" indent="0" algn="l" defTabSz="755650">
            <a:lnSpc>
              <a:spcPct val="90000"/>
            </a:lnSpc>
            <a:spcBef>
              <a:spcPct val="0"/>
            </a:spcBef>
            <a:spcAft>
              <a:spcPct val="35000"/>
            </a:spcAft>
            <a:buNone/>
          </a:pPr>
          <a:r>
            <a:rPr lang="es-ES" sz="1700" kern="1200" dirty="0"/>
            <a:t> experimentar y descubrir problemas que encuentran con los desarrolladores del sistema </a:t>
          </a:r>
        </a:p>
      </dsp:txBody>
      <dsp:txXfrm>
        <a:off x="204151" y="1467195"/>
        <a:ext cx="9885437" cy="1122313"/>
      </dsp:txXfrm>
    </dsp:sp>
    <dsp:sp modelId="{990A98C8-199C-4DB2-8A6C-90F8182B43DC}">
      <dsp:nvSpPr>
        <dsp:cNvPr id="0" name=""/>
        <dsp:cNvSpPr/>
      </dsp:nvSpPr>
      <dsp:spPr>
        <a:xfrm>
          <a:off x="0" y="4006602"/>
          <a:ext cx="10515600" cy="20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DD6D42-514C-4FA8-8E52-4F4D08F20C82}">
      <dsp:nvSpPr>
        <dsp:cNvPr id="0" name=""/>
        <dsp:cNvSpPr/>
      </dsp:nvSpPr>
      <dsp:spPr>
        <a:xfrm>
          <a:off x="136564" y="2769216"/>
          <a:ext cx="10011935" cy="12579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s-ES" sz="1700" kern="1200" dirty="0"/>
            <a:t>Pruebas de aceptación, donde los clientes prueban un sistema para decidir si está o no listo para ser aceptado por los desarrolladores del sistema y desplegado en el entorno del cliente</a:t>
          </a:r>
        </a:p>
      </dsp:txBody>
      <dsp:txXfrm>
        <a:off x="197971" y="2830623"/>
        <a:ext cx="9889121" cy="113511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3EFE8-E51B-418F-8048-3E617420521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8948589-D544-40B1-B729-C1AC9838C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14D6009-C09C-4C78-B380-10B7686DDE46}"/>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5" name="Marcador de pie de página 4">
            <a:extLst>
              <a:ext uri="{FF2B5EF4-FFF2-40B4-BE49-F238E27FC236}">
                <a16:creationId xmlns:a16="http://schemas.microsoft.com/office/drawing/2014/main" id="{77700081-CA24-4632-B7B2-ADE2954640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AB9A5F2-47A1-4255-8406-024DCCE322B4}"/>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104530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DBF0A-1E10-46D4-A9ED-A7413944D79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B53581-6E2C-4E06-B653-9E1C4DA71AF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2CCB7AB-1170-469E-930E-2CDDC2551B72}"/>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5" name="Marcador de pie de página 4">
            <a:extLst>
              <a:ext uri="{FF2B5EF4-FFF2-40B4-BE49-F238E27FC236}">
                <a16:creationId xmlns:a16="http://schemas.microsoft.com/office/drawing/2014/main" id="{458378E8-7299-43CB-B444-69F4681E215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8D6569-C656-42B3-8D1B-199F7D927D49}"/>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69728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D7314B-0E28-458F-8479-89FAAC9AA5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A659937-273A-43EF-AF71-7DFD5EED2D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E72BC3C-2526-4BED-9B33-C1D94A616255}"/>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5" name="Marcador de pie de página 4">
            <a:extLst>
              <a:ext uri="{FF2B5EF4-FFF2-40B4-BE49-F238E27FC236}">
                <a16:creationId xmlns:a16="http://schemas.microsoft.com/office/drawing/2014/main" id="{93E71193-E793-42BC-9D6E-3E1651F2219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FF6A625-08E5-4595-B9A7-3090C3F10614}"/>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325427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16338-BA39-4ED5-839A-BD789146018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D00A802-D17D-4732-A4D4-5FCACDFA494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98AC96A-535A-454D-815D-D8DAC561DB24}"/>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5" name="Marcador de pie de página 4">
            <a:extLst>
              <a:ext uri="{FF2B5EF4-FFF2-40B4-BE49-F238E27FC236}">
                <a16:creationId xmlns:a16="http://schemas.microsoft.com/office/drawing/2014/main" id="{3F281848-29C4-432A-8A29-81E269E647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0F9AB6-5AE4-462C-AE4F-BE1CF7457EB5}"/>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59320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9A205F-B6FF-4E1D-BCC5-C5D21BF119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06AA797-FADA-4A91-B9FB-16E20F1BC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5BFB366-2F39-4703-8488-56B3821BE517}"/>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5" name="Marcador de pie de página 4">
            <a:extLst>
              <a:ext uri="{FF2B5EF4-FFF2-40B4-BE49-F238E27FC236}">
                <a16:creationId xmlns:a16="http://schemas.microsoft.com/office/drawing/2014/main" id="{815ED896-67EE-429F-834D-501A5335DAE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2B308C9-6DEC-417D-8836-C14C8C664AD4}"/>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212133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B2C64-4AB5-43A6-BBF5-8AE4C6358C8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623374F-9895-400E-BF92-2A3263E9D6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88AE3FB-6176-4FFF-AF7D-A90CD2AFF7E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53A6754-E899-40A9-A6A7-BF1C7ACBC1DC}"/>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6" name="Marcador de pie de página 5">
            <a:extLst>
              <a:ext uri="{FF2B5EF4-FFF2-40B4-BE49-F238E27FC236}">
                <a16:creationId xmlns:a16="http://schemas.microsoft.com/office/drawing/2014/main" id="{8370A9EF-D9F1-452C-ACC6-6C7FD7521F5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4871F2A-4A9C-4B06-A5A6-0914FCB66D43}"/>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219539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A75EC7-B790-4530-91C2-F03CD6E2BEB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38C3CA-FE16-4A6C-A115-36DF6FADA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E2DDED3-D4B6-46D1-BD4E-E235110D3A7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0F4A41F-0641-4E06-B90A-50CFB8CE0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6CDB6CD-976C-4533-BBEE-BF0C92D9B7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96AC5A4-B4C1-4170-B5C6-750BA58A5D80}"/>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8" name="Marcador de pie de página 7">
            <a:extLst>
              <a:ext uri="{FF2B5EF4-FFF2-40B4-BE49-F238E27FC236}">
                <a16:creationId xmlns:a16="http://schemas.microsoft.com/office/drawing/2014/main" id="{01B72D9D-3C4F-4E46-A89A-ED8697DBDAE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18C401B-DB8C-4258-A617-E3FCF95C236D}"/>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140593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62ED1-FE58-449A-B363-CD77E85D98A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2C293DC-862F-48A7-ADFD-3C38973C18C7}"/>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4" name="Marcador de pie de página 3">
            <a:extLst>
              <a:ext uri="{FF2B5EF4-FFF2-40B4-BE49-F238E27FC236}">
                <a16:creationId xmlns:a16="http://schemas.microsoft.com/office/drawing/2014/main" id="{9A2582BC-53BC-442C-A4F8-0439451C27D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C2B09F8-C10F-47B5-904A-68B02B0CE7D6}"/>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415250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7ACBBD-3E8C-4C36-A4C0-5D8885C8EC7A}"/>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3" name="Marcador de pie de página 2">
            <a:extLst>
              <a:ext uri="{FF2B5EF4-FFF2-40B4-BE49-F238E27FC236}">
                <a16:creationId xmlns:a16="http://schemas.microsoft.com/office/drawing/2014/main" id="{C9CAEB9E-1D2F-4A5F-824C-D3E4BB7AE0D0}"/>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E1C3BD5-7F06-4392-8739-C5F3A38A9F6E}"/>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215020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2C6D9-AB22-4152-B86A-5B2AA868FC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75509BD-1EC9-4652-9057-4E5753BDC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5494C6F-AA4F-4895-B99F-559D18863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3B9104-C3A1-402C-814C-F552C8DE88B4}"/>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6" name="Marcador de pie de página 5">
            <a:extLst>
              <a:ext uri="{FF2B5EF4-FFF2-40B4-BE49-F238E27FC236}">
                <a16:creationId xmlns:a16="http://schemas.microsoft.com/office/drawing/2014/main" id="{B441F047-C2F7-44CF-914F-79BD0F611D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07F1191-D55C-445E-B58A-F1C8C562ACEE}"/>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204756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8B1AE-3B72-4F44-A82F-2A9747066A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32DE1A8-FF92-44C2-9CF6-56D9C2A35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3997FC1-B03A-44E2-AE36-101F0CAEF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3973726-9C09-484D-971B-1A4B114353C4}"/>
              </a:ext>
            </a:extLst>
          </p:cNvPr>
          <p:cNvSpPr>
            <a:spLocks noGrp="1"/>
          </p:cNvSpPr>
          <p:nvPr>
            <p:ph type="dt" sz="half" idx="10"/>
          </p:nvPr>
        </p:nvSpPr>
        <p:spPr/>
        <p:txBody>
          <a:bodyPr/>
          <a:lstStyle/>
          <a:p>
            <a:fld id="{17DA3930-2CA4-406C-A259-6A706E193B8A}" type="datetimeFigureOut">
              <a:rPr lang="es-ES" smtClean="0"/>
              <a:t>07/08/2023</a:t>
            </a:fld>
            <a:endParaRPr lang="es-ES"/>
          </a:p>
        </p:txBody>
      </p:sp>
      <p:sp>
        <p:nvSpPr>
          <p:cNvPr id="6" name="Marcador de pie de página 5">
            <a:extLst>
              <a:ext uri="{FF2B5EF4-FFF2-40B4-BE49-F238E27FC236}">
                <a16:creationId xmlns:a16="http://schemas.microsoft.com/office/drawing/2014/main" id="{50188E62-169F-492F-8BA6-C51FCC96CA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FA1BB27-B2FA-47E5-9409-937780538D0A}"/>
              </a:ext>
            </a:extLst>
          </p:cNvPr>
          <p:cNvSpPr>
            <a:spLocks noGrp="1"/>
          </p:cNvSpPr>
          <p:nvPr>
            <p:ph type="sldNum" sz="quarter" idx="12"/>
          </p:nvPr>
        </p:nvSpPr>
        <p:spPr/>
        <p:txBody>
          <a:bodyPr/>
          <a:lstStyle/>
          <a:p>
            <a:fld id="{ECD24ABC-516B-449B-AB74-3125C72BA9F6}" type="slidenum">
              <a:rPr lang="es-ES" smtClean="0"/>
              <a:t>‹Nº›</a:t>
            </a:fld>
            <a:endParaRPr lang="es-ES"/>
          </a:p>
        </p:txBody>
      </p:sp>
    </p:spTree>
    <p:extLst>
      <p:ext uri="{BB962C8B-B14F-4D97-AF65-F5344CB8AC3E}">
        <p14:creationId xmlns:p14="http://schemas.microsoft.com/office/powerpoint/2010/main" val="274350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AAAE19B-EB7C-44AE-86DF-5D92AB0F1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05E6270-CC98-472F-AFF4-D8AA97211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2CF107-7A23-4E49-AF0E-023AC1BE3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A3930-2CA4-406C-A259-6A706E193B8A}" type="datetimeFigureOut">
              <a:rPr lang="es-ES" smtClean="0"/>
              <a:t>07/08/2023</a:t>
            </a:fld>
            <a:endParaRPr lang="es-ES"/>
          </a:p>
        </p:txBody>
      </p:sp>
      <p:sp>
        <p:nvSpPr>
          <p:cNvPr id="5" name="Marcador de pie de página 4">
            <a:extLst>
              <a:ext uri="{FF2B5EF4-FFF2-40B4-BE49-F238E27FC236}">
                <a16:creationId xmlns:a16="http://schemas.microsoft.com/office/drawing/2014/main" id="{BF9EDF16-45B8-43AA-B3D5-0F0ADA9D2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8544A29-4ED4-45D4-8F8E-682CA8829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24ABC-516B-449B-AB74-3125C72BA9F6}" type="slidenum">
              <a:rPr lang="es-ES" smtClean="0"/>
              <a:t>‹Nº›</a:t>
            </a:fld>
            <a:endParaRPr lang="es-ES"/>
          </a:p>
        </p:txBody>
      </p:sp>
    </p:spTree>
    <p:extLst>
      <p:ext uri="{BB962C8B-B14F-4D97-AF65-F5344CB8AC3E}">
        <p14:creationId xmlns:p14="http://schemas.microsoft.com/office/powerpoint/2010/main" val="15889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15D4B-9302-423F-BBD4-EB0EB126C087}"/>
              </a:ext>
            </a:extLst>
          </p:cNvPr>
          <p:cNvSpPr>
            <a:spLocks noGrp="1"/>
          </p:cNvSpPr>
          <p:nvPr>
            <p:ph type="ctrTitle"/>
          </p:nvPr>
        </p:nvSpPr>
        <p:spPr>
          <a:xfrm>
            <a:off x="1452282" y="977899"/>
            <a:ext cx="9144000" cy="1322575"/>
          </a:xfrm>
        </p:spPr>
        <p:txBody>
          <a:bodyPr>
            <a:normAutofit/>
          </a:bodyPr>
          <a:lstStyle/>
          <a:p>
            <a:r>
              <a:rPr lang="es-ES" dirty="0"/>
              <a:t>Pruebas de Software</a:t>
            </a:r>
          </a:p>
        </p:txBody>
      </p:sp>
      <p:sp>
        <p:nvSpPr>
          <p:cNvPr id="3" name="Subtítulo 2">
            <a:extLst>
              <a:ext uri="{FF2B5EF4-FFF2-40B4-BE49-F238E27FC236}">
                <a16:creationId xmlns:a16="http://schemas.microsoft.com/office/drawing/2014/main" id="{046ED3F2-56B2-4776-BC32-5E36DAC8B334}"/>
              </a:ext>
            </a:extLst>
          </p:cNvPr>
          <p:cNvSpPr>
            <a:spLocks noGrp="1"/>
          </p:cNvSpPr>
          <p:nvPr>
            <p:ph type="subTitle" idx="1"/>
          </p:nvPr>
        </p:nvSpPr>
        <p:spPr>
          <a:xfrm>
            <a:off x="1524000" y="3602037"/>
            <a:ext cx="9144000" cy="2532063"/>
          </a:xfrm>
        </p:spPr>
        <p:txBody>
          <a:bodyPr>
            <a:normAutofit fontScale="92500" lnSpcReduction="10000"/>
          </a:bodyPr>
          <a:lstStyle/>
          <a:p>
            <a:pPr algn="just"/>
            <a:r>
              <a:rPr lang="es-ES" dirty="0"/>
              <a:t>TEMAS: 8.1 Pruebas de desarrollo </a:t>
            </a:r>
          </a:p>
          <a:p>
            <a:pPr algn="l"/>
            <a:r>
              <a:rPr lang="es-ES" dirty="0"/>
              <a:t>               8.2 Desarrollo dirigido por pruebas </a:t>
            </a:r>
          </a:p>
          <a:p>
            <a:pPr algn="l"/>
            <a:r>
              <a:rPr lang="es-ES" dirty="0"/>
              <a:t>               8.3 Pruebas de versión </a:t>
            </a:r>
          </a:p>
          <a:p>
            <a:pPr algn="l"/>
            <a:r>
              <a:rPr lang="es-ES" dirty="0"/>
              <a:t>               8.4 Pruebas de usuario</a:t>
            </a:r>
          </a:p>
          <a:p>
            <a:pPr algn="l"/>
            <a:r>
              <a:rPr lang="es-ES" dirty="0"/>
              <a:t>PROFESOR: ING. SOLIS ACOSTA WALTER SANTIAGO</a:t>
            </a:r>
          </a:p>
          <a:p>
            <a:pPr algn="l"/>
            <a:r>
              <a:rPr lang="es-ES" dirty="0"/>
              <a:t>NOMBRE: ALEX IGUAMBA</a:t>
            </a:r>
          </a:p>
        </p:txBody>
      </p:sp>
    </p:spTree>
    <p:extLst>
      <p:ext uri="{BB962C8B-B14F-4D97-AF65-F5344CB8AC3E}">
        <p14:creationId xmlns:p14="http://schemas.microsoft.com/office/powerpoint/2010/main" val="388075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AA3CF-04F0-48EA-8775-1FEDCEF8E8BE}"/>
              </a:ext>
            </a:extLst>
          </p:cNvPr>
          <p:cNvSpPr>
            <a:spLocks noGrp="1"/>
          </p:cNvSpPr>
          <p:nvPr>
            <p:ph type="title"/>
          </p:nvPr>
        </p:nvSpPr>
        <p:spPr/>
        <p:txBody>
          <a:bodyPr/>
          <a:lstStyle/>
          <a:p>
            <a:r>
              <a:rPr lang="es-ES" dirty="0"/>
              <a:t>Pruebas de software</a:t>
            </a:r>
          </a:p>
        </p:txBody>
      </p:sp>
      <p:graphicFrame>
        <p:nvGraphicFramePr>
          <p:cNvPr id="4" name="Marcador de contenido 3">
            <a:extLst>
              <a:ext uri="{FF2B5EF4-FFF2-40B4-BE49-F238E27FC236}">
                <a16:creationId xmlns:a16="http://schemas.microsoft.com/office/drawing/2014/main" id="{004940E4-D78E-4712-A5C6-AEB437886746}"/>
              </a:ext>
            </a:extLst>
          </p:cNvPr>
          <p:cNvGraphicFramePr>
            <a:graphicFrameLocks noGrp="1"/>
          </p:cNvGraphicFramePr>
          <p:nvPr>
            <p:ph idx="1"/>
            <p:extLst>
              <p:ext uri="{D42A27DB-BD31-4B8C-83A1-F6EECF244321}">
                <p14:modId xmlns:p14="http://schemas.microsoft.com/office/powerpoint/2010/main" val="52492982"/>
              </p:ext>
            </p:extLst>
          </p:nvPr>
        </p:nvGraphicFramePr>
        <p:xfrm>
          <a:off x="838199" y="1825625"/>
          <a:ext cx="11049001" cy="466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90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CED55-038D-4644-A71C-8B8DD2ACE360}"/>
              </a:ext>
            </a:extLst>
          </p:cNvPr>
          <p:cNvSpPr>
            <a:spLocks noGrp="1"/>
          </p:cNvSpPr>
          <p:nvPr>
            <p:ph type="title"/>
          </p:nvPr>
        </p:nvSpPr>
        <p:spPr/>
        <p:txBody>
          <a:bodyPr/>
          <a:lstStyle/>
          <a:p>
            <a:r>
              <a:rPr lang="es-ES" dirty="0"/>
              <a:t>Pruebas de desarrollo</a:t>
            </a:r>
          </a:p>
        </p:txBody>
      </p:sp>
      <p:graphicFrame>
        <p:nvGraphicFramePr>
          <p:cNvPr id="4" name="Marcador de contenido 3">
            <a:extLst>
              <a:ext uri="{FF2B5EF4-FFF2-40B4-BE49-F238E27FC236}">
                <a16:creationId xmlns:a16="http://schemas.microsoft.com/office/drawing/2014/main" id="{C9D0FB6C-D022-4213-BC9B-D611E5311C99}"/>
              </a:ext>
            </a:extLst>
          </p:cNvPr>
          <p:cNvGraphicFramePr>
            <a:graphicFrameLocks noGrp="1"/>
          </p:cNvGraphicFramePr>
          <p:nvPr>
            <p:ph idx="1"/>
            <p:extLst>
              <p:ext uri="{D42A27DB-BD31-4B8C-83A1-F6EECF244321}">
                <p14:modId xmlns:p14="http://schemas.microsoft.com/office/powerpoint/2010/main" val="8990229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049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3CE86-19BE-4715-AB02-69DD2E143E85}"/>
              </a:ext>
            </a:extLst>
          </p:cNvPr>
          <p:cNvSpPr>
            <a:spLocks noGrp="1"/>
          </p:cNvSpPr>
          <p:nvPr>
            <p:ph type="title"/>
          </p:nvPr>
        </p:nvSpPr>
        <p:spPr/>
        <p:txBody>
          <a:bodyPr/>
          <a:lstStyle/>
          <a:p>
            <a:r>
              <a:rPr lang="es-ES" dirty="0"/>
              <a:t>Desarrollo dirigido a pruebas</a:t>
            </a:r>
          </a:p>
        </p:txBody>
      </p:sp>
      <p:graphicFrame>
        <p:nvGraphicFramePr>
          <p:cNvPr id="4" name="Marcador de contenido 3">
            <a:extLst>
              <a:ext uri="{FF2B5EF4-FFF2-40B4-BE49-F238E27FC236}">
                <a16:creationId xmlns:a16="http://schemas.microsoft.com/office/drawing/2014/main" id="{1F87EBF5-A8C4-4462-BBBE-84E219AAF957}"/>
              </a:ext>
            </a:extLst>
          </p:cNvPr>
          <p:cNvGraphicFramePr>
            <a:graphicFrameLocks noGrp="1"/>
          </p:cNvGraphicFramePr>
          <p:nvPr>
            <p:ph idx="1"/>
            <p:extLst>
              <p:ext uri="{D42A27DB-BD31-4B8C-83A1-F6EECF244321}">
                <p14:modId xmlns:p14="http://schemas.microsoft.com/office/powerpoint/2010/main" val="3543735800"/>
              </p:ext>
            </p:extLst>
          </p:nvPr>
        </p:nvGraphicFramePr>
        <p:xfrm>
          <a:off x="663389" y="510989"/>
          <a:ext cx="14092517" cy="6633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869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2F208-9E88-4BAA-91D8-657249F9C2CD}"/>
              </a:ext>
            </a:extLst>
          </p:cNvPr>
          <p:cNvSpPr>
            <a:spLocks noGrp="1"/>
          </p:cNvSpPr>
          <p:nvPr>
            <p:ph type="title"/>
          </p:nvPr>
        </p:nvSpPr>
        <p:spPr/>
        <p:txBody>
          <a:bodyPr/>
          <a:lstStyle/>
          <a:p>
            <a:r>
              <a:rPr lang="es-ES" dirty="0"/>
              <a:t>Pruebas de versión</a:t>
            </a:r>
          </a:p>
        </p:txBody>
      </p:sp>
      <p:graphicFrame>
        <p:nvGraphicFramePr>
          <p:cNvPr id="10" name="Marcador de contenido 9">
            <a:extLst>
              <a:ext uri="{FF2B5EF4-FFF2-40B4-BE49-F238E27FC236}">
                <a16:creationId xmlns:a16="http://schemas.microsoft.com/office/drawing/2014/main" id="{175DC3B8-FD45-494E-8D4C-5BCA4194DEE2}"/>
              </a:ext>
            </a:extLst>
          </p:cNvPr>
          <p:cNvGraphicFramePr>
            <a:graphicFrameLocks noGrp="1"/>
          </p:cNvGraphicFramePr>
          <p:nvPr>
            <p:ph idx="1"/>
            <p:extLst>
              <p:ext uri="{D42A27DB-BD31-4B8C-83A1-F6EECF244321}">
                <p14:modId xmlns:p14="http://schemas.microsoft.com/office/powerpoint/2010/main" val="20113671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025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1D3F2E-9EDD-430B-8309-3E8733EB4F35}"/>
              </a:ext>
            </a:extLst>
          </p:cNvPr>
          <p:cNvSpPr>
            <a:spLocks noGrp="1"/>
          </p:cNvSpPr>
          <p:nvPr>
            <p:ph type="title"/>
          </p:nvPr>
        </p:nvSpPr>
        <p:spPr/>
        <p:txBody>
          <a:bodyPr/>
          <a:lstStyle/>
          <a:p>
            <a:r>
              <a:rPr lang="es-ES" dirty="0"/>
              <a:t>Pruebas de usuario</a:t>
            </a:r>
          </a:p>
        </p:txBody>
      </p:sp>
      <p:graphicFrame>
        <p:nvGraphicFramePr>
          <p:cNvPr id="4" name="Marcador de contenido 3">
            <a:extLst>
              <a:ext uri="{FF2B5EF4-FFF2-40B4-BE49-F238E27FC236}">
                <a16:creationId xmlns:a16="http://schemas.microsoft.com/office/drawing/2014/main" id="{54CE3E57-1171-4832-BC33-62C547A4EE89}"/>
              </a:ext>
            </a:extLst>
          </p:cNvPr>
          <p:cNvGraphicFramePr>
            <a:graphicFrameLocks noGrp="1"/>
          </p:cNvGraphicFramePr>
          <p:nvPr>
            <p:ph idx="1"/>
            <p:extLst>
              <p:ext uri="{D42A27DB-BD31-4B8C-83A1-F6EECF244321}">
                <p14:modId xmlns:p14="http://schemas.microsoft.com/office/powerpoint/2010/main" val="859799126"/>
              </p:ext>
            </p:extLst>
          </p:nvPr>
        </p:nvGraphicFramePr>
        <p:xfrm>
          <a:off x="694765"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2032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839</Words>
  <Application>Microsoft Office PowerPoint</Application>
  <PresentationFormat>Panorámica</PresentationFormat>
  <Paragraphs>47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Pruebas de Software</vt:lpstr>
      <vt:lpstr>Pruebas de software</vt:lpstr>
      <vt:lpstr>Pruebas de desarrollo</vt:lpstr>
      <vt:lpstr>Desarrollo dirigido a pruebas</vt:lpstr>
      <vt:lpstr>Pruebas de versión</vt:lpstr>
      <vt:lpstr>Pruebas de usuario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 Dark</dc:creator>
  <cp:lastModifiedBy>Alex Dark</cp:lastModifiedBy>
  <cp:revision>3</cp:revision>
  <dcterms:created xsi:type="dcterms:W3CDTF">2023-06-12T04:11:22Z</dcterms:created>
  <dcterms:modified xsi:type="dcterms:W3CDTF">2023-08-07T21:34:55Z</dcterms:modified>
</cp:coreProperties>
</file>