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5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52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8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2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19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2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5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3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0DED-5853-45E2-8A78-357A677AE5FE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F94F-F9F9-414C-A24A-534EE7616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8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Logical Unit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Kukarcev</a:t>
            </a:r>
            <a:r>
              <a:rPr lang="en-US" dirty="0" smtClean="0"/>
              <a:t> KS, 4167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(arithmetic unit block) – a fundamental building block of many computer </a:t>
            </a:r>
            <a:r>
              <a:rPr lang="en-US" dirty="0" err="1" smtClean="0"/>
              <a:t>curcuits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CPU, FPU, GPU.</a:t>
            </a:r>
          </a:p>
          <a:p>
            <a:r>
              <a:rPr lang="en-US" dirty="0" smtClean="0"/>
              <a:t>carries out arithmetic and logic operations on the operands in computer instruction words. </a:t>
            </a:r>
          </a:p>
          <a:p>
            <a:r>
              <a:rPr lang="en-US" dirty="0" smtClean="0"/>
              <a:t>Was proposed by John von Neumann in 1945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4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60751"/>
            <a:ext cx="10360001" cy="57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48" y="365125"/>
            <a:ext cx="7558509" cy="5714167"/>
          </a:xfrm>
        </p:spPr>
      </p:pic>
      <p:sp>
        <p:nvSpPr>
          <p:cNvPr id="7" name="TextBox 6"/>
          <p:cNvSpPr txBox="1"/>
          <p:nvPr/>
        </p:nvSpPr>
        <p:spPr>
          <a:xfrm>
            <a:off x="4796590" y="6256421"/>
            <a:ext cx="30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4-bit ALU by Texas Instruments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5" y="541589"/>
            <a:ext cx="4749466" cy="4417003"/>
          </a:xfrm>
        </p:spPr>
      </p:pic>
      <p:sp>
        <p:nvSpPr>
          <p:cNvPr id="5" name="TextBox 4"/>
          <p:cNvSpPr txBox="1"/>
          <p:nvPr/>
        </p:nvSpPr>
        <p:spPr>
          <a:xfrm>
            <a:off x="1796214" y="513505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L4C381GC-40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57" y="365125"/>
            <a:ext cx="5332678" cy="55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7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Operations: AND, OR, NOT, XOR, NOR, NAND, etc.</a:t>
            </a:r>
          </a:p>
          <a:p>
            <a:r>
              <a:rPr lang="en-US" dirty="0" smtClean="0"/>
              <a:t>Bit-Shifting Operations</a:t>
            </a:r>
          </a:p>
          <a:p>
            <a:r>
              <a:rPr lang="en-US" dirty="0" smtClean="0"/>
              <a:t>Arithmetic Operations: +, -.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Multiplication and division are implemented by “+” and “–” </a:t>
            </a:r>
            <a:r>
              <a:rPr lang="en-US" dirty="0" err="1" smtClean="0"/>
              <a:t>respectevly</a:t>
            </a:r>
            <a:r>
              <a:rPr lang="en-US" dirty="0" smtClean="0"/>
              <a:t>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7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Multiple-precision arithmetic</a:t>
            </a:r>
          </a:p>
          <a:p>
            <a:r>
              <a:rPr lang="en-US" dirty="0" smtClean="0"/>
              <a:t>Complex operations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58" y="3061632"/>
            <a:ext cx="5334274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1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can perform many function</a:t>
            </a:r>
          </a:p>
          <a:p>
            <a:r>
              <a:rPr lang="en-US" dirty="0" smtClean="0"/>
              <a:t>ALU chips can be combined together to form larger ALU chips</a:t>
            </a:r>
          </a:p>
          <a:p>
            <a:r>
              <a:rPr lang="en-US" dirty="0" smtClean="0"/>
              <a:t>ALU’s form the basis of </a:t>
            </a:r>
            <a:r>
              <a:rPr lang="en-US" dirty="0" err="1" smtClean="0"/>
              <a:t>datapaths</a:t>
            </a:r>
            <a:endParaRPr lang="en-US" dirty="0" smtClean="0"/>
          </a:p>
          <a:p>
            <a:r>
              <a:rPr lang="en-US" dirty="0" smtClean="0"/>
              <a:t>Connected to RAM as control paths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38" y="3740568"/>
            <a:ext cx="4331368" cy="24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2691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136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Arithmetic Logical Unit</vt:lpstr>
      <vt:lpstr>What is it?</vt:lpstr>
      <vt:lpstr>Презентация PowerPoint</vt:lpstr>
      <vt:lpstr>Презентация PowerPoint</vt:lpstr>
      <vt:lpstr>Презентация PowerPoint</vt:lpstr>
      <vt:lpstr>Routines</vt:lpstr>
      <vt:lpstr>Application</vt:lpstr>
      <vt:lpstr>Summary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Logical Unit</dc:title>
  <dc:creator>user</dc:creator>
  <cp:lastModifiedBy>user</cp:lastModifiedBy>
  <cp:revision>8</cp:revision>
  <dcterms:created xsi:type="dcterms:W3CDTF">2018-10-29T16:40:52Z</dcterms:created>
  <dcterms:modified xsi:type="dcterms:W3CDTF">2018-10-29T17:12:01Z</dcterms:modified>
</cp:coreProperties>
</file>