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01D-A72E-4AAE-B967-65DC0A0F3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5662-9DB0-4E9A-AA81-1E2373D4E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74B6-6CD4-4DE9-8E78-346063DC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8B08-7545-4D47-A302-930EBBB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D46E-D192-4257-817E-0BDEA85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86BC-4515-4B1B-BF38-9F04FF99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6B0C-4F4E-4609-8FC6-FA4E81DB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14E0-985E-4C73-A3D9-38075424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EAAB-824A-4E9D-B890-6A39EE4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874C-6C97-4F60-9DE2-64E356AB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5C09B-0E4D-478A-BD53-65DC92C6A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90B2-FF0E-4995-BAF0-4559D35B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97AE-1152-40BA-B492-C70522CD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5441-9C3F-4801-8ECF-DEECEDC1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AFDF-88E1-4FB2-845E-3CE92583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7B64-4701-453B-8D15-DD5C0755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1787-4CD7-4806-AB22-A66E16FF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3440-3781-41F0-86F1-FBCC68B8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F571-C6C1-401D-B822-F505DC97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8DED-9220-44F6-823F-38F2444A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50F5-2E55-4C57-90B8-11B8FE9F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9D82-E63A-4B29-8716-70382CB4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49A4-B77B-4451-A437-BEFD099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2493-0EA9-4E10-909C-FB5E31EC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6646-9CBD-4597-9FCA-7522CBC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7F6C-1326-4A3F-AB6E-DEC6AEA2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8137-66F6-4926-B93A-F0AED504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0E3C0-5054-4BF2-995B-4A4C2FB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D6A69-4CB0-4D07-A3AB-1815ACF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8177-3AF1-4992-B0EF-44334B0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35CB2-8053-4F2E-82E3-8C58EB6F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0255-B446-4141-9AA4-8433605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414B-7CED-4027-A006-78AEA4A3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134E-2857-4DB6-BA5D-BC14E3633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6CFDA-B460-429D-8686-F72F7A4E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EA02F-BC8B-463D-8BA9-1FF3DC26E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003E-69CE-4AE5-9917-53BA0C2D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9EEA9-7216-4A89-8E57-4DA5DA7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A2945-E24E-4CD7-85E0-37B94B36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63B9-2A0B-4FA6-85D5-E8A26476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1E9E4-DE11-4E3A-AD77-54E0D651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6C6AB-997E-4077-A27E-B1BD5488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BBA60-5941-469D-A9B8-B55E597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D3734-53F7-4B35-AC87-AF7FB782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3DF09-1B17-4715-9C5F-151FC70B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5C4FA-DB76-4723-A967-76AF094D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DDF2-C2F1-4169-A488-533B255A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D89E-5A19-48A9-96B0-29406343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199A2-B399-4B23-AFF7-14DA5759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7F093-972B-4CB6-83FF-C52792F2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2F40-20CA-44FD-800A-A8138AAD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A56E-F82C-4033-B2EF-CBCF873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8B9E-6C41-4413-A6C4-5F80D48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1E2E0-FBA8-4897-96DC-FD3FEE61E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30059-D071-4FC8-9F54-0D3127F3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4D38-4C14-44C4-8092-53C2E9BB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8812-06C1-4FE4-BC66-A615EF9C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D1D4-239D-4B3B-8F74-7B12408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76AAF-1E01-4C44-85E6-24ADAC2D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C0FE7-CAAD-42BD-A001-67421B2C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3BE3-A079-45B5-805D-C0929344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9523-96E1-4161-B1BF-975132B2C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C469-3ACA-4EE9-827F-D8DCD3B5C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17A9-B805-4EC3-96BC-9CD0E88EC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Aigul Saiapova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D393-95F5-4BD4-BEE2-CD7F2B281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Bootcamp</a:t>
            </a:r>
          </a:p>
          <a:p>
            <a:r>
              <a:rPr lang="en-US" dirty="0"/>
              <a:t>Figures for Midterm #1</a:t>
            </a:r>
          </a:p>
          <a:p>
            <a:r>
              <a:rPr lang="en-US" dirty="0"/>
              <a:t>Prof. Mike Waugh</a:t>
            </a:r>
          </a:p>
        </p:txBody>
      </p:sp>
    </p:spTree>
    <p:extLst>
      <p:ext uri="{BB962C8B-B14F-4D97-AF65-F5344CB8AC3E}">
        <p14:creationId xmlns:p14="http://schemas.microsoft.com/office/powerpoint/2010/main" val="241952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AC25D-62EB-4CA6-B9E6-0955DDE9B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10" y="862018"/>
            <a:ext cx="6831980" cy="49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4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3829B22-85C6-4434-9FA1-3088A806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69" y="253507"/>
            <a:ext cx="8960663" cy="63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B06C3F5-B482-4B64-B1BD-F70CBC4F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59" y="332124"/>
            <a:ext cx="8750081" cy="61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2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1B3897B-2A13-4695-85F7-79E44D4DF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1" y="356277"/>
            <a:ext cx="8793574" cy="61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3C21DEB-FF83-4357-88FF-64F61B9E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08" y="320511"/>
            <a:ext cx="8586184" cy="60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Aigul Saiapova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Aigul Saiapova</dc:title>
  <dc:creator>Aigul Saiapova</dc:creator>
  <cp:lastModifiedBy>Aigul Saiapova</cp:lastModifiedBy>
  <cp:revision>2</cp:revision>
  <dcterms:created xsi:type="dcterms:W3CDTF">2019-03-15T15:53:55Z</dcterms:created>
  <dcterms:modified xsi:type="dcterms:W3CDTF">2019-03-15T16:35:30Z</dcterms:modified>
</cp:coreProperties>
</file>