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128-7F76-4C64-924C-9C79BCA1E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2CE89-61FC-4263-A715-D5B7A0A36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7C24-3CB2-43AA-B378-ABC4CD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C543-9BF1-485B-AA65-7822FD24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3EE8-17CC-4828-B1C8-723F107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AF9D-B92E-42DB-B272-3410B51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F14DA-99C6-497C-9410-17376FD05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1048-678D-4903-8486-486E9832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3616-AD58-410E-8AC0-730964A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02AA-13A7-4A09-8CE7-4E3FB537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43F96-DB64-44C3-98D8-F924DF9D7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B4EB-56AF-49BE-A709-17C83811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7BB9-28F8-4EA7-A08B-7E6FBB37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4584-56D9-40B4-AFF4-338AAC2F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F72A-87F7-4DEC-BA40-AB3CA4BA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6CEA-73EA-4BDE-8848-972B6D0C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F7DC-B614-4061-BF42-FDD98978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AA2D-9F9F-4D12-8980-EB52BC1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ECAE-6903-41B6-ADFE-6F30B9F0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5657-AFB1-4E7B-AF02-016C3021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383B-1FC0-4D6F-B686-6861660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D2C9-5294-4A4C-8845-0ED774EE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8216-A55C-4BED-8F13-E7CFB04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ED64-5CD3-4537-A57F-E156267B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DB55-AAA6-45FF-8779-5ECD3A6F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534-212B-46BC-BDFD-AA7211F5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3A4E-0F97-46BD-8722-AA6D76125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4833-BF99-48AC-AB18-210D5E8B0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08EDA-CB84-4C4A-9C0F-8527C750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5AC6-DC48-424F-86E6-1C56F3BE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3CE8B-248C-4592-AB2E-2C430604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42D2-A508-48F2-95DF-CCF27940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3BD9-3854-4484-BD0A-062135F5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513BE-0275-4B1B-98CC-53E44FC0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B7B71-5288-491A-9E89-085948545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DE2D7-1C50-4EC8-ADC9-8D6B8FC73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64A90-291C-4E0A-9A7F-07EF4B1D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18A03-42D7-412F-AF23-1AF2F44C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D3551-D595-45FD-ACB8-9FCF42B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943A-752C-4BD7-9A4F-09647444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C7C66-8284-4B42-BA76-0D30F1F2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4BB4-B73B-41CC-97CB-A9F6227A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B866-E1DB-4178-BFF8-BC743B6F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70A59-6FFF-4EF1-8089-9E302187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1D553-0654-41CD-A9F8-CA9A810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E88F3-C5EB-4A64-A330-BC655506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BDD5-9A89-4CC9-ADBD-3700339C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DB23-25C1-4DE9-BFD4-3CE89BB3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96652-7C34-4753-92B8-455E76D30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28CF-F552-44EF-B757-09D1E77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B71B-0909-4399-903F-6F69CFF4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9E714-005D-4531-BDCE-DCB01B6A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18FE-05E4-492B-9CAA-11BBB362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EC358-1096-4102-B5FE-78708ADE5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C4DB-A7D1-4D6E-B0EE-6A94C025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8B07-8F35-47DC-8859-C11CC6CE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3079-BD11-47A1-A688-B9A7C43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C0EA-4870-483E-B945-F3433032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46C33-0C1F-4B7D-8AA7-10A8CF84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3E96-9148-4A99-9013-3CAB3431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C701-467C-4C9B-8919-87F33087C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A4AE-8268-44D8-896D-1CD211654CD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5FCE-5249-4202-9FC6-B86BAB99C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46F2-D75D-4F9F-B793-6E813DD95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E996-7938-4122-B615-1D469555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F579E-8F25-4033-8CCB-CFE14A7B0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Marvel box office revenues have been growing over time in all market segments: domestic and international.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447DB17-3938-4233-9B7F-D2A13657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061657"/>
            <a:ext cx="5455917" cy="27279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E177A7B-2999-4209-B4C3-FBFCDB784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61657"/>
            <a:ext cx="5455917" cy="27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2A9D-B676-4D9B-AB71-B765526E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Marvel represents a considerable share of Disney’s strong performance in the film market.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493C71B-EFF2-4192-8CF1-DA0B757DF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00" y="2509911"/>
            <a:ext cx="55911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1CEB6-CD19-427F-8A14-C245D387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Film ratings have remained relatively consistent, so film quality has not contributed to increased success.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0D226A-13BC-49F7-A325-D0E9174B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88861"/>
            <a:ext cx="5455917" cy="32735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6C4857-D360-45BE-B2C3-6D1715A3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11620"/>
            <a:ext cx="5455917" cy="30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A136-A415-45EB-89B0-CAA3AAAF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Marvel’s increasing success goes against the general dynamic of the film market, and there is a potential relationship between runtime, review score, and success.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015E8-E3CA-4C7F-95C9-464B2609C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AC2BC094-FABC-4817-AB46-A3289CDEA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EC5F7-F14B-4368-8ECA-8EBDA959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Standout box office successes are correlated to increased stock prices, however other factors can also be correlated as confounding variables.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EEA4BCB-0DB2-4A3D-BA3E-5512C57A4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20662"/>
            <a:ext cx="5455917" cy="34099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5CEA364-F179-4480-81AD-7901C729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20662"/>
            <a:ext cx="5455917" cy="34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Marvel box office revenues have been growing over time in all market segments: domestic and international.</vt:lpstr>
      <vt:lpstr>Marvel represents a considerable share of Disney’s strong performance in the film market.</vt:lpstr>
      <vt:lpstr>Film ratings have remained relatively consistent, so film quality has not contributed to increased success.</vt:lpstr>
      <vt:lpstr>Marvel’s increasing success goes against the general dynamic of the film market, and there is a potential relationship between runtime, review score, and success.</vt:lpstr>
      <vt:lpstr>Standout box office successes are correlated to increased stock prices, however other factors can also be correlated as confounding variables.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box office revenues have been growing over time in all market segments: domestic and international.</dc:title>
  <dc:creator>Aigul Saiapova</dc:creator>
  <cp:lastModifiedBy>Aigul Saiapova</cp:lastModifiedBy>
  <cp:revision>2</cp:revision>
  <dcterms:created xsi:type="dcterms:W3CDTF">2019-05-21T19:05:02Z</dcterms:created>
  <dcterms:modified xsi:type="dcterms:W3CDTF">2019-05-21T19:14:00Z</dcterms:modified>
</cp:coreProperties>
</file>