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7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6"/>
      </p:cViewPr>
      <p:guideLst>
        <p:guide orient="horz" pos="2160"/>
        <p:guide pos="597"/>
        <p:guide pos="74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773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27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57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374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04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156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882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366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025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990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275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F458-C825-4286-A2D7-0A4B112BBD65}" type="datetimeFigureOut">
              <a:rPr lang="en-IE" smtClean="0"/>
              <a:t>19/02/2017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1C01-10D9-4B21-A454-B9E01B03E05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96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09" y="1553534"/>
            <a:ext cx="5905182" cy="1875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43409" y="3688080"/>
            <a:ext cx="579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i="1" dirty="0" smtClean="0">
                <a:latin typeface="Rockwell" panose="02060603020205020403" pitchFamily="18" charset="0"/>
              </a:rPr>
              <a:t>“Using </a:t>
            </a:r>
            <a:r>
              <a:rPr lang="en-IE" sz="2000" i="1" dirty="0" err="1" smtClean="0">
                <a:latin typeface="Rockwell" panose="02060603020205020403" pitchFamily="18" charset="0"/>
              </a:rPr>
              <a:t>stylometry</a:t>
            </a:r>
            <a:r>
              <a:rPr lang="en-IE" sz="2000" i="1" dirty="0" smtClean="0">
                <a:latin typeface="Rockwell" panose="02060603020205020403" pitchFamily="18" charset="0"/>
              </a:rPr>
              <a:t> to make your text anonymous”</a:t>
            </a:r>
            <a:endParaRPr lang="en-IE" sz="2000" i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740" y="182880"/>
            <a:ext cx="77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latin typeface="Rockwell" panose="02060603020205020403" pitchFamily="18" charset="0"/>
              </a:rPr>
              <a:t>The Team</a:t>
            </a:r>
            <a:endParaRPr lang="en-IE" sz="2400" b="1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738" y="1148080"/>
            <a:ext cx="47317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Leo Kavanagh</a:t>
            </a:r>
          </a:p>
          <a:p>
            <a:pPr marL="285750" indent="-285750">
              <a:buFontTx/>
              <a:buChar char="-"/>
            </a:pPr>
            <a:endParaRPr lang="en-IE" sz="2000" dirty="0">
              <a:latin typeface="Rockwell" panose="02060603020205020403" pitchFamily="18" charset="0"/>
            </a:endParaRPr>
          </a:p>
          <a:p>
            <a:pPr marL="285750" indent="-28575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Federico Cerrato</a:t>
            </a:r>
          </a:p>
          <a:p>
            <a:pPr marL="285750" indent="-285750">
              <a:buFontTx/>
              <a:buChar char="-"/>
            </a:pPr>
            <a:endParaRPr lang="en-IE" sz="2000" dirty="0">
              <a:latin typeface="Rockwell" panose="02060603020205020403" pitchFamily="18" charset="0"/>
            </a:endParaRPr>
          </a:p>
          <a:p>
            <a:pPr marL="285750" indent="-28575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Barry Scott</a:t>
            </a:r>
          </a:p>
          <a:p>
            <a:pPr marL="285750" indent="-285750">
              <a:buFontTx/>
              <a:buChar char="-"/>
            </a:pPr>
            <a:endParaRPr lang="en-IE" sz="2000" dirty="0">
              <a:latin typeface="Rockwell" panose="02060603020205020403" pitchFamily="18" charset="0"/>
            </a:endParaRPr>
          </a:p>
          <a:p>
            <a:pPr marL="285750" indent="-28575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Conor Moloney</a:t>
            </a:r>
          </a:p>
          <a:p>
            <a:pPr marL="285750" indent="-285750">
              <a:buFontTx/>
              <a:buChar char="-"/>
            </a:pPr>
            <a:endParaRPr lang="en-IE" sz="2000" dirty="0">
              <a:latin typeface="Rockwell" panose="02060603020205020403" pitchFamily="18" charset="0"/>
            </a:endParaRPr>
          </a:p>
          <a:p>
            <a:pPr marL="285750" indent="-28575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Sean O’Connor</a:t>
            </a:r>
          </a:p>
          <a:p>
            <a:pPr marL="285750" indent="-285750">
              <a:buFontTx/>
              <a:buChar char="-"/>
            </a:pPr>
            <a:endParaRPr lang="en-IE" sz="2000" dirty="0">
              <a:latin typeface="Rockwell" panose="02060603020205020403" pitchFamily="18" charset="0"/>
            </a:endParaRPr>
          </a:p>
          <a:p>
            <a:pPr marL="285750" indent="-285750">
              <a:buFontTx/>
              <a:buChar char="-"/>
            </a:pPr>
            <a:r>
              <a:rPr lang="en-IE" sz="2000" dirty="0" err="1" smtClean="0">
                <a:latin typeface="Rockwell" panose="02060603020205020403" pitchFamily="18" charset="0"/>
              </a:rPr>
              <a:t>Ioannis</a:t>
            </a:r>
            <a:r>
              <a:rPr lang="en-IE" sz="2000" dirty="0" smtClean="0">
                <a:latin typeface="Rockwell" panose="02060603020205020403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IE" sz="2000" dirty="0">
              <a:latin typeface="Rockwell" panose="02060603020205020403" pitchFamily="18" charset="0"/>
            </a:endParaRPr>
          </a:p>
          <a:p>
            <a:pPr marL="285750" indent="-28575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Sebastian Ruder</a:t>
            </a:r>
            <a:endParaRPr lang="en-IE" sz="2000" dirty="0">
              <a:latin typeface="Rockwell" panose="02060603020205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70" y="1909564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t="4085" r="4375" b="5592"/>
          <a:stretch/>
        </p:blipFill>
        <p:spPr>
          <a:xfrm>
            <a:off x="9062254" y="2194138"/>
            <a:ext cx="2468880" cy="16406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6740" y="4217203"/>
            <a:ext cx="286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Rockwell" panose="02060603020205020403" pitchFamily="18" charset="0"/>
              </a:rPr>
              <a:t>In modern society, retaining anonymity is getting more important</a:t>
            </a:r>
            <a:endParaRPr lang="en-IE" sz="2000" dirty="0">
              <a:latin typeface="Rockwell" panose="020606030202050204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77282" y="1931170"/>
            <a:ext cx="286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IE" sz="2000" dirty="0" smtClean="0"/>
              <a:t>In recent years we have seen what happens when leaks are exposed</a:t>
            </a:r>
            <a:endParaRPr lang="en-IE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958065" y="4217203"/>
            <a:ext cx="2725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IE" sz="2000" dirty="0" smtClean="0"/>
              <a:t>Currently </a:t>
            </a:r>
            <a:r>
              <a:rPr lang="en-IE" sz="2000" dirty="0"/>
              <a:t>no easy way to anonymise your 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6740" y="182880"/>
            <a:ext cx="77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latin typeface="Rockwell" panose="02060603020205020403" pitchFamily="18" charset="0"/>
              </a:rPr>
              <a:t>Problem</a:t>
            </a:r>
            <a:endParaRPr lang="en-IE" sz="2400" b="1" dirty="0">
              <a:latin typeface="Rockwell" panose="02060603020205020403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9" y="2212775"/>
            <a:ext cx="1283449" cy="12834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72" y="2289903"/>
            <a:ext cx="1212465" cy="1212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14" y="2645303"/>
            <a:ext cx="1135888" cy="12124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82" y="3520091"/>
            <a:ext cx="1853092" cy="18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7738" y="127336"/>
            <a:ext cx="77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latin typeface="Rockwell" panose="02060603020205020403" pitchFamily="18" charset="0"/>
              </a:rPr>
              <a:t>Solution</a:t>
            </a:r>
            <a:endParaRPr lang="en-IE" sz="2400" b="1" dirty="0">
              <a:latin typeface="Rockwell" panose="02060603020205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8" y="1451332"/>
            <a:ext cx="975201" cy="975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8400" y="1615766"/>
            <a:ext cx="665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E" sz="2000" dirty="0" err="1" smtClean="0">
                <a:latin typeface="Rockwell" panose="02060603020205020403" pitchFamily="18" charset="0"/>
              </a:rPr>
              <a:t>Stylometry</a:t>
            </a:r>
            <a:r>
              <a:rPr lang="en-IE" sz="2000" dirty="0" smtClean="0">
                <a:latin typeface="Rockwell" panose="02060603020205020403" pitchFamily="18" charset="0"/>
              </a:rPr>
              <a:t>: Find features of a person’s writing style  that makes a text traceable to them. </a:t>
            </a:r>
          </a:p>
          <a:p>
            <a:r>
              <a:rPr lang="en-IE" sz="2000" dirty="0" smtClean="0">
                <a:latin typeface="Rockwell" panose="02060603020205020403" pitchFamily="18" charset="0"/>
              </a:rPr>
              <a:t>-    Use this to inform our predictive model</a:t>
            </a:r>
            <a:endParaRPr lang="en-IE" sz="2000" dirty="0">
              <a:latin typeface="Rockwell" panose="020606030202050204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76" y="3121925"/>
            <a:ext cx="975201" cy="975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8400" y="3286359"/>
            <a:ext cx="665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Replace these distinguishable features, creating a     </a:t>
            </a:r>
          </a:p>
          <a:p>
            <a:r>
              <a:rPr lang="en-IE" sz="2000" dirty="0">
                <a:latin typeface="Rockwell" panose="02060603020205020403" pitchFamily="18" charset="0"/>
              </a:rPr>
              <a:t> </a:t>
            </a:r>
            <a:r>
              <a:rPr lang="en-IE" sz="2000" dirty="0" smtClean="0">
                <a:latin typeface="Rockwell" panose="02060603020205020403" pitchFamily="18" charset="0"/>
              </a:rPr>
              <a:t>    more “bland” version of the text</a:t>
            </a:r>
            <a:endParaRPr lang="en-IE" sz="2000" dirty="0">
              <a:latin typeface="Rockwell" panose="020606030202050204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75" y="4454039"/>
            <a:ext cx="975201" cy="10108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08400" y="4633786"/>
            <a:ext cx="665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Ensure final output maintains same sentiment and   </a:t>
            </a:r>
          </a:p>
          <a:p>
            <a:r>
              <a:rPr lang="en-IE" sz="2000" dirty="0">
                <a:latin typeface="Rockwell" panose="02060603020205020403" pitchFamily="18" charset="0"/>
              </a:rPr>
              <a:t> </a:t>
            </a:r>
            <a:r>
              <a:rPr lang="en-IE" sz="2000" dirty="0" smtClean="0">
                <a:latin typeface="Rockwell" panose="02060603020205020403" pitchFamily="18" charset="0"/>
              </a:rPr>
              <a:t>    meaning, but is not identifiable</a:t>
            </a:r>
            <a:endParaRPr lang="en-IE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7738" y="127336"/>
            <a:ext cx="77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latin typeface="Rockwell" panose="02060603020205020403" pitchFamily="18" charset="0"/>
              </a:rPr>
              <a:t>How hard was it?</a:t>
            </a:r>
            <a:endParaRPr lang="en-IE" sz="2400" b="1" dirty="0">
              <a:latin typeface="Rockwell" panose="020606030202050204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738" y="1366856"/>
            <a:ext cx="775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dirty="0" smtClean="0">
                <a:latin typeface="Rockwell" panose="02060603020205020403" pitchFamily="18" charset="0"/>
              </a:rPr>
              <a:t>- VERY!</a:t>
            </a:r>
            <a:endParaRPr lang="en-IE" sz="4800" dirty="0">
              <a:latin typeface="Rockwell" panose="02060603020205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738" y="3083896"/>
            <a:ext cx="77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latin typeface="Rockwell" panose="02060603020205020403" pitchFamily="18" charset="0"/>
              </a:rPr>
              <a:t>Did we solve it?</a:t>
            </a:r>
            <a:endParaRPr lang="en-IE" sz="2400" b="1" dirty="0">
              <a:latin typeface="Rockwell" panose="020606030202050204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738" y="4171016"/>
            <a:ext cx="77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>
                <a:latin typeface="Rockwell" panose="02060603020205020403" pitchFamily="18" charset="0"/>
              </a:rPr>
              <a:t>- Kind of</a:t>
            </a:r>
            <a:endParaRPr lang="en-IE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7738" y="199136"/>
            <a:ext cx="77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latin typeface="Rockwell" panose="02060603020205020403" pitchFamily="18" charset="0"/>
              </a:rPr>
              <a:t>Applied AI</a:t>
            </a:r>
            <a:endParaRPr lang="en-IE" sz="2400" b="1" dirty="0">
              <a:latin typeface="Rockwell" panose="02060603020205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2113121"/>
            <a:ext cx="2113280" cy="211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41" y="2102762"/>
            <a:ext cx="2133997" cy="2133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0088" y="4399200"/>
            <a:ext cx="3647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Supervised learning to classify input text by author. </a:t>
            </a:r>
          </a:p>
          <a:p>
            <a:pPr marL="342900" indent="-34290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Output distinguishable phrases for authors</a:t>
            </a:r>
            <a:endParaRPr lang="en-IE" sz="2000" dirty="0">
              <a:latin typeface="Rockwell" panose="020606030202050204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6861" y="4399200"/>
            <a:ext cx="3672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Part of Speech tagging using NLTK</a:t>
            </a:r>
          </a:p>
          <a:p>
            <a:pPr marL="342900" indent="-34290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Find synonyms using Word2Vec / </a:t>
            </a:r>
            <a:r>
              <a:rPr lang="en-IE" sz="2000" dirty="0" err="1" smtClean="0">
                <a:latin typeface="Rockwell" panose="02060603020205020403" pitchFamily="18" charset="0"/>
              </a:rPr>
              <a:t>TensorFlow</a:t>
            </a:r>
            <a:endParaRPr lang="en-IE" sz="2000" dirty="0">
              <a:latin typeface="Rockwell" panose="020606030202050204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84" y="2750821"/>
            <a:ext cx="812720" cy="812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69" y="2750821"/>
            <a:ext cx="812720" cy="812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98880" y="1519892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Rockwell" panose="02060603020205020403" pitchFamily="18" charset="0"/>
              </a:rPr>
              <a:t>Machine Learning</a:t>
            </a:r>
            <a:endParaRPr lang="en-IE" sz="2000" dirty="0">
              <a:latin typeface="Rockwell" panose="020606030202050204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2404" y="1505756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Rockwell" panose="02060603020205020403" pitchFamily="18" charset="0"/>
              </a:rPr>
              <a:t>Natural Language Processing</a:t>
            </a:r>
            <a:endParaRPr lang="en-IE" sz="2000" dirty="0">
              <a:latin typeface="Rockwell" panose="020606030202050204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39" y="2422962"/>
            <a:ext cx="1468437" cy="14684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56356" y="1519892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Rockwell" panose="02060603020205020403" pitchFamily="18" charset="0"/>
              </a:rPr>
              <a:t>Sentiment Analysis</a:t>
            </a:r>
            <a:endParaRPr lang="en-IE" sz="2000" dirty="0">
              <a:latin typeface="Rockwell" panose="020606030202050204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45086" y="4394359"/>
            <a:ext cx="2875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Check accuracy</a:t>
            </a:r>
          </a:p>
          <a:p>
            <a:pPr marL="342900" indent="-342900">
              <a:buFontTx/>
              <a:buChar char="-"/>
            </a:pPr>
            <a:r>
              <a:rPr lang="en-IE" sz="2000" dirty="0" smtClean="0">
                <a:latin typeface="Rockwell" panose="02060603020205020403" pitchFamily="18" charset="0"/>
              </a:rPr>
              <a:t>Ensure sentiment remains close</a:t>
            </a:r>
            <a:endParaRPr lang="en-IE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0365" y="2255520"/>
            <a:ext cx="677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0" dirty="0" smtClean="0">
                <a:latin typeface="Rockwell" panose="02060603020205020403" pitchFamily="18" charset="0"/>
              </a:rPr>
              <a:t>DEMO</a:t>
            </a:r>
            <a:endParaRPr lang="en-IE" sz="8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7738" y="199136"/>
            <a:ext cx="77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latin typeface="Rockwell" panose="02060603020205020403" pitchFamily="18" charset="0"/>
              </a:rPr>
              <a:t>Impact</a:t>
            </a:r>
            <a:endParaRPr lang="en-IE" sz="2400" b="1" dirty="0">
              <a:latin typeface="Rockwell" panose="02060603020205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9" y="1229481"/>
            <a:ext cx="1244637" cy="1244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2672183"/>
            <a:ext cx="1392200" cy="139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9" y="4693920"/>
            <a:ext cx="1244440" cy="1244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4330" y="1498758"/>
            <a:ext cx="544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Rockwell" panose="02060603020205020403" pitchFamily="18" charset="0"/>
              </a:rPr>
              <a:t>- Upward feedback within companies</a:t>
            </a:r>
            <a:endParaRPr lang="en-IE" sz="2000" dirty="0">
              <a:latin typeface="Rockwell" panose="020606030202050204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4330" y="3228945"/>
            <a:ext cx="544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Rockwell" panose="02060603020205020403" pitchFamily="18" charset="0"/>
              </a:rPr>
              <a:t>- “</a:t>
            </a:r>
            <a:r>
              <a:rPr lang="en-IE" sz="2000" dirty="0" err="1" smtClean="0">
                <a:latin typeface="Rockwell" panose="02060603020205020403" pitchFamily="18" charset="0"/>
              </a:rPr>
              <a:t>Whistleblower</a:t>
            </a:r>
            <a:r>
              <a:rPr lang="en-IE" sz="2000" dirty="0" smtClean="0">
                <a:latin typeface="Rockwell" panose="02060603020205020403" pitchFamily="18" charset="0"/>
              </a:rPr>
              <a:t>” type situations</a:t>
            </a:r>
            <a:endParaRPr lang="en-IE" sz="2000" dirty="0">
              <a:latin typeface="Rockwell" panose="020606030202050204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4330" y="5131474"/>
            <a:ext cx="544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Rockwell" panose="02060603020205020403" pitchFamily="18" charset="0"/>
              </a:rPr>
              <a:t>- Anonymous Reviews</a:t>
            </a:r>
            <a:endParaRPr lang="en-IE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184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Moloney, Conor (IE - Dublin)</dc:creator>
  <cp:lastModifiedBy>Moloney, Conor (IE - Dublin)</cp:lastModifiedBy>
  <cp:revision>35</cp:revision>
  <dcterms:created xsi:type="dcterms:W3CDTF">2017-02-19T09:16:24Z</dcterms:created>
  <dcterms:modified xsi:type="dcterms:W3CDTF">2017-02-19T15:31:03Z</dcterms:modified>
</cp:coreProperties>
</file>