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56108-4DE8-41FB-8404-2EF6C0BC4C6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16A2A-4AAF-49EC-AC2A-33A6F6C8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6C2B-35CB-4224-9F1B-8EDFF075E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959A4-3D0D-454D-912A-2B881B8D3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D21D-5FDA-46C4-AD00-863410E1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C458-C341-479B-B1C9-1183A4720ECA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74DD-ECCD-4C9D-B8FD-0DEEAD74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06D9-C219-467E-8ACE-9EF0123D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C99-8F5F-42B7-A7AF-55CE55CC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F73F5-1269-4FDA-BFE8-3A652BA0C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3DCB-4711-4DF2-B1E4-5E25217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5DB-A355-459C-A6FF-4343999B62EC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7AB5-5A3F-4017-AEED-BA0BB84D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62CC-C08E-41D3-B043-92849901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935B7-741C-464C-BAB6-6A86EF226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E6A6-CC80-4655-A55F-C4BB3E66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C0D9-AE0F-479B-B120-A159C69F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C6F2-C942-4523-988C-CC19F0126799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8717C-2209-49F6-920B-48C0E4B3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79DFF-4BE0-46E4-ACED-C8F9851C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365F-9BE7-48DE-8AC8-21AD5C6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4BC9-DA02-4561-9EBE-51FE7773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6264-4813-4760-B2FE-2BDFBF43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D6CF-7DCF-42EB-A025-72AD4A12A4BE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FB35-8DD7-45A3-8C1F-B0DAD8B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9DE7-638A-4335-9D5D-503E1F4F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144-3D43-4E57-9F80-8CFFD651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D34D0-2DD8-413B-A324-A8435551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2DAC-0F7B-4ED4-9215-E943D6B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90F2-52AD-404B-A5D8-9BD8EEA5AF83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30C4-57B3-4BB5-BD1D-80B01ACD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E523-C966-4FB9-B391-86470645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F363-D2F0-47FA-B0B0-C20D7DCF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7362-9910-4ADE-A85E-B05BC4ACA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0573F-5365-4CB5-AF54-7C47950D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879EC-3D60-4B3F-9955-B69BF137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93A5-822F-464E-AA66-F48216C0E732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D966C-38BA-45A2-8891-FC817E40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E8E1B-8D9A-4B45-8AB8-AF223806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7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A71B-2D39-45B2-88C4-8A080DD1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EC4D-57C8-42CF-86FD-0EEA1C5B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DDAD-952A-4E4B-ABDA-A1CF4E0A7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B66CB-C6AC-4300-BC6D-0980EA038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C02C9-117A-451B-92B2-10D074C8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6E15D-7249-4F53-8FCD-E26FCA10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68F6-A3C4-4992-8836-36CDCA56D31B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28544-FC67-4C1A-A903-ADC8C1E2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DE3F1-076B-4063-8648-B18355CE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9161-E867-452E-A0A0-A845BFFA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2E253-39E1-4070-9659-0893CFA2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0075-A300-4E9D-B3CD-26C1C0A44AF5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0F63C-A935-4656-8278-7B909EEA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5EFAE-5757-42AD-B318-E0D33A28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B216-DF60-43F5-9415-5A4784D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FAA1-13AA-4BEE-B742-68FDDC29F61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291AC-2FB7-423A-90DF-8E236721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5413-00C1-4AE7-B1BE-5C0EAD88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3012-FB50-46C8-9B1B-9DC3D02F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37D9-0485-46EB-8E1A-C2D8F82E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12F78-0107-46BD-8283-E34264B5F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3F5F5-444D-4DE1-8D42-9A40218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9A3A-752F-4062-B014-FBA532433658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DA09F-D65E-4478-B9A9-43D8D5FA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0DED0-3F0F-486E-9A0F-D978396D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2471-CB5B-4FE9-BE76-81E0FD01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C170F-F792-4950-AD34-50D91C2B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5D75D-EA7F-4C77-A11F-83E7F72C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720E3-C01C-49A1-840A-0E8B60CA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CF3A-30AC-41EC-B625-68154801DA27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B545-7E55-46E8-A392-24426398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325A7-4B0C-4ED7-BF5D-5152D9A1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2607A-C292-4F6E-B0AE-14BF5768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390" y="1131101"/>
            <a:ext cx="8682363" cy="145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806AD-E513-4168-8A46-6A187D3B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4396" y="2604925"/>
            <a:ext cx="5991687" cy="56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30B0-DA7C-466C-AF9D-7FAEC9DC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717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EF6B-3EC0-48FE-8950-ECE7E1D588A3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8E935-B521-4B0A-9CB0-C0180195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Stephen Doyle 1234 5678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AE9C-D452-49F8-BCCB-27F90EB9E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97A3-DE55-4D61-8C42-2991E7DE0A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3B490-76ED-4E39-9266-FD3079F0DDF3}"/>
              </a:ext>
            </a:extLst>
          </p:cNvPr>
          <p:cNvSpPr/>
          <p:nvPr userDrawn="1"/>
        </p:nvSpPr>
        <p:spPr>
          <a:xfrm>
            <a:off x="-124287" y="-142043"/>
            <a:ext cx="3169329" cy="7128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F1DF07-B600-4C44-8FA9-2C18D1EBE1F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36525"/>
            <a:ext cx="12428738" cy="26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DE8A0-DE2E-4286-B16E-BEC5072F52E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775716"/>
            <a:ext cx="1249975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7417308-B79D-468B-B12A-2B39A5642D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743" y="163158"/>
            <a:ext cx="471257" cy="4712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0C04C1-8156-4FF9-B309-A45EDDD67653}"/>
              </a:ext>
            </a:extLst>
          </p:cNvPr>
          <p:cNvSpPr txBox="1"/>
          <p:nvPr userDrawn="1"/>
        </p:nvSpPr>
        <p:spPr>
          <a:xfrm>
            <a:off x="3045042" y="136525"/>
            <a:ext cx="4527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Compusolve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3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8266-34CF-4DBD-A5CF-9A63D9329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536D-ABDC-4667-8D4E-745823014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EEE4F-243C-4C6E-9C9E-8F63A310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Stephen Doyle 1234 5678</a:t>
            </a:r>
          </a:p>
        </p:txBody>
      </p:sp>
    </p:spTree>
    <p:extLst>
      <p:ext uri="{BB962C8B-B14F-4D97-AF65-F5344CB8AC3E}">
        <p14:creationId xmlns:p14="http://schemas.microsoft.com/office/powerpoint/2010/main" val="124006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8-STUDENT</dc:creator>
  <cp:lastModifiedBy>8-STUDENT</cp:lastModifiedBy>
  <cp:revision>2</cp:revision>
  <dcterms:created xsi:type="dcterms:W3CDTF">2025-02-27T08:11:44Z</dcterms:created>
  <dcterms:modified xsi:type="dcterms:W3CDTF">2025-02-27T08:19:40Z</dcterms:modified>
</cp:coreProperties>
</file>