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14" r:id="rId4"/>
    <p:sldId id="394" r:id="rId5"/>
    <p:sldId id="395" r:id="rId6"/>
    <p:sldId id="396" r:id="rId7"/>
    <p:sldId id="342" r:id="rId8"/>
    <p:sldId id="3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 autoAdjust="0"/>
    <p:restoredTop sz="71861" autoAdjust="0"/>
  </p:normalViewPr>
  <p:slideViewPr>
    <p:cSldViewPr snapToGrid="0">
      <p:cViewPr varScale="1">
        <p:scale>
          <a:sx n="86" d="100"/>
          <a:sy n="86" d="100"/>
        </p:scale>
        <p:origin x="13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9DF80-F79F-43E6-A18A-9BE4C93656D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A3166-A36D-43A3-A50C-6C4A4EA83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1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BF13E3E2-C83A-4ED4-B6B3-9607503E80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E2727B-1BDE-42AB-82B8-14D196CBA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7BEA9B-983C-4DA5-8525-0D7D41534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89E293-C0B5-49AB-8874-2BD8E6FA00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3E6E54F-DC6E-44EC-BCAF-6A6AC6303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7F6173-DDDE-4BDA-BA5F-FC24D986BD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842BEF-495A-4AA4-8157-9B5DA794A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3F76F3-A3ED-4AF7-9EAA-2EB4E720C4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F98C1B-D083-44F9-B41C-A9417FBA6A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9D50FF-33EE-432F-8D2D-154CB25EF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D12C3B-F559-40DA-8956-CA706B28A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imagesearch.com/2014/11/17/non-maximum-suppression-object-detection-python" TargetMode="External"/><Relationship Id="rId3" Type="http://schemas.openxmlformats.org/officeDocument/2006/relationships/hyperlink" Target="https://classroom.udacity.com/courses/ud123" TargetMode="External"/><Relationship Id="rId7" Type="http://schemas.openxmlformats.org/officeDocument/2006/relationships/hyperlink" Target="https://docs.opencv.org/3.4/d9/df8/tutorial_root.html" TargetMode="External"/><Relationship Id="rId2" Type="http://schemas.openxmlformats.org/officeDocument/2006/relationships/hyperlink" Target="https://classroom.udacity.com/courses/ud7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231n.stanford.edu/" TargetMode="External"/><Relationship Id="rId5" Type="http://schemas.openxmlformats.org/officeDocument/2006/relationships/hyperlink" Target="https://classroom.udacity.com/courses/ud775" TargetMode="External"/><Relationship Id="rId4" Type="http://schemas.openxmlformats.org/officeDocument/2006/relationships/hyperlink" Target="https://classroom.udacity.com/courses/ud456" TargetMode="External"/><Relationship Id="rId9" Type="http://schemas.openxmlformats.org/officeDocument/2006/relationships/hyperlink" Target="https://www.pyimagesearch.com/2015/02/16/faster-non-maximum-suppression-pyth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nwudi/gesture_demo_flappy_bird/blob/master/flappy_bird_game_with_hand_cv2.py" TargetMode="External"/><Relationship Id="rId2" Type="http://schemas.openxmlformats.org/officeDocument/2006/relationships/hyperlink" Target="https://github.com/stevenwudi/gesture_demo_flappy_bir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创新研究课程</a:t>
            </a:r>
            <a:br>
              <a:rPr lang="en-US" altLang="zh-CN" sz="6600" dirty="0"/>
            </a:br>
            <a:r>
              <a:rPr lang="zh-CN" altLang="en-US" sz="6600" dirty="0"/>
              <a:t>科研项目短课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6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Syllabus</a:t>
            </a:r>
            <a:br>
              <a:rPr lang="en-US" altLang="zh-CN" dirty="0"/>
            </a:br>
            <a:r>
              <a:rPr lang="zh-CN" altLang="en-US" dirty="0"/>
              <a:t>课程大纲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91371"/>
              </p:ext>
            </p:extLst>
          </p:nvPr>
        </p:nvGraphicFramePr>
        <p:xfrm>
          <a:off x="293816" y="2089574"/>
          <a:ext cx="11412153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6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1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  <a:p>
                      <a:r>
                        <a:rPr lang="zh-CN" altLang="en-US" dirty="0"/>
                        <a:t>内容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课时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课程说明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课后练习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Version control –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learn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to write ReadMe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Write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 readme file and upload to </a:t>
                      </a:r>
                      <a:r>
                        <a:rPr lang="en-US" sz="1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README: </a:t>
                      </a:r>
                      <a:r>
                        <a:rPr lang="en-GB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https://classroom.udacity.com/courses/ud777</a:t>
                      </a:r>
                      <a:endParaRPr lang="en-GB" altLang="zh-CN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Git: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https://classroom.udacity.com/courses/ud123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https://classroom.udacity.com/courses/ud456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5"/>
                        </a:rPr>
                        <a:t>https://classroom.udacity.com/courses/ud775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Latex for scientific writing</a:t>
                      </a:r>
                      <a:endParaRPr lang="en-GB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Download CVPR latex</a:t>
                      </a:r>
                      <a:r>
                        <a:rPr lang="en-US" altLang="zh-CN" sz="12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template and upload to 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Not So Short Introduction to L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atex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(PDF)</a:t>
                      </a:r>
                      <a:endParaRPr lang="en-GB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Python tutorial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Finish a demo script and upload to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http://cs231n.github.io/python-numpy-tutorial/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Computer Vision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Opencv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Finish a demo script and upload to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6"/>
                        </a:rPr>
                        <a:t>http://cs231n.stanford.edu/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7"/>
                        </a:rPr>
                        <a:t>https://docs.opencv.org/3.4/d9/df8/tutorial_root.html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altLang="zh-CN" sz="1200" dirty="0">
                          <a:hlinkClick r:id="rId8"/>
                        </a:rPr>
                        <a:t>https://www.pyimagesearch.com/2014/11/17/non-maximum-suppression-object-detection-python</a:t>
                      </a:r>
                      <a:endParaRPr lang="en-GB" altLang="zh-CN" sz="1200" dirty="0"/>
                    </a:p>
                    <a:p>
                      <a:pPr marL="0" algn="l" defTabSz="914400" rtl="0" eaLnBrk="1" latinLnBrk="0" hangingPunct="1"/>
                      <a:r>
                        <a:rPr lang="en-GB" altLang="zh-CN" sz="1200" dirty="0">
                          <a:hlinkClick r:id="rId9"/>
                        </a:rPr>
                        <a:t>https://www.pyimagesearch.com/2015/02/16/faster-non-maximum-suppression-python/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Visual Tracking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Finish a demo script and upload to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altLang="zh-CN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Introduction to deep learning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https://www.coursera.org/learn/ai-for-everyone/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2E84D-CEE3-45B9-8A3B-4598AD42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agenda: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C8307D7-E7B8-4C0C-AF79-988E8906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Visual detection and tracking.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3000" dirty="0"/>
              <a:t>-- flappy bird, a demo (30 mins)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GB" altLang="zh-CN" sz="3200" dirty="0">
                <a:hlinkClick r:id="rId2"/>
              </a:rPr>
              <a:t>https://github.com/stevenwudi/gesture_demo_flappy_bird</a:t>
            </a:r>
            <a:r>
              <a:rPr lang="en-GB" altLang="zh-CN" sz="3200" dirty="0"/>
              <a:t> : </a:t>
            </a:r>
            <a:r>
              <a:rPr lang="en-GB" altLang="zh-CN" dirty="0">
                <a:hlinkClick r:id="rId3" tooltip="flappy_bird_game_with_hand_cv2.py"/>
              </a:rPr>
              <a:t>flappy_bird_game_with_hand_cv2.py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3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Brief introduction of deep learning (30 mins)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/>
              <a:t>Final assignment (20 mins)</a:t>
            </a:r>
          </a:p>
        </p:txBody>
      </p:sp>
    </p:spTree>
    <p:extLst>
      <p:ext uri="{BB962C8B-B14F-4D97-AF65-F5344CB8AC3E}">
        <p14:creationId xmlns:p14="http://schemas.microsoft.com/office/powerpoint/2010/main" val="15897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23E04-F70B-4EC2-B77C-44699ABF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A20DE-8F63-4E64-9075-185E75CFD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0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23E04-F70B-4EC2-B77C-44699ABF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A20DE-8F63-4E64-9075-185E75CFD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7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23E04-F70B-4EC2-B77C-44699ABF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Assignment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A20DE-8F63-4E64-9075-185E75CFD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3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2D12F-C276-45B6-A78A-6C5FC7B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Assignment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90529-7C0E-4A7F-9664-49088193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开放作业，鼓励合作分工，知识互补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Deadline: 05-29 </a:t>
            </a:r>
            <a:r>
              <a:rPr lang="zh-CN" altLang="en-US" sz="3200" dirty="0"/>
              <a:t>号 （下周三）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组员人数： </a:t>
            </a:r>
            <a:r>
              <a:rPr lang="en-US" altLang="zh-CN" sz="3200" dirty="0"/>
              <a:t>3</a:t>
            </a:r>
            <a:r>
              <a:rPr lang="zh-CN" altLang="en-US" sz="3200" dirty="0"/>
              <a:t>人一个小组。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要求： </a:t>
            </a:r>
            <a:endParaRPr lang="en-GB" altLang="zh-CN" sz="3200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2800" dirty="0"/>
              <a:t>2</a:t>
            </a:r>
            <a:r>
              <a:rPr lang="zh-CN" altLang="en-US" sz="2800" dirty="0"/>
              <a:t>页</a:t>
            </a:r>
            <a:r>
              <a:rPr lang="en-US" altLang="zh-CN" sz="2800" dirty="0"/>
              <a:t>PDF(</a:t>
            </a:r>
            <a:r>
              <a:rPr lang="zh-CN" altLang="en-US" sz="2800" dirty="0"/>
              <a:t>用</a:t>
            </a:r>
            <a:r>
              <a:rPr lang="en-US" altLang="zh-CN" sz="2800" dirty="0"/>
              <a:t>Latex</a:t>
            </a:r>
            <a:r>
              <a:rPr lang="zh-CN" altLang="en-US" sz="2800" dirty="0"/>
              <a:t>编写）</a:t>
            </a:r>
            <a:endParaRPr lang="en-US" altLang="zh-CN" sz="2800" dirty="0"/>
          </a:p>
          <a:p>
            <a:pPr marL="749808" lvl="1" indent="-457200">
              <a:buFont typeface="+mj-lt"/>
              <a:buAutoNum type="arabicPeriod"/>
            </a:pPr>
            <a:r>
              <a:rPr lang="zh-CN" altLang="en-US" sz="3000" dirty="0"/>
              <a:t>口头报告</a:t>
            </a:r>
            <a:r>
              <a:rPr lang="en-US" altLang="zh-CN" sz="3000" dirty="0"/>
              <a:t>(10</a:t>
            </a:r>
            <a:r>
              <a:rPr lang="zh-CN" altLang="en-US" sz="3000" dirty="0"/>
              <a:t>分钟</a:t>
            </a:r>
            <a:r>
              <a:rPr lang="en-US" altLang="zh-CN" sz="3000" dirty="0"/>
              <a:t>)</a:t>
            </a:r>
            <a:r>
              <a:rPr lang="zh-CN" altLang="en-US" sz="3000" dirty="0"/>
              <a:t>， </a:t>
            </a:r>
            <a:r>
              <a:rPr lang="en-US" altLang="zh-CN" sz="3000" dirty="0"/>
              <a:t>PPT</a:t>
            </a:r>
            <a:r>
              <a:rPr lang="en-GB" altLang="zh-CN" sz="3000" dirty="0"/>
              <a:t>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GB" altLang="zh-CN" sz="3000" dirty="0"/>
              <a:t>(Optional) </a:t>
            </a:r>
            <a:r>
              <a:rPr lang="zh-CN" altLang="en-US" sz="3000" dirty="0"/>
              <a:t>现场演示</a:t>
            </a:r>
            <a:endParaRPr lang="en-GB" altLang="zh-CN" sz="3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Create a subfolder and name the subfolder under </a:t>
            </a:r>
            <a:r>
              <a:rPr lang="en-US" altLang="zh-CN" sz="2600" b="1" i="1" dirty="0" err="1"/>
              <a:t>AI_Precourse</a:t>
            </a:r>
            <a:r>
              <a:rPr lang="en-US" altLang="zh-CN" sz="2600" b="1" i="1" dirty="0"/>
              <a:t>\Week6_Final_assignment\</a:t>
            </a:r>
            <a:r>
              <a:rPr lang="en-US" altLang="zh-CN" sz="2600" b="1" i="1" dirty="0" err="1"/>
              <a:t>Your_group_number</a:t>
            </a:r>
            <a:endParaRPr lang="en-US" altLang="zh-CN" sz="2600" b="1" i="1" dirty="0"/>
          </a:p>
        </p:txBody>
      </p:sp>
      <p:sp>
        <p:nvSpPr>
          <p:cNvPr id="4" name="AutoShape 2" descr="Face Detection">
            <a:extLst>
              <a:ext uri="{FF2B5EF4-FFF2-40B4-BE49-F238E27FC236}">
                <a16:creationId xmlns:a16="http://schemas.microsoft.com/office/drawing/2014/main" id="{69AC6CCB-1BFE-4D86-9375-1149549151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3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4DD7C3D-8C84-42C1-9F74-621CE9E24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56798"/>
              </p:ext>
            </p:extLst>
          </p:nvPr>
        </p:nvGraphicFramePr>
        <p:xfrm>
          <a:off x="691376" y="1210640"/>
          <a:ext cx="9935736" cy="44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934">
                  <a:extLst>
                    <a:ext uri="{9D8B030D-6E8A-4147-A177-3AD203B41FA5}">
                      <a16:colId xmlns:a16="http://schemas.microsoft.com/office/drawing/2014/main" val="2973401471"/>
                    </a:ext>
                  </a:extLst>
                </a:gridCol>
                <a:gridCol w="2483934">
                  <a:extLst>
                    <a:ext uri="{9D8B030D-6E8A-4147-A177-3AD203B41FA5}">
                      <a16:colId xmlns:a16="http://schemas.microsoft.com/office/drawing/2014/main" val="2687428209"/>
                    </a:ext>
                  </a:extLst>
                </a:gridCol>
                <a:gridCol w="2483934">
                  <a:extLst>
                    <a:ext uri="{9D8B030D-6E8A-4147-A177-3AD203B41FA5}">
                      <a16:colId xmlns:a16="http://schemas.microsoft.com/office/drawing/2014/main" val="344912146"/>
                    </a:ext>
                  </a:extLst>
                </a:gridCol>
                <a:gridCol w="2483934">
                  <a:extLst>
                    <a:ext uri="{9D8B030D-6E8A-4147-A177-3AD203B41FA5}">
                      <a16:colId xmlns:a16="http://schemas.microsoft.com/office/drawing/2014/main" val="651787271"/>
                    </a:ext>
                  </a:extLst>
                </a:gridCol>
              </a:tblGrid>
              <a:tr h="579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组员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组员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4023"/>
                  </a:ext>
                </a:extLst>
              </a:tr>
              <a:tr h="759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20444"/>
                  </a:ext>
                </a:extLst>
              </a:tr>
              <a:tr h="759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52"/>
                  </a:ext>
                </a:extLst>
              </a:tr>
              <a:tr h="759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48425"/>
                  </a:ext>
                </a:extLst>
              </a:tr>
              <a:tr h="759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96367"/>
                  </a:ext>
                </a:extLst>
              </a:tr>
              <a:tr h="7593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2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699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8471</TotalTime>
  <Words>371</Words>
  <Application>Microsoft Office PowerPoint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Calibri</vt:lpstr>
      <vt:lpstr>Calibri Light</vt:lpstr>
      <vt:lpstr>Wingdings</vt:lpstr>
      <vt:lpstr>Retrospect</vt:lpstr>
      <vt:lpstr>创新研究课程 科研项目短课</vt:lpstr>
      <vt:lpstr>Course Syllabus 课程大纲</vt:lpstr>
      <vt:lpstr>Today’s agenda:</vt:lpstr>
      <vt:lpstr>PowerPoint 演示文稿</vt:lpstr>
      <vt:lpstr>PowerPoint 演示文稿</vt:lpstr>
      <vt:lpstr>Final Assignment</vt:lpstr>
      <vt:lpstr>Final Assignment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创新研究课程 科研项目短课</dc:title>
  <dc:creator>Di Wu</dc:creator>
  <cp:lastModifiedBy>Di Wu</cp:lastModifiedBy>
  <cp:revision>125</cp:revision>
  <dcterms:created xsi:type="dcterms:W3CDTF">2018-12-06T07:09:02Z</dcterms:created>
  <dcterms:modified xsi:type="dcterms:W3CDTF">2019-05-22T04:05:43Z</dcterms:modified>
</cp:coreProperties>
</file>