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E2267-8A5E-4717-9846-2D2F36F7F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B43B73-5876-4142-BF70-C50BB2803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A0F60A-8038-403D-9D09-44CCC9F59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13FE-2604-4220-BC5E-1F147A9A0514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CE307B-5D91-41B8-954F-A1F084E92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9A7FDA-C6DB-4CE7-B643-CFDBE7767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90BA-840F-4F70-BD76-341B58E3D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178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32BF4-ED23-4F81-9AA8-0F9178A2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2C2DBF-1CDB-4AD7-8B63-EE44CCF85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2970C2-D178-475E-B607-C20DC35B0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13FE-2604-4220-BC5E-1F147A9A0514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0B1A22-2DCC-4D39-B62C-FCBC6710F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86EE3-2CBB-479C-8641-CA9779817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90BA-840F-4F70-BD76-341B58E3D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27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14281D-9B1F-454C-BF8E-81E23C803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2C3523-B63B-4176-9DCD-2719E7958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7C50F5-B068-470B-BA52-4AB3AB281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13FE-2604-4220-BC5E-1F147A9A0514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E84073-C6E1-4A17-A241-CD4BB706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4FDAB5-FB52-4654-B650-F3D5BE763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90BA-840F-4F70-BD76-341B58E3D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94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9B945-5F6C-4748-888A-C7084C72A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AB2E15-7F25-4565-B413-6B53449AD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C4255-28B9-4FE5-BBFD-05E643016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13FE-2604-4220-BC5E-1F147A9A0514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7B8D02-8C01-47E3-A005-8414DB937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33359E-ED58-496B-92CE-B3B806ED5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90BA-840F-4F70-BD76-341B58E3D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41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077FC-ABAA-4B58-AAD4-BF493DC4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95B12F-77D0-4466-BC94-157508E1A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DE3BF2-4165-46A1-A222-CD5D493DF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13FE-2604-4220-BC5E-1F147A9A0514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056DC7-89BA-4E9E-843A-75435059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1FFA30-404B-478F-A883-DACC124BA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90BA-840F-4F70-BD76-341B58E3D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0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04A05-FB26-4387-A027-562BD267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95BADE-EA94-47B0-8ED5-41A260241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714672-6237-4ADE-884E-BBEE5AEFD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BF4346-F046-4F7F-9586-955C04D26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13FE-2604-4220-BC5E-1F147A9A0514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510EDF-093C-44B6-895E-93E585B3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C591C4-C3BD-4311-98FE-0E38C33E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90BA-840F-4F70-BD76-341B58E3D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70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721C4-4370-4CC0-A5EE-69920607F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9C507E-D9F9-4C5F-BAAF-2E4A3071D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E06B41-D19D-44EB-B84A-30C12E745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C6247D-DEA5-4CC6-BD17-CBFEDFE66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6C0885-324D-4BB0-96A8-F25F31FAF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A62AD2-5CA8-412B-A28A-0044A165C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13FE-2604-4220-BC5E-1F147A9A0514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F4E53B-105C-4707-BACD-190663FF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436434-0AA4-4FE0-A8E2-79BB654A3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90BA-840F-4F70-BD76-341B58E3D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06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90DB9-095C-4230-9014-80EBBDF41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283A58-4491-49B7-A620-39325B742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13FE-2604-4220-BC5E-1F147A9A0514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3F3A4E-A4C8-4006-B4BD-27FDBEA24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40E27E-2835-4DC0-90C4-2677A4CC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90BA-840F-4F70-BD76-341B58E3D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32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3DCCCD-7AB5-4DD9-A567-62EC11D7B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13FE-2604-4220-BC5E-1F147A9A0514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9F197E-72C0-4E3C-8A49-12F74EE8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9CD6E1-6456-459F-BC00-6F5325F5D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90BA-840F-4F70-BD76-341B58E3D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F1CB5-D7B0-43C3-87C0-C1A7AD589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998661-4402-413A-A4EC-94754DF76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D82923-D5E9-4FB4-8D6D-DD2682791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601719-7D71-4605-AA4C-CA425EF52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13FE-2604-4220-BC5E-1F147A9A0514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FB2C32-EFBE-42A9-9E2E-F26EA97DD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562B87-4E29-4C88-9443-B496475D0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90BA-840F-4F70-BD76-341B58E3D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91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541DF-E638-47BB-A45A-A07FDEF1F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20FC19-EAB0-4676-9DFF-4A920632E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4E37EB-7A2D-442A-8A8B-0EC9079C1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F251DB-C288-411B-B748-652745A9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13FE-2604-4220-BC5E-1F147A9A0514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664F69-42A1-42D6-BFAB-149B2194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7F6D75-9EE4-4143-8725-9A730E70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90BA-840F-4F70-BD76-341B58E3D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5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2D13F1-E087-4874-8677-D40759CAA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4F119E-FC42-4B61-93A0-B887D3648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D52587-4BE6-442C-83E0-3580A1403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713FE-2604-4220-BC5E-1F147A9A0514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705343-AF32-48F1-A3E5-5C728C11B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7030E9-0136-45E8-A28B-DF43B44A4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690BA-840F-4F70-BD76-341B58E3D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76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4287F-8C20-4C1A-8986-665419BAFB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D02ACB-6AED-4490-813D-4CC9E06761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846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 Wu</dc:creator>
  <cp:lastModifiedBy>Di Wu</cp:lastModifiedBy>
  <cp:revision>1</cp:revision>
  <dcterms:created xsi:type="dcterms:W3CDTF">2019-05-22T04:04:31Z</dcterms:created>
  <dcterms:modified xsi:type="dcterms:W3CDTF">2019-05-22T04:04:45Z</dcterms:modified>
</cp:coreProperties>
</file>