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B63DB-0416-45A5-940B-56D8B827F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07239F-3708-4C29-98E2-31D4CFF93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2E0CC4-5717-48C6-800F-8A86FFA6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CB41-26C5-4130-932B-DC5ED52D0305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C5BA0-DDDE-4E1A-A87F-3CC58EAA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CA4C8-790A-49B3-92D2-D7FD4A90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80D2-E5E9-44EC-9477-33DAA5A65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9D132-800D-4CFF-8943-C5F6D9FC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9E8437-3120-4359-AE5B-B74D2B796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F970B5-B31E-4699-81F2-31D4C1EF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CB41-26C5-4130-932B-DC5ED52D0305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EAF42-1E9C-45B6-B41F-19181A9D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D3581-5384-47C3-9621-2E688BE8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80D2-E5E9-44EC-9477-33DAA5A65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12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D0E8AE-A205-4671-BC93-CAB685ED4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77655D-894B-4464-A6A5-9556F09BB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C75FF-4C27-4597-A929-4F0AA85A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CB41-26C5-4130-932B-DC5ED52D0305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67D9F1-113C-4316-AC85-A36382E1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D8BE0-8D09-408E-AF88-7091071E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80D2-E5E9-44EC-9477-33DAA5A65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29460-DE97-42A9-A6D8-4957D2FE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CC6053-B104-4788-9CB2-1B82DA378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C1ADDC-D260-42C3-AA48-17D7C227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CB41-26C5-4130-932B-DC5ED52D0305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9D2A2-D6BB-4FD8-890A-EB264C32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A5937-ADA9-4DF8-9BF4-733E70EB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80D2-E5E9-44EC-9477-33DAA5A65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85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0813B-A578-4F70-BEE4-4EAF162AF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D1942F-E7F0-4896-A3E9-3F25CD691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03717-51DA-4FF3-9E07-67275FDD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CB41-26C5-4130-932B-DC5ED52D0305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DA306-A3C1-484B-BFE1-285D122F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6DF7A-FEB9-4885-A582-B8089577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80D2-E5E9-44EC-9477-33DAA5A65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99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F4C67-4590-4597-9FED-285EE6B1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576A3-2AAA-4336-901C-C32B85297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543361-1190-45A9-9DB3-05CE759F3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1BD675-4B6E-4EED-8D7F-8996DE1D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CB41-26C5-4130-932B-DC5ED52D0305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43D29C-666F-4EF3-8B8F-2ABC3B48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B46DC4-EC5C-47DA-B91B-AAA4A4F1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80D2-E5E9-44EC-9477-33DAA5A65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96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9FF61-EF22-45BA-835E-DBBBB3DE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3BCBD3-6455-4E4C-B2DF-FD2E2AA33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1EAA90-2B78-4CEA-AF5E-3121D4D95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79186C-CC31-4F02-8CA8-FA2712E98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E83A6B-D1E3-42A5-96CE-CC4480328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D51FD6-2D87-41E9-BEB2-467E5F76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CB41-26C5-4130-932B-DC5ED52D0305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392384-5267-4888-B62A-F7203C3F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CF6250-DD8E-4A3A-A678-BBDF3CFC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80D2-E5E9-44EC-9477-33DAA5A65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56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15BBC-9AFA-4BAB-B2E3-3854E155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06DBBD-C7F1-4822-9486-8FAD4AE1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CB41-26C5-4130-932B-DC5ED52D0305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ECBC92-D54E-4458-8284-541A4658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77C65E-34B8-4414-AFA1-08FA0BF7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80D2-E5E9-44EC-9477-33DAA5A65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83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D49395-0C6B-42D3-AFE7-E63182BB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CB41-26C5-4130-932B-DC5ED52D0305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DB0376-7E24-403D-A317-A0C15BA5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98F47D-4474-47B1-8311-ADDDFA49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80D2-E5E9-44EC-9477-33DAA5A65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76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3C240-C8A0-48CE-BED1-6CB3E4AF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84664-6E79-47F8-970A-622CB67CF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A8CE17-99B5-418E-B044-CA97B1E42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289A12-60D0-4D59-BA8B-BF5190809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CB41-26C5-4130-932B-DC5ED52D0305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080D5C-FD2D-46C5-B102-CDB9314D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9199AD-78C0-4198-AB64-CB30C4D2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80D2-E5E9-44EC-9477-33DAA5A65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40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25E29-3C2E-4416-A72D-02B36BCF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3A40E6-8B23-4B38-97D0-60C656B81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D43719-7ECD-4B28-9BA2-083783880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B956C4-FE62-4B53-A4FE-B1D93EA4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CB41-26C5-4130-932B-DC5ED52D0305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6CE3BE-F7E4-4E11-8251-EB07A3A7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8D45A3-D6D2-4A34-A2D1-5F94C140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80D2-E5E9-44EC-9477-33DAA5A65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1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035CF0-9E17-4BAB-9170-75074972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56DD97-59BD-461B-BE48-8E4620AD3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631A2-598F-4093-99E8-873561CA0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0CB41-26C5-4130-932B-DC5ED52D0305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C432E1-4B88-457C-B7D3-2A0ED8F13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4AE08-0B9E-49B4-B00B-E59E6AC0A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E80D2-E5E9-44EC-9477-33DAA5A65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94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33B4F-C510-4A61-B6DD-0AEDECF3A0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A9A6CF-FC63-491C-A34E-C16398C18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849C20-FC7E-4B0F-8B55-1E234CDF4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85" y="0"/>
            <a:ext cx="10312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0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028DF-A2C8-4DB6-B0A3-DCF5E6B2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B3146-14A3-4F18-822D-431E42C6A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187E6D-0645-4F20-8E9E-AD51D52AA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91" y="744"/>
            <a:ext cx="10312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6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8F9EE-057C-4377-8198-7EC53D651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666D56-305B-4ED8-96D6-C396369585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B9ECC7-59A9-4C6C-9C7C-C8C6B4856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529008"/>
            <a:ext cx="119062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955C9-A4AC-48E8-8045-7716C188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0DA90-3125-47AA-BDAC-46D553414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4E935C-8913-4FA5-AB0A-A1347C514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835"/>
            <a:ext cx="12192000" cy="60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D58A3-78CD-4466-823A-0E50F1ED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69FFD-AD39-4575-88F2-906E291B1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7C6DC9-2F82-4AA0-8749-555AB1040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511"/>
            <a:ext cx="12192000" cy="651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0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4294E-1FDB-4ADD-B151-3C1B10C4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8B296-F523-44F5-8FB3-741C038F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s://img-blog.csdn.net/20160305151249931?watermark/2/text/aHR0cDovL2Jsb2cuY3Nkbi5uZXQv/font/5a6L5L2T/fontsize/400/fill/I0JBQkFCMA==/dissolve/70/gravity/Center">
            <a:extLst>
              <a:ext uri="{FF2B5EF4-FFF2-40B4-BE49-F238E27FC236}">
                <a16:creationId xmlns:a16="http://schemas.microsoft.com/office/drawing/2014/main" id="{ED94D988-8012-44ED-9D2A-F2829CF4F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742950"/>
            <a:ext cx="744855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11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64DE1-3A82-4A72-905F-932DEF0F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E9DCB-1E11-4FC1-8943-706B9DB43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https://img-blog.csdn.net/20160305151312903?watermark/2/text/aHR0cDovL2Jsb2cuY3Nkbi5uZXQv/font/5a6L5L2T/fontsize/400/fill/I0JBQkFCMA==/dissolve/70/gravity/Center">
            <a:extLst>
              <a:ext uri="{FF2B5EF4-FFF2-40B4-BE49-F238E27FC236}">
                <a16:creationId xmlns:a16="http://schemas.microsoft.com/office/drawing/2014/main" id="{B63BD712-340B-4CAF-9A40-7E8762A5B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795338"/>
            <a:ext cx="7572375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26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1CD27-966B-4155-A4E9-CF85EB2D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C426E-C4D8-4EC0-9846-3931CD872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https://img-blog.csdn.net/20160305151336216?watermark/2/text/aHR0cDovL2Jsb2cuY3Nkbi5uZXQv/font/5a6L5L2T/fontsize/400/fill/I0JBQkFCMA==/dissolve/70/gravity/Center">
            <a:extLst>
              <a:ext uri="{FF2B5EF4-FFF2-40B4-BE49-F238E27FC236}">
                <a16:creationId xmlns:a16="http://schemas.microsoft.com/office/drawing/2014/main" id="{0CB10304-D32E-4790-8655-C0636D1D0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795338"/>
            <a:ext cx="7534275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5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佳锐 杨</dc:creator>
  <cp:lastModifiedBy>佳锐 杨</cp:lastModifiedBy>
  <cp:revision>4</cp:revision>
  <dcterms:created xsi:type="dcterms:W3CDTF">2019-05-29T09:32:28Z</dcterms:created>
  <dcterms:modified xsi:type="dcterms:W3CDTF">2019-05-30T09:25:39Z</dcterms:modified>
</cp:coreProperties>
</file>