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1297" r:id="rId5"/>
    <p:sldId id="1133" r:id="rId6"/>
    <p:sldId id="1093" r:id="rId7"/>
    <p:sldId id="1331" r:id="rId8"/>
    <p:sldId id="1332" r:id="rId9"/>
    <p:sldId id="1094" r:id="rId10"/>
    <p:sldId id="2886" r:id="rId11"/>
    <p:sldId id="2904" r:id="rId12"/>
    <p:sldId id="2905" r:id="rId13"/>
    <p:sldId id="1095" r:id="rId14"/>
    <p:sldId id="2906" r:id="rId15"/>
    <p:sldId id="25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396F0D"/>
    <a:srgbClr val="EF2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9CC9E-3D4F-4C28-963A-3A7A37036FC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6503-45A0-4B19-9F24-F1D65162F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1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851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40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18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90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3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89B5-A323-444B-9143-B068A09F19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7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6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7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89B5-A323-444B-9143-B068A09F19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00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D4112B9-3390-4864-AAE4-1AB598AA1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 rot="16200000" flipH="1">
            <a:off x="-1686108" y="1686109"/>
            <a:ext cx="6858000" cy="34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208F1E-950E-4E60-9E04-DE9D8087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25FB977-B83B-41B8-95AE-C7F6A858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7D21B5-539B-4939-808E-5045AB89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7E76394-C20B-41F7-B246-309B1E3F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0F46B8E-F6C7-4FEA-A707-7E94E8CF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97204B3-F42B-457B-A08F-354C67CF5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DFF529-AC57-433A-B42D-85B944E8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1781C7A-01DE-4716-84FC-5BD9CBE6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78C4BE-8ED3-419C-A21A-7EF7A9A6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775FFD-DB46-4916-850B-6FFFA3B1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68ED01E-4EE5-45B7-A7F9-52D3408A9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 rot="16200000" flipH="1" flipV="1">
            <a:off x="7020109" y="1686109"/>
            <a:ext cx="6858000" cy="34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EA9E005-2EA8-4F13-9E11-3E9E5D908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136"/>
          <a:stretch/>
        </p:blipFill>
        <p:spPr>
          <a:xfrm flipV="1">
            <a:off x="0" y="3143791"/>
            <a:ext cx="12192000" cy="37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E30863-E874-4FDD-A28E-94BFB43A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041C78-C500-428E-BD96-573251035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2E977A2-ED00-4C31-8B36-A81E0DCA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FD68EEF-0E7A-45CA-9F8B-146F9D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785EEF0-B0BD-464E-9D4A-51E04E3D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1DD3952-9952-4862-99B4-D4783658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99352" y="642689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198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5188F5-A678-41C6-A7F5-C33F68FA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3379A2F-0AB3-4B30-B150-554022AE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F4611DD-FA71-4B24-94DC-254D1D90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C368D5B-EB59-4C42-A180-0041DA11A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5CA2BEE6-7D84-4301-BA1C-A85E1C2F0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8ABF59B-BACE-48B3-8C66-9C54553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1BD1919-85BF-439F-A4D1-A2CD0613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044A3FB-01FE-4CB2-BCB8-81C4B78E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DF5837-41E9-4883-95E2-440EDE96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0CE502B-4FD6-486F-857D-B49DCA2A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2EA74AF-4DC3-4A73-BB10-2CB4C232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419C19-3AC1-4DEF-8A20-480C31C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5242B39-4B89-49D3-A42D-E87770B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3852875-E091-47CA-9E56-6DB6948D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C600997-684D-4B6F-ACD7-7029304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2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0BBC0A-2E57-4B49-AA8C-108A9365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5E4FC68-A622-4D2F-A701-4A78C51C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EFFF1B-5DD0-4035-A61A-45E3E735B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D40333E-918E-4C28-B12B-C36E73A1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0E6BAF7-43BA-4017-B5D2-0D37EA45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3D70A64-142A-4A10-8B19-CDAB2422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2A644C-84F6-404C-AE08-509E0CFF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DC8BEC7-7E11-4087-BA5F-1255A70A8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CB1FDA0-CD2A-4167-8717-6130594A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ED2BC55-B400-48E0-B1AD-7DF2EFFD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F9319BD-E4AA-427D-A68C-E98B2F71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F352765-FCD9-4AB4-B602-1DA0CE37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4C4DB-8A06-4513-AE57-BD90EDD1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CE8B964-14D7-476E-8951-9B0196AA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4B32830-A370-4710-8E08-632E8C05D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9126-C6FF-42F4-8612-CBDFEF8D6FC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13262A2-7B44-4B92-8A15-1A7C22C6B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85B9C3-466B-49D3-85FA-54A24A313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3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RGB%E8%89%B2%E5%BD%A9%E6%A8%A1%E5%BC%8F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hyperlink" Target="https://baike.baidu.com/item/%E9%A2%9C%E8%89%B2%E7%B3%BB%E7%BB%9F/3177592" TargetMode="External"/><Relationship Id="rId4" Type="http://schemas.openxmlformats.org/officeDocument/2006/relationships/hyperlink" Target="https://baike.baidu.com/item/%E9%80%9A%E9%81%9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">
            <a:extLst>
              <a:ext uri="{FF2B5EF4-FFF2-40B4-BE49-F238E27FC236}">
                <a16:creationId xmlns="" xmlns:a16="http://schemas.microsoft.com/office/drawing/2014/main" id="{AB135403-2EFF-415F-95C5-575BC6D11760}"/>
              </a:ext>
            </a:extLst>
          </p:cNvPr>
          <p:cNvSpPr txBox="1"/>
          <p:nvPr/>
        </p:nvSpPr>
        <p:spPr>
          <a:xfrm>
            <a:off x="5840422" y="6280425"/>
            <a:ext cx="67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b="1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声明</a:t>
            </a:r>
            <a:r>
              <a:rPr kumimoji="1" lang="en-US" altLang="zh-CN" sz="1200" b="1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:</a:t>
            </a:r>
            <a:r>
              <a:rPr kumimoji="1" lang="zh-CN" altLang="en-US" sz="1200" b="1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此辅助只是用于学习交流，而不用于微信跳一跳刷分，思路来自</a:t>
            </a:r>
            <a:r>
              <a:rPr kumimoji="1" lang="en-US" altLang="zh-CN" sz="1200" b="1" dirty="0" err="1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git</a:t>
            </a:r>
            <a:r>
              <a:rPr kumimoji="1" lang="zh-CN" altLang="en-US" sz="1200" b="1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的一个项目，</a:t>
            </a:r>
            <a:endParaRPr kumimoji="1" lang="en-US" altLang="zh-CN" sz="1200" b="1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kumimoji="1" lang="zh-CN" altLang="en-US" sz="1200" b="1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地址为：</a:t>
            </a:r>
            <a:r>
              <a:rPr kumimoji="1" lang="en-US" altLang="zh-CN" sz="12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https://github.com/wangshub/wechat_jump_game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="" xmlns:a16="http://schemas.microsoft.com/office/drawing/2014/main" id="{F1185B48-F0D6-4919-8EC9-1A81CB300A29}"/>
              </a:ext>
            </a:extLst>
          </p:cNvPr>
          <p:cNvSpPr txBox="1"/>
          <p:nvPr/>
        </p:nvSpPr>
        <p:spPr>
          <a:xfrm>
            <a:off x="2339317" y="2298304"/>
            <a:ext cx="82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5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微信跳一跳辅助</a:t>
            </a:r>
            <a:endParaRPr kumimoji="1" lang="zh-CN" alt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D41D1FF-D527-4A3C-B06E-787B6946174C}"/>
              </a:ext>
            </a:extLst>
          </p:cNvPr>
          <p:cNvGrpSpPr/>
          <p:nvPr/>
        </p:nvGrpSpPr>
        <p:grpSpPr>
          <a:xfrm>
            <a:off x="4194884" y="4578402"/>
            <a:ext cx="4514022" cy="656824"/>
            <a:chOff x="4444813" y="3509372"/>
            <a:chExt cx="2752197" cy="365390"/>
          </a:xfrm>
        </p:grpSpPr>
        <p:sp>
          <p:nvSpPr>
            <p:cNvPr id="19" name="圆角矩形 45">
              <a:extLst>
                <a:ext uri="{FF2B5EF4-FFF2-40B4-BE49-F238E27FC236}">
                  <a16:creationId xmlns="" xmlns:a16="http://schemas.microsoft.com/office/drawing/2014/main" id="{8A79E1F4-65AD-4962-87EF-F12E0AFB82FC}"/>
                </a:ext>
              </a:extLst>
            </p:cNvPr>
            <p:cNvSpPr/>
            <p:nvPr/>
          </p:nvSpPr>
          <p:spPr>
            <a:xfrm>
              <a:off x="4560079" y="3509372"/>
              <a:ext cx="2636931" cy="36539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335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TextBox 13">
              <a:extLst>
                <a:ext uri="{FF2B5EF4-FFF2-40B4-BE49-F238E27FC236}">
                  <a16:creationId xmlns="" xmlns:a16="http://schemas.microsoft.com/office/drawing/2014/main" id="{9CAEB43C-DACF-4907-807B-DE1DA1CFBC18}"/>
                </a:ext>
              </a:extLst>
            </p:cNvPr>
            <p:cNvSpPr txBox="1"/>
            <p:nvPr/>
          </p:nvSpPr>
          <p:spPr>
            <a:xfrm>
              <a:off x="4444813" y="3590261"/>
              <a:ext cx="2752197" cy="284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65" dirty="0" smtClean="0">
                  <a:solidFill>
                    <a:srgbClr val="1A1A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小组成员：</a:t>
              </a:r>
              <a:r>
                <a:rPr lang="zh-CN" altLang="en-US" sz="1865" dirty="0">
                  <a:solidFill>
                    <a:srgbClr val="1A1A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张子</a:t>
              </a:r>
              <a:r>
                <a:rPr lang="zh-CN" altLang="en-US" sz="1865" dirty="0" smtClean="0">
                  <a:solidFill>
                    <a:srgbClr val="1A1A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垚 李宝伟 何湛辉</a:t>
              </a:r>
              <a:endParaRPr lang="zh-CN" altLang="en-US" sz="1865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9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3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886C7D4-5C40-456B-B581-5AC1279F50CB}"/>
              </a:ext>
            </a:extLst>
          </p:cNvPr>
          <p:cNvGrpSpPr/>
          <p:nvPr/>
        </p:nvGrpSpPr>
        <p:grpSpPr>
          <a:xfrm>
            <a:off x="345161" y="1230269"/>
            <a:ext cx="4710085" cy="4162925"/>
            <a:chOff x="846089" y="1620286"/>
            <a:chExt cx="3437713" cy="3038362"/>
          </a:xfrm>
        </p:grpSpPr>
        <p:sp>
          <p:nvSpPr>
            <p:cNvPr id="66" name="Freeform 19">
              <a:extLst>
                <a:ext uri="{FF2B5EF4-FFF2-40B4-BE49-F238E27FC236}">
                  <a16:creationId xmlns="" xmlns:a16="http://schemas.microsoft.com/office/drawing/2014/main" id="{50FBFB88-64AA-4B7D-9980-94764513E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6866" y="2894825"/>
              <a:ext cx="208756" cy="210659"/>
            </a:xfrm>
            <a:custGeom>
              <a:avLst/>
              <a:gdLst>
                <a:gd name="T0" fmla="*/ 248 w 283"/>
                <a:gd name="T1" fmla="*/ 143 h 285"/>
                <a:gd name="T2" fmla="*/ 247 w 283"/>
                <a:gd name="T3" fmla="*/ 123 h 285"/>
                <a:gd name="T4" fmla="*/ 283 w 283"/>
                <a:gd name="T5" fmla="*/ 102 h 285"/>
                <a:gd name="T6" fmla="*/ 247 w 283"/>
                <a:gd name="T7" fmla="*/ 40 h 285"/>
                <a:gd name="T8" fmla="*/ 211 w 283"/>
                <a:gd name="T9" fmla="*/ 61 h 285"/>
                <a:gd name="T10" fmla="*/ 177 w 283"/>
                <a:gd name="T11" fmla="*/ 42 h 285"/>
                <a:gd name="T12" fmla="*/ 177 w 283"/>
                <a:gd name="T13" fmla="*/ 0 h 285"/>
                <a:gd name="T14" fmla="*/ 106 w 283"/>
                <a:gd name="T15" fmla="*/ 0 h 285"/>
                <a:gd name="T16" fmla="*/ 106 w 283"/>
                <a:gd name="T17" fmla="*/ 42 h 285"/>
                <a:gd name="T18" fmla="*/ 72 w 283"/>
                <a:gd name="T19" fmla="*/ 61 h 285"/>
                <a:gd name="T20" fmla="*/ 36 w 283"/>
                <a:gd name="T21" fmla="*/ 40 h 285"/>
                <a:gd name="T22" fmla="*/ 0 w 283"/>
                <a:gd name="T23" fmla="*/ 102 h 285"/>
                <a:gd name="T24" fmla="*/ 36 w 283"/>
                <a:gd name="T25" fmla="*/ 123 h 285"/>
                <a:gd name="T26" fmla="*/ 34 w 283"/>
                <a:gd name="T27" fmla="*/ 143 h 285"/>
                <a:gd name="T28" fmla="*/ 36 w 283"/>
                <a:gd name="T29" fmla="*/ 162 h 285"/>
                <a:gd name="T30" fmla="*/ 0 w 283"/>
                <a:gd name="T31" fmla="*/ 183 h 285"/>
                <a:gd name="T32" fmla="*/ 36 w 283"/>
                <a:gd name="T33" fmla="*/ 245 h 285"/>
                <a:gd name="T34" fmla="*/ 72 w 283"/>
                <a:gd name="T35" fmla="*/ 224 h 285"/>
                <a:gd name="T36" fmla="*/ 106 w 283"/>
                <a:gd name="T37" fmla="*/ 243 h 285"/>
                <a:gd name="T38" fmla="*/ 106 w 283"/>
                <a:gd name="T39" fmla="*/ 285 h 285"/>
                <a:gd name="T40" fmla="*/ 177 w 283"/>
                <a:gd name="T41" fmla="*/ 285 h 285"/>
                <a:gd name="T42" fmla="*/ 177 w 283"/>
                <a:gd name="T43" fmla="*/ 243 h 285"/>
                <a:gd name="T44" fmla="*/ 211 w 283"/>
                <a:gd name="T45" fmla="*/ 224 h 285"/>
                <a:gd name="T46" fmla="*/ 247 w 283"/>
                <a:gd name="T47" fmla="*/ 245 h 285"/>
                <a:gd name="T48" fmla="*/ 283 w 283"/>
                <a:gd name="T49" fmla="*/ 183 h 285"/>
                <a:gd name="T50" fmla="*/ 247 w 283"/>
                <a:gd name="T51" fmla="*/ 162 h 285"/>
                <a:gd name="T52" fmla="*/ 248 w 283"/>
                <a:gd name="T53" fmla="*/ 143 h 285"/>
                <a:gd name="T54" fmla="*/ 248 w 283"/>
                <a:gd name="T55" fmla="*/ 143 h 285"/>
                <a:gd name="T56" fmla="*/ 141 w 283"/>
                <a:gd name="T57" fmla="*/ 86 h 285"/>
                <a:gd name="T58" fmla="*/ 198 w 283"/>
                <a:gd name="T59" fmla="*/ 143 h 285"/>
                <a:gd name="T60" fmla="*/ 141 w 283"/>
                <a:gd name="T61" fmla="*/ 199 h 285"/>
                <a:gd name="T62" fmla="*/ 85 w 283"/>
                <a:gd name="T63" fmla="*/ 143 h 285"/>
                <a:gd name="T64" fmla="*/ 141 w 283"/>
                <a:gd name="T65" fmla="*/ 8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285">
                  <a:moveTo>
                    <a:pt x="248" y="143"/>
                  </a:moveTo>
                  <a:cubicBezTo>
                    <a:pt x="248" y="136"/>
                    <a:pt x="248" y="129"/>
                    <a:pt x="247" y="123"/>
                  </a:cubicBezTo>
                  <a:cubicBezTo>
                    <a:pt x="283" y="102"/>
                    <a:pt x="283" y="102"/>
                    <a:pt x="283" y="102"/>
                  </a:cubicBezTo>
                  <a:cubicBezTo>
                    <a:pt x="247" y="40"/>
                    <a:pt x="247" y="40"/>
                    <a:pt x="247" y="40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01" y="53"/>
                    <a:pt x="190" y="46"/>
                    <a:pt x="177" y="42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93" y="46"/>
                    <a:pt x="82" y="53"/>
                    <a:pt x="72" y="6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5" y="129"/>
                    <a:pt x="34" y="136"/>
                    <a:pt x="34" y="143"/>
                  </a:cubicBezTo>
                  <a:cubicBezTo>
                    <a:pt x="34" y="149"/>
                    <a:pt x="35" y="156"/>
                    <a:pt x="36" y="162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82" y="232"/>
                    <a:pt x="93" y="239"/>
                    <a:pt x="106" y="243"/>
                  </a:cubicBezTo>
                  <a:cubicBezTo>
                    <a:pt x="106" y="285"/>
                    <a:pt x="106" y="285"/>
                    <a:pt x="106" y="285"/>
                  </a:cubicBezTo>
                  <a:cubicBezTo>
                    <a:pt x="177" y="285"/>
                    <a:pt x="177" y="285"/>
                    <a:pt x="177" y="285"/>
                  </a:cubicBezTo>
                  <a:cubicBezTo>
                    <a:pt x="177" y="243"/>
                    <a:pt x="177" y="243"/>
                    <a:pt x="177" y="243"/>
                  </a:cubicBezTo>
                  <a:cubicBezTo>
                    <a:pt x="190" y="239"/>
                    <a:pt x="201" y="232"/>
                    <a:pt x="211" y="224"/>
                  </a:cubicBezTo>
                  <a:cubicBezTo>
                    <a:pt x="247" y="245"/>
                    <a:pt x="247" y="245"/>
                    <a:pt x="247" y="245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48" y="156"/>
                    <a:pt x="248" y="149"/>
                    <a:pt x="248" y="143"/>
                  </a:cubicBezTo>
                  <a:cubicBezTo>
                    <a:pt x="248" y="143"/>
                    <a:pt x="248" y="143"/>
                    <a:pt x="248" y="143"/>
                  </a:cubicBezTo>
                  <a:close/>
                  <a:moveTo>
                    <a:pt x="141" y="86"/>
                  </a:moveTo>
                  <a:cubicBezTo>
                    <a:pt x="173" y="86"/>
                    <a:pt x="198" y="111"/>
                    <a:pt x="198" y="143"/>
                  </a:cubicBezTo>
                  <a:cubicBezTo>
                    <a:pt x="198" y="174"/>
                    <a:pt x="173" y="199"/>
                    <a:pt x="141" y="199"/>
                  </a:cubicBezTo>
                  <a:cubicBezTo>
                    <a:pt x="110" y="199"/>
                    <a:pt x="85" y="174"/>
                    <a:pt x="85" y="143"/>
                  </a:cubicBezTo>
                  <a:cubicBezTo>
                    <a:pt x="85" y="111"/>
                    <a:pt x="110" y="86"/>
                    <a:pt x="141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="" xmlns:a16="http://schemas.microsoft.com/office/drawing/2014/main" id="{25B351B2-77F6-45F3-A778-60C7B459B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686" y="1747614"/>
              <a:ext cx="225116" cy="201407"/>
            </a:xfrm>
            <a:custGeom>
              <a:avLst/>
              <a:gdLst>
                <a:gd name="T0" fmla="*/ 248 w 257"/>
                <a:gd name="T1" fmla="*/ 193 h 230"/>
                <a:gd name="T2" fmla="*/ 231 w 257"/>
                <a:gd name="T3" fmla="*/ 178 h 230"/>
                <a:gd name="T4" fmla="*/ 188 w 257"/>
                <a:gd name="T5" fmla="*/ 161 h 230"/>
                <a:gd name="T6" fmla="*/ 186 w 257"/>
                <a:gd name="T7" fmla="*/ 160 h 230"/>
                <a:gd name="T8" fmla="*/ 186 w 257"/>
                <a:gd name="T9" fmla="*/ 160 h 230"/>
                <a:gd name="T10" fmla="*/ 169 w 257"/>
                <a:gd name="T11" fmla="*/ 148 h 230"/>
                <a:gd name="T12" fmla="*/ 169 w 257"/>
                <a:gd name="T13" fmla="*/ 148 h 230"/>
                <a:gd name="T14" fmla="*/ 169 w 257"/>
                <a:gd name="T15" fmla="*/ 148 h 230"/>
                <a:gd name="T16" fmla="*/ 169 w 257"/>
                <a:gd name="T17" fmla="*/ 147 h 230"/>
                <a:gd name="T18" fmla="*/ 168 w 257"/>
                <a:gd name="T19" fmla="*/ 147 h 230"/>
                <a:gd name="T20" fmla="*/ 168 w 257"/>
                <a:gd name="T21" fmla="*/ 147 h 230"/>
                <a:gd name="T22" fmla="*/ 168 w 257"/>
                <a:gd name="T23" fmla="*/ 147 h 230"/>
                <a:gd name="T24" fmla="*/ 168 w 257"/>
                <a:gd name="T25" fmla="*/ 147 h 230"/>
                <a:gd name="T26" fmla="*/ 165 w 257"/>
                <a:gd name="T27" fmla="*/ 145 h 230"/>
                <a:gd name="T28" fmla="*/ 165 w 257"/>
                <a:gd name="T29" fmla="*/ 145 h 230"/>
                <a:gd name="T30" fmla="*/ 165 w 257"/>
                <a:gd name="T31" fmla="*/ 145 h 230"/>
                <a:gd name="T32" fmla="*/ 165 w 257"/>
                <a:gd name="T33" fmla="*/ 145 h 230"/>
                <a:gd name="T34" fmla="*/ 165 w 257"/>
                <a:gd name="T35" fmla="*/ 145 h 230"/>
                <a:gd name="T36" fmla="*/ 165 w 257"/>
                <a:gd name="T37" fmla="*/ 145 h 230"/>
                <a:gd name="T38" fmla="*/ 165 w 257"/>
                <a:gd name="T39" fmla="*/ 145 h 230"/>
                <a:gd name="T40" fmla="*/ 163 w 257"/>
                <a:gd name="T41" fmla="*/ 144 h 230"/>
                <a:gd name="T42" fmla="*/ 160 w 257"/>
                <a:gd name="T43" fmla="*/ 134 h 230"/>
                <a:gd name="T44" fmla="*/ 159 w 257"/>
                <a:gd name="T45" fmla="*/ 132 h 230"/>
                <a:gd name="T46" fmla="*/ 159 w 257"/>
                <a:gd name="T47" fmla="*/ 123 h 230"/>
                <a:gd name="T48" fmla="*/ 161 w 257"/>
                <a:gd name="T49" fmla="*/ 121 h 230"/>
                <a:gd name="T50" fmla="*/ 165 w 257"/>
                <a:gd name="T51" fmla="*/ 108 h 230"/>
                <a:gd name="T52" fmla="*/ 172 w 257"/>
                <a:gd name="T53" fmla="*/ 96 h 230"/>
                <a:gd name="T54" fmla="*/ 175 w 257"/>
                <a:gd name="T55" fmla="*/ 72 h 230"/>
                <a:gd name="T56" fmla="*/ 172 w 257"/>
                <a:gd name="T57" fmla="*/ 74 h 230"/>
                <a:gd name="T58" fmla="*/ 174 w 257"/>
                <a:gd name="T59" fmla="*/ 56 h 230"/>
                <a:gd name="T60" fmla="*/ 169 w 257"/>
                <a:gd name="T61" fmla="*/ 21 h 230"/>
                <a:gd name="T62" fmla="*/ 155 w 257"/>
                <a:gd name="T63" fmla="*/ 9 h 230"/>
                <a:gd name="T64" fmla="*/ 146 w 257"/>
                <a:gd name="T65" fmla="*/ 4 h 230"/>
                <a:gd name="T66" fmla="*/ 104 w 257"/>
                <a:gd name="T67" fmla="*/ 4 h 230"/>
                <a:gd name="T68" fmla="*/ 83 w 257"/>
                <a:gd name="T69" fmla="*/ 19 h 230"/>
                <a:gd name="T70" fmla="*/ 77 w 257"/>
                <a:gd name="T71" fmla="*/ 56 h 230"/>
                <a:gd name="T72" fmla="*/ 80 w 257"/>
                <a:gd name="T73" fmla="*/ 69 h 230"/>
                <a:gd name="T74" fmla="*/ 80 w 257"/>
                <a:gd name="T75" fmla="*/ 72 h 230"/>
                <a:gd name="T76" fmla="*/ 79 w 257"/>
                <a:gd name="T77" fmla="*/ 72 h 230"/>
                <a:gd name="T78" fmla="*/ 82 w 257"/>
                <a:gd name="T79" fmla="*/ 96 h 230"/>
                <a:gd name="T80" fmla="*/ 89 w 257"/>
                <a:gd name="T81" fmla="*/ 108 h 230"/>
                <a:gd name="T82" fmla="*/ 93 w 257"/>
                <a:gd name="T83" fmla="*/ 121 h 230"/>
                <a:gd name="T84" fmla="*/ 95 w 257"/>
                <a:gd name="T85" fmla="*/ 124 h 230"/>
                <a:gd name="T86" fmla="*/ 96 w 257"/>
                <a:gd name="T87" fmla="*/ 130 h 230"/>
                <a:gd name="T88" fmla="*/ 97 w 257"/>
                <a:gd name="T89" fmla="*/ 134 h 230"/>
                <a:gd name="T90" fmla="*/ 95 w 257"/>
                <a:gd name="T91" fmla="*/ 134 h 230"/>
                <a:gd name="T92" fmla="*/ 91 w 257"/>
                <a:gd name="T93" fmla="*/ 145 h 230"/>
                <a:gd name="T94" fmla="*/ 91 w 257"/>
                <a:gd name="T95" fmla="*/ 144 h 230"/>
                <a:gd name="T96" fmla="*/ 87 w 257"/>
                <a:gd name="T97" fmla="*/ 147 h 230"/>
                <a:gd name="T98" fmla="*/ 69 w 257"/>
                <a:gd name="T99" fmla="*/ 159 h 230"/>
                <a:gd name="T100" fmla="*/ 69 w 257"/>
                <a:gd name="T101" fmla="*/ 159 h 230"/>
                <a:gd name="T102" fmla="*/ 69 w 257"/>
                <a:gd name="T103" fmla="*/ 160 h 230"/>
                <a:gd name="T104" fmla="*/ 69 w 257"/>
                <a:gd name="T105" fmla="*/ 160 h 230"/>
                <a:gd name="T106" fmla="*/ 67 w 257"/>
                <a:gd name="T107" fmla="*/ 161 h 230"/>
                <a:gd name="T108" fmla="*/ 24 w 257"/>
                <a:gd name="T109" fmla="*/ 178 h 230"/>
                <a:gd name="T110" fmla="*/ 8 w 257"/>
                <a:gd name="T111" fmla="*/ 193 h 230"/>
                <a:gd name="T112" fmla="*/ 0 w 257"/>
                <a:gd name="T113" fmla="*/ 230 h 230"/>
                <a:gd name="T114" fmla="*/ 257 w 257"/>
                <a:gd name="T115" fmla="*/ 230 h 230"/>
                <a:gd name="T116" fmla="*/ 248 w 257"/>
                <a:gd name="T117" fmla="*/ 19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230">
                  <a:moveTo>
                    <a:pt x="248" y="193"/>
                  </a:moveTo>
                  <a:cubicBezTo>
                    <a:pt x="248" y="182"/>
                    <a:pt x="240" y="181"/>
                    <a:pt x="231" y="178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7" y="160"/>
                    <a:pt x="187" y="160"/>
                    <a:pt x="186" y="160"/>
                  </a:cubicBezTo>
                  <a:cubicBezTo>
                    <a:pt x="186" y="160"/>
                    <a:pt x="186" y="160"/>
                    <a:pt x="186" y="160"/>
                  </a:cubicBezTo>
                  <a:cubicBezTo>
                    <a:pt x="178" y="156"/>
                    <a:pt x="172" y="151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7"/>
                    <a:pt x="169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7" y="145"/>
                    <a:pt x="166" y="144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4" y="145"/>
                    <a:pt x="164" y="145"/>
                    <a:pt x="163" y="144"/>
                  </a:cubicBezTo>
                  <a:cubicBezTo>
                    <a:pt x="162" y="140"/>
                    <a:pt x="160" y="134"/>
                    <a:pt x="160" y="134"/>
                  </a:cubicBezTo>
                  <a:cubicBezTo>
                    <a:pt x="160" y="132"/>
                    <a:pt x="158" y="136"/>
                    <a:pt x="159" y="132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0" y="123"/>
                    <a:pt x="161" y="122"/>
                    <a:pt x="161" y="121"/>
                  </a:cubicBezTo>
                  <a:cubicBezTo>
                    <a:pt x="164" y="118"/>
                    <a:pt x="164" y="110"/>
                    <a:pt x="165" y="108"/>
                  </a:cubicBezTo>
                  <a:cubicBezTo>
                    <a:pt x="167" y="106"/>
                    <a:pt x="170" y="105"/>
                    <a:pt x="172" y="96"/>
                  </a:cubicBezTo>
                  <a:cubicBezTo>
                    <a:pt x="175" y="86"/>
                    <a:pt x="179" y="72"/>
                    <a:pt x="175" y="72"/>
                  </a:cubicBezTo>
                  <a:cubicBezTo>
                    <a:pt x="174" y="72"/>
                    <a:pt x="173" y="73"/>
                    <a:pt x="172" y="74"/>
                  </a:cubicBezTo>
                  <a:cubicBezTo>
                    <a:pt x="173" y="70"/>
                    <a:pt x="174" y="62"/>
                    <a:pt x="174" y="56"/>
                  </a:cubicBezTo>
                  <a:cubicBezTo>
                    <a:pt x="175" y="48"/>
                    <a:pt x="173" y="29"/>
                    <a:pt x="169" y="21"/>
                  </a:cubicBezTo>
                  <a:cubicBezTo>
                    <a:pt x="166" y="17"/>
                    <a:pt x="161" y="12"/>
                    <a:pt x="155" y="9"/>
                  </a:cubicBezTo>
                  <a:cubicBezTo>
                    <a:pt x="152" y="7"/>
                    <a:pt x="149" y="5"/>
                    <a:pt x="146" y="4"/>
                  </a:cubicBezTo>
                  <a:cubicBezTo>
                    <a:pt x="138" y="0"/>
                    <a:pt x="112" y="2"/>
                    <a:pt x="104" y="4"/>
                  </a:cubicBezTo>
                  <a:cubicBezTo>
                    <a:pt x="94" y="6"/>
                    <a:pt x="87" y="12"/>
                    <a:pt x="83" y="19"/>
                  </a:cubicBezTo>
                  <a:cubicBezTo>
                    <a:pt x="78" y="27"/>
                    <a:pt x="76" y="49"/>
                    <a:pt x="77" y="56"/>
                  </a:cubicBezTo>
                  <a:cubicBezTo>
                    <a:pt x="77" y="60"/>
                    <a:pt x="79" y="66"/>
                    <a:pt x="80" y="69"/>
                  </a:cubicBezTo>
                  <a:cubicBezTo>
                    <a:pt x="80" y="71"/>
                    <a:pt x="80" y="71"/>
                    <a:pt x="80" y="72"/>
                  </a:cubicBezTo>
                  <a:cubicBezTo>
                    <a:pt x="80" y="72"/>
                    <a:pt x="80" y="72"/>
                    <a:pt x="79" y="72"/>
                  </a:cubicBezTo>
                  <a:cubicBezTo>
                    <a:pt x="76" y="72"/>
                    <a:pt x="79" y="86"/>
                    <a:pt x="82" y="96"/>
                  </a:cubicBezTo>
                  <a:cubicBezTo>
                    <a:pt x="85" y="105"/>
                    <a:pt x="87" y="106"/>
                    <a:pt x="89" y="108"/>
                  </a:cubicBezTo>
                  <a:cubicBezTo>
                    <a:pt x="90" y="110"/>
                    <a:pt x="90" y="118"/>
                    <a:pt x="93" y="121"/>
                  </a:cubicBezTo>
                  <a:cubicBezTo>
                    <a:pt x="94" y="122"/>
                    <a:pt x="94" y="123"/>
                    <a:pt x="95" y="124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6" y="133"/>
                    <a:pt x="95" y="132"/>
                    <a:pt x="95" y="134"/>
                  </a:cubicBezTo>
                  <a:cubicBezTo>
                    <a:pt x="94" y="137"/>
                    <a:pt x="93" y="141"/>
                    <a:pt x="91" y="14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3"/>
                    <a:pt x="88" y="144"/>
                    <a:pt x="87" y="147"/>
                  </a:cubicBezTo>
                  <a:cubicBezTo>
                    <a:pt x="85" y="150"/>
                    <a:pt x="78" y="155"/>
                    <a:pt x="69" y="159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8" y="160"/>
                    <a:pt x="67" y="161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15" y="181"/>
                    <a:pt x="8" y="182"/>
                    <a:pt x="8" y="193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257" y="230"/>
                    <a:pt x="257" y="230"/>
                    <a:pt x="257" y="230"/>
                  </a:cubicBezTo>
                  <a:cubicBezTo>
                    <a:pt x="248" y="193"/>
                    <a:pt x="248" y="193"/>
                    <a:pt x="248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8" name="Freeform 21">
              <a:extLst>
                <a:ext uri="{FF2B5EF4-FFF2-40B4-BE49-F238E27FC236}">
                  <a16:creationId xmlns="" xmlns:a16="http://schemas.microsoft.com/office/drawing/2014/main" id="{F41DC44E-DB24-4CC8-972B-8A2ABA351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005" y="3449233"/>
              <a:ext cx="196477" cy="196504"/>
            </a:xfrm>
            <a:custGeom>
              <a:avLst/>
              <a:gdLst>
                <a:gd name="T0" fmla="*/ 278 w 288"/>
                <a:gd name="T1" fmla="*/ 11 h 288"/>
                <a:gd name="T2" fmla="*/ 278 w 288"/>
                <a:gd name="T3" fmla="*/ 48 h 288"/>
                <a:gd name="T4" fmla="*/ 265 w 288"/>
                <a:gd name="T5" fmla="*/ 61 h 288"/>
                <a:gd name="T6" fmla="*/ 227 w 288"/>
                <a:gd name="T7" fmla="*/ 23 h 288"/>
                <a:gd name="T8" fmla="*/ 240 w 288"/>
                <a:gd name="T9" fmla="*/ 11 h 288"/>
                <a:gd name="T10" fmla="*/ 278 w 288"/>
                <a:gd name="T11" fmla="*/ 11 h 288"/>
                <a:gd name="T12" fmla="*/ 89 w 288"/>
                <a:gd name="T13" fmla="*/ 162 h 288"/>
                <a:gd name="T14" fmla="*/ 89 w 288"/>
                <a:gd name="T15" fmla="*/ 162 h 288"/>
                <a:gd name="T16" fmla="*/ 76 w 288"/>
                <a:gd name="T17" fmla="*/ 212 h 288"/>
                <a:gd name="T18" fmla="*/ 126 w 288"/>
                <a:gd name="T19" fmla="*/ 200 h 288"/>
                <a:gd name="T20" fmla="*/ 253 w 288"/>
                <a:gd name="T21" fmla="*/ 74 h 288"/>
                <a:gd name="T22" fmla="*/ 215 w 288"/>
                <a:gd name="T23" fmla="*/ 36 h 288"/>
                <a:gd name="T24" fmla="*/ 89 w 288"/>
                <a:gd name="T25" fmla="*/ 162 h 288"/>
                <a:gd name="T26" fmla="*/ 214 w 288"/>
                <a:gd name="T27" fmla="*/ 137 h 288"/>
                <a:gd name="T28" fmla="*/ 214 w 288"/>
                <a:gd name="T29" fmla="*/ 137 h 288"/>
                <a:gd name="T30" fmla="*/ 214 w 288"/>
                <a:gd name="T31" fmla="*/ 252 h 288"/>
                <a:gd name="T32" fmla="*/ 36 w 288"/>
                <a:gd name="T33" fmla="*/ 252 h 288"/>
                <a:gd name="T34" fmla="*/ 36 w 288"/>
                <a:gd name="T35" fmla="*/ 74 h 288"/>
                <a:gd name="T36" fmla="*/ 151 w 288"/>
                <a:gd name="T37" fmla="*/ 74 h 288"/>
                <a:gd name="T38" fmla="*/ 187 w 288"/>
                <a:gd name="T39" fmla="*/ 38 h 288"/>
                <a:gd name="T40" fmla="*/ 0 w 288"/>
                <a:gd name="T41" fmla="*/ 38 h 288"/>
                <a:gd name="T42" fmla="*/ 0 w 288"/>
                <a:gd name="T43" fmla="*/ 288 h 288"/>
                <a:gd name="T44" fmla="*/ 250 w 288"/>
                <a:gd name="T45" fmla="*/ 288 h 288"/>
                <a:gd name="T46" fmla="*/ 250 w 288"/>
                <a:gd name="T47" fmla="*/ 101 h 288"/>
                <a:gd name="T48" fmla="*/ 214 w 288"/>
                <a:gd name="T49" fmla="*/ 13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288">
                  <a:moveTo>
                    <a:pt x="278" y="11"/>
                  </a:moveTo>
                  <a:cubicBezTo>
                    <a:pt x="288" y="21"/>
                    <a:pt x="288" y="38"/>
                    <a:pt x="278" y="48"/>
                  </a:cubicBezTo>
                  <a:cubicBezTo>
                    <a:pt x="265" y="61"/>
                    <a:pt x="265" y="61"/>
                    <a:pt x="265" y="61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40" y="11"/>
                    <a:pt x="240" y="11"/>
                    <a:pt x="240" y="11"/>
                  </a:cubicBezTo>
                  <a:cubicBezTo>
                    <a:pt x="250" y="0"/>
                    <a:pt x="267" y="0"/>
                    <a:pt x="278" y="11"/>
                  </a:cubicBezTo>
                  <a:close/>
                  <a:moveTo>
                    <a:pt x="89" y="162"/>
                  </a:moveTo>
                  <a:cubicBezTo>
                    <a:pt x="89" y="162"/>
                    <a:pt x="89" y="162"/>
                    <a:pt x="89" y="162"/>
                  </a:cubicBezTo>
                  <a:cubicBezTo>
                    <a:pt x="76" y="212"/>
                    <a:pt x="76" y="212"/>
                    <a:pt x="76" y="212"/>
                  </a:cubicBezTo>
                  <a:cubicBezTo>
                    <a:pt x="126" y="200"/>
                    <a:pt x="126" y="200"/>
                    <a:pt x="126" y="200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89" y="162"/>
                    <a:pt x="89" y="162"/>
                    <a:pt x="89" y="162"/>
                  </a:cubicBezTo>
                  <a:close/>
                  <a:moveTo>
                    <a:pt x="214" y="137"/>
                  </a:moveTo>
                  <a:cubicBezTo>
                    <a:pt x="214" y="137"/>
                    <a:pt x="214" y="137"/>
                    <a:pt x="214" y="137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50" y="288"/>
                    <a:pt x="250" y="288"/>
                    <a:pt x="250" y="288"/>
                  </a:cubicBezTo>
                  <a:cubicBezTo>
                    <a:pt x="250" y="101"/>
                    <a:pt x="250" y="101"/>
                    <a:pt x="250" y="101"/>
                  </a:cubicBezTo>
                  <a:lnTo>
                    <a:pt x="214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7" name="TextBox 25">
              <a:extLst>
                <a:ext uri="{FF2B5EF4-FFF2-40B4-BE49-F238E27FC236}">
                  <a16:creationId xmlns="" xmlns:a16="http://schemas.microsoft.com/office/drawing/2014/main" id="{90FEE338-8C36-4B25-9CBC-352E5467E861}"/>
                </a:ext>
              </a:extLst>
            </p:cNvPr>
            <p:cNvSpPr txBox="1"/>
            <p:nvPr/>
          </p:nvSpPr>
          <p:spPr>
            <a:xfrm>
              <a:off x="846089" y="1620286"/>
              <a:ext cx="2220501" cy="336952"/>
            </a:xfrm>
            <a:prstGeom prst="rect">
              <a:avLst/>
            </a:prstGeom>
            <a:noFill/>
          </p:spPr>
          <p:txBody>
            <a:bodyPr wrap="square" lIns="86689" tIns="0" rIns="86689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  <a:sym typeface="FZHei-B01S" panose="02010601030101010101" pitchFamily="2" charset="-122"/>
                </a:rPr>
                <a:t>流程分析</a:t>
              </a:r>
              <a:endPara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8" name="TextBox 26">
              <a:extLst>
                <a:ext uri="{FF2B5EF4-FFF2-40B4-BE49-F238E27FC236}">
                  <a16:creationId xmlns="" xmlns:a16="http://schemas.microsoft.com/office/drawing/2014/main" id="{13B2F585-0159-4376-AAD0-12856AEF5227}"/>
                </a:ext>
              </a:extLst>
            </p:cNvPr>
            <p:cNvSpPr txBox="1"/>
            <p:nvPr/>
          </p:nvSpPr>
          <p:spPr>
            <a:xfrm>
              <a:off x="846790" y="1966535"/>
              <a:ext cx="2807234" cy="2692113"/>
            </a:xfrm>
            <a:prstGeom prst="rect">
              <a:avLst/>
            </a:prstGeom>
            <a:noFill/>
          </p:spPr>
          <p:txBody>
            <a:bodyPr wrap="square" lIns="86689" tIns="43345" rIns="86689" bIns="43345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从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1/3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到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2/3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h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开始，以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50px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的步长，找到一条非纯色的线。从这个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h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开始，一条横线一条横线分析，遇到与棋子底盘颜色相同的颜色，进行统计分析。对每个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X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值求和及对该颜色的出现的次数记录下来。然后求出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X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的值的平均值，即为棋子的所在的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X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坐标。对于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Y,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只要记录出现该颜色的最大值即可，然后对其进行一定的修正即可。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C886D1DC-4EF8-4C08-98CE-350C2C20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识别棋子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1">
            <a:extLst>
              <a:ext uri="{FF2B5EF4-FFF2-40B4-BE49-F238E27FC236}">
                <a16:creationId xmlns="" xmlns:a16="http://schemas.microsoft.com/office/drawing/2014/main" id="{DF1F4186-9FC1-4AC8-BF65-C54B839D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28" y="220663"/>
            <a:ext cx="3568722" cy="63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886C7D4-5C40-456B-B581-5AC1279F50CB}"/>
              </a:ext>
            </a:extLst>
          </p:cNvPr>
          <p:cNvGrpSpPr/>
          <p:nvPr/>
        </p:nvGrpSpPr>
        <p:grpSpPr>
          <a:xfrm>
            <a:off x="345161" y="1230269"/>
            <a:ext cx="4710085" cy="3802827"/>
            <a:chOff x="846089" y="1620286"/>
            <a:chExt cx="3437713" cy="2775540"/>
          </a:xfrm>
        </p:grpSpPr>
        <p:sp>
          <p:nvSpPr>
            <p:cNvPr id="66" name="Freeform 19">
              <a:extLst>
                <a:ext uri="{FF2B5EF4-FFF2-40B4-BE49-F238E27FC236}">
                  <a16:creationId xmlns="" xmlns:a16="http://schemas.microsoft.com/office/drawing/2014/main" id="{50FBFB88-64AA-4B7D-9980-94764513E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6866" y="2894825"/>
              <a:ext cx="208756" cy="210659"/>
            </a:xfrm>
            <a:custGeom>
              <a:avLst/>
              <a:gdLst>
                <a:gd name="T0" fmla="*/ 248 w 283"/>
                <a:gd name="T1" fmla="*/ 143 h 285"/>
                <a:gd name="T2" fmla="*/ 247 w 283"/>
                <a:gd name="T3" fmla="*/ 123 h 285"/>
                <a:gd name="T4" fmla="*/ 283 w 283"/>
                <a:gd name="T5" fmla="*/ 102 h 285"/>
                <a:gd name="T6" fmla="*/ 247 w 283"/>
                <a:gd name="T7" fmla="*/ 40 h 285"/>
                <a:gd name="T8" fmla="*/ 211 w 283"/>
                <a:gd name="T9" fmla="*/ 61 h 285"/>
                <a:gd name="T10" fmla="*/ 177 w 283"/>
                <a:gd name="T11" fmla="*/ 42 h 285"/>
                <a:gd name="T12" fmla="*/ 177 w 283"/>
                <a:gd name="T13" fmla="*/ 0 h 285"/>
                <a:gd name="T14" fmla="*/ 106 w 283"/>
                <a:gd name="T15" fmla="*/ 0 h 285"/>
                <a:gd name="T16" fmla="*/ 106 w 283"/>
                <a:gd name="T17" fmla="*/ 42 h 285"/>
                <a:gd name="T18" fmla="*/ 72 w 283"/>
                <a:gd name="T19" fmla="*/ 61 h 285"/>
                <a:gd name="T20" fmla="*/ 36 w 283"/>
                <a:gd name="T21" fmla="*/ 40 h 285"/>
                <a:gd name="T22" fmla="*/ 0 w 283"/>
                <a:gd name="T23" fmla="*/ 102 h 285"/>
                <a:gd name="T24" fmla="*/ 36 w 283"/>
                <a:gd name="T25" fmla="*/ 123 h 285"/>
                <a:gd name="T26" fmla="*/ 34 w 283"/>
                <a:gd name="T27" fmla="*/ 143 h 285"/>
                <a:gd name="T28" fmla="*/ 36 w 283"/>
                <a:gd name="T29" fmla="*/ 162 h 285"/>
                <a:gd name="T30" fmla="*/ 0 w 283"/>
                <a:gd name="T31" fmla="*/ 183 h 285"/>
                <a:gd name="T32" fmla="*/ 36 w 283"/>
                <a:gd name="T33" fmla="*/ 245 h 285"/>
                <a:gd name="T34" fmla="*/ 72 w 283"/>
                <a:gd name="T35" fmla="*/ 224 h 285"/>
                <a:gd name="T36" fmla="*/ 106 w 283"/>
                <a:gd name="T37" fmla="*/ 243 h 285"/>
                <a:gd name="T38" fmla="*/ 106 w 283"/>
                <a:gd name="T39" fmla="*/ 285 h 285"/>
                <a:gd name="T40" fmla="*/ 177 w 283"/>
                <a:gd name="T41" fmla="*/ 285 h 285"/>
                <a:gd name="T42" fmla="*/ 177 w 283"/>
                <a:gd name="T43" fmla="*/ 243 h 285"/>
                <a:gd name="T44" fmla="*/ 211 w 283"/>
                <a:gd name="T45" fmla="*/ 224 h 285"/>
                <a:gd name="T46" fmla="*/ 247 w 283"/>
                <a:gd name="T47" fmla="*/ 245 h 285"/>
                <a:gd name="T48" fmla="*/ 283 w 283"/>
                <a:gd name="T49" fmla="*/ 183 h 285"/>
                <a:gd name="T50" fmla="*/ 247 w 283"/>
                <a:gd name="T51" fmla="*/ 162 h 285"/>
                <a:gd name="T52" fmla="*/ 248 w 283"/>
                <a:gd name="T53" fmla="*/ 143 h 285"/>
                <a:gd name="T54" fmla="*/ 248 w 283"/>
                <a:gd name="T55" fmla="*/ 143 h 285"/>
                <a:gd name="T56" fmla="*/ 141 w 283"/>
                <a:gd name="T57" fmla="*/ 86 h 285"/>
                <a:gd name="T58" fmla="*/ 198 w 283"/>
                <a:gd name="T59" fmla="*/ 143 h 285"/>
                <a:gd name="T60" fmla="*/ 141 w 283"/>
                <a:gd name="T61" fmla="*/ 199 h 285"/>
                <a:gd name="T62" fmla="*/ 85 w 283"/>
                <a:gd name="T63" fmla="*/ 143 h 285"/>
                <a:gd name="T64" fmla="*/ 141 w 283"/>
                <a:gd name="T65" fmla="*/ 8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285">
                  <a:moveTo>
                    <a:pt x="248" y="143"/>
                  </a:moveTo>
                  <a:cubicBezTo>
                    <a:pt x="248" y="136"/>
                    <a:pt x="248" y="129"/>
                    <a:pt x="247" y="123"/>
                  </a:cubicBezTo>
                  <a:cubicBezTo>
                    <a:pt x="283" y="102"/>
                    <a:pt x="283" y="102"/>
                    <a:pt x="283" y="102"/>
                  </a:cubicBezTo>
                  <a:cubicBezTo>
                    <a:pt x="247" y="40"/>
                    <a:pt x="247" y="40"/>
                    <a:pt x="247" y="40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01" y="53"/>
                    <a:pt x="190" y="46"/>
                    <a:pt x="177" y="42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93" y="46"/>
                    <a:pt x="82" y="53"/>
                    <a:pt x="72" y="6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5" y="129"/>
                    <a:pt x="34" y="136"/>
                    <a:pt x="34" y="143"/>
                  </a:cubicBezTo>
                  <a:cubicBezTo>
                    <a:pt x="34" y="149"/>
                    <a:pt x="35" y="156"/>
                    <a:pt x="36" y="162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82" y="232"/>
                    <a:pt x="93" y="239"/>
                    <a:pt x="106" y="243"/>
                  </a:cubicBezTo>
                  <a:cubicBezTo>
                    <a:pt x="106" y="285"/>
                    <a:pt x="106" y="285"/>
                    <a:pt x="106" y="285"/>
                  </a:cubicBezTo>
                  <a:cubicBezTo>
                    <a:pt x="177" y="285"/>
                    <a:pt x="177" y="285"/>
                    <a:pt x="177" y="285"/>
                  </a:cubicBezTo>
                  <a:cubicBezTo>
                    <a:pt x="177" y="243"/>
                    <a:pt x="177" y="243"/>
                    <a:pt x="177" y="243"/>
                  </a:cubicBezTo>
                  <a:cubicBezTo>
                    <a:pt x="190" y="239"/>
                    <a:pt x="201" y="232"/>
                    <a:pt x="211" y="224"/>
                  </a:cubicBezTo>
                  <a:cubicBezTo>
                    <a:pt x="247" y="245"/>
                    <a:pt x="247" y="245"/>
                    <a:pt x="247" y="245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48" y="156"/>
                    <a:pt x="248" y="149"/>
                    <a:pt x="248" y="143"/>
                  </a:cubicBezTo>
                  <a:cubicBezTo>
                    <a:pt x="248" y="143"/>
                    <a:pt x="248" y="143"/>
                    <a:pt x="248" y="143"/>
                  </a:cubicBezTo>
                  <a:close/>
                  <a:moveTo>
                    <a:pt x="141" y="86"/>
                  </a:moveTo>
                  <a:cubicBezTo>
                    <a:pt x="173" y="86"/>
                    <a:pt x="198" y="111"/>
                    <a:pt x="198" y="143"/>
                  </a:cubicBezTo>
                  <a:cubicBezTo>
                    <a:pt x="198" y="174"/>
                    <a:pt x="173" y="199"/>
                    <a:pt x="141" y="199"/>
                  </a:cubicBezTo>
                  <a:cubicBezTo>
                    <a:pt x="110" y="199"/>
                    <a:pt x="85" y="174"/>
                    <a:pt x="85" y="143"/>
                  </a:cubicBezTo>
                  <a:cubicBezTo>
                    <a:pt x="85" y="111"/>
                    <a:pt x="110" y="86"/>
                    <a:pt x="141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="" xmlns:a16="http://schemas.microsoft.com/office/drawing/2014/main" id="{25B351B2-77F6-45F3-A778-60C7B459B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686" y="1747614"/>
              <a:ext cx="225116" cy="201407"/>
            </a:xfrm>
            <a:custGeom>
              <a:avLst/>
              <a:gdLst>
                <a:gd name="T0" fmla="*/ 248 w 257"/>
                <a:gd name="T1" fmla="*/ 193 h 230"/>
                <a:gd name="T2" fmla="*/ 231 w 257"/>
                <a:gd name="T3" fmla="*/ 178 h 230"/>
                <a:gd name="T4" fmla="*/ 188 w 257"/>
                <a:gd name="T5" fmla="*/ 161 h 230"/>
                <a:gd name="T6" fmla="*/ 186 w 257"/>
                <a:gd name="T7" fmla="*/ 160 h 230"/>
                <a:gd name="T8" fmla="*/ 186 w 257"/>
                <a:gd name="T9" fmla="*/ 160 h 230"/>
                <a:gd name="T10" fmla="*/ 169 w 257"/>
                <a:gd name="T11" fmla="*/ 148 h 230"/>
                <a:gd name="T12" fmla="*/ 169 w 257"/>
                <a:gd name="T13" fmla="*/ 148 h 230"/>
                <a:gd name="T14" fmla="*/ 169 w 257"/>
                <a:gd name="T15" fmla="*/ 148 h 230"/>
                <a:gd name="T16" fmla="*/ 169 w 257"/>
                <a:gd name="T17" fmla="*/ 147 h 230"/>
                <a:gd name="T18" fmla="*/ 168 w 257"/>
                <a:gd name="T19" fmla="*/ 147 h 230"/>
                <a:gd name="T20" fmla="*/ 168 w 257"/>
                <a:gd name="T21" fmla="*/ 147 h 230"/>
                <a:gd name="T22" fmla="*/ 168 w 257"/>
                <a:gd name="T23" fmla="*/ 147 h 230"/>
                <a:gd name="T24" fmla="*/ 168 w 257"/>
                <a:gd name="T25" fmla="*/ 147 h 230"/>
                <a:gd name="T26" fmla="*/ 165 w 257"/>
                <a:gd name="T27" fmla="*/ 145 h 230"/>
                <a:gd name="T28" fmla="*/ 165 w 257"/>
                <a:gd name="T29" fmla="*/ 145 h 230"/>
                <a:gd name="T30" fmla="*/ 165 w 257"/>
                <a:gd name="T31" fmla="*/ 145 h 230"/>
                <a:gd name="T32" fmla="*/ 165 w 257"/>
                <a:gd name="T33" fmla="*/ 145 h 230"/>
                <a:gd name="T34" fmla="*/ 165 w 257"/>
                <a:gd name="T35" fmla="*/ 145 h 230"/>
                <a:gd name="T36" fmla="*/ 165 w 257"/>
                <a:gd name="T37" fmla="*/ 145 h 230"/>
                <a:gd name="T38" fmla="*/ 165 w 257"/>
                <a:gd name="T39" fmla="*/ 145 h 230"/>
                <a:gd name="T40" fmla="*/ 163 w 257"/>
                <a:gd name="T41" fmla="*/ 144 h 230"/>
                <a:gd name="T42" fmla="*/ 160 w 257"/>
                <a:gd name="T43" fmla="*/ 134 h 230"/>
                <a:gd name="T44" fmla="*/ 159 w 257"/>
                <a:gd name="T45" fmla="*/ 132 h 230"/>
                <a:gd name="T46" fmla="*/ 159 w 257"/>
                <a:gd name="T47" fmla="*/ 123 h 230"/>
                <a:gd name="T48" fmla="*/ 161 w 257"/>
                <a:gd name="T49" fmla="*/ 121 h 230"/>
                <a:gd name="T50" fmla="*/ 165 w 257"/>
                <a:gd name="T51" fmla="*/ 108 h 230"/>
                <a:gd name="T52" fmla="*/ 172 w 257"/>
                <a:gd name="T53" fmla="*/ 96 h 230"/>
                <a:gd name="T54" fmla="*/ 175 w 257"/>
                <a:gd name="T55" fmla="*/ 72 h 230"/>
                <a:gd name="T56" fmla="*/ 172 w 257"/>
                <a:gd name="T57" fmla="*/ 74 h 230"/>
                <a:gd name="T58" fmla="*/ 174 w 257"/>
                <a:gd name="T59" fmla="*/ 56 h 230"/>
                <a:gd name="T60" fmla="*/ 169 w 257"/>
                <a:gd name="T61" fmla="*/ 21 h 230"/>
                <a:gd name="T62" fmla="*/ 155 w 257"/>
                <a:gd name="T63" fmla="*/ 9 h 230"/>
                <a:gd name="T64" fmla="*/ 146 w 257"/>
                <a:gd name="T65" fmla="*/ 4 h 230"/>
                <a:gd name="T66" fmla="*/ 104 w 257"/>
                <a:gd name="T67" fmla="*/ 4 h 230"/>
                <a:gd name="T68" fmla="*/ 83 w 257"/>
                <a:gd name="T69" fmla="*/ 19 h 230"/>
                <a:gd name="T70" fmla="*/ 77 w 257"/>
                <a:gd name="T71" fmla="*/ 56 h 230"/>
                <a:gd name="T72" fmla="*/ 80 w 257"/>
                <a:gd name="T73" fmla="*/ 69 h 230"/>
                <a:gd name="T74" fmla="*/ 80 w 257"/>
                <a:gd name="T75" fmla="*/ 72 h 230"/>
                <a:gd name="T76" fmla="*/ 79 w 257"/>
                <a:gd name="T77" fmla="*/ 72 h 230"/>
                <a:gd name="T78" fmla="*/ 82 w 257"/>
                <a:gd name="T79" fmla="*/ 96 h 230"/>
                <a:gd name="T80" fmla="*/ 89 w 257"/>
                <a:gd name="T81" fmla="*/ 108 h 230"/>
                <a:gd name="T82" fmla="*/ 93 w 257"/>
                <a:gd name="T83" fmla="*/ 121 h 230"/>
                <a:gd name="T84" fmla="*/ 95 w 257"/>
                <a:gd name="T85" fmla="*/ 124 h 230"/>
                <a:gd name="T86" fmla="*/ 96 w 257"/>
                <a:gd name="T87" fmla="*/ 130 h 230"/>
                <a:gd name="T88" fmla="*/ 97 w 257"/>
                <a:gd name="T89" fmla="*/ 134 h 230"/>
                <a:gd name="T90" fmla="*/ 95 w 257"/>
                <a:gd name="T91" fmla="*/ 134 h 230"/>
                <a:gd name="T92" fmla="*/ 91 w 257"/>
                <a:gd name="T93" fmla="*/ 145 h 230"/>
                <a:gd name="T94" fmla="*/ 91 w 257"/>
                <a:gd name="T95" fmla="*/ 144 h 230"/>
                <a:gd name="T96" fmla="*/ 87 w 257"/>
                <a:gd name="T97" fmla="*/ 147 h 230"/>
                <a:gd name="T98" fmla="*/ 69 w 257"/>
                <a:gd name="T99" fmla="*/ 159 h 230"/>
                <a:gd name="T100" fmla="*/ 69 w 257"/>
                <a:gd name="T101" fmla="*/ 159 h 230"/>
                <a:gd name="T102" fmla="*/ 69 w 257"/>
                <a:gd name="T103" fmla="*/ 160 h 230"/>
                <a:gd name="T104" fmla="*/ 69 w 257"/>
                <a:gd name="T105" fmla="*/ 160 h 230"/>
                <a:gd name="T106" fmla="*/ 67 w 257"/>
                <a:gd name="T107" fmla="*/ 161 h 230"/>
                <a:gd name="T108" fmla="*/ 24 w 257"/>
                <a:gd name="T109" fmla="*/ 178 h 230"/>
                <a:gd name="T110" fmla="*/ 8 w 257"/>
                <a:gd name="T111" fmla="*/ 193 h 230"/>
                <a:gd name="T112" fmla="*/ 0 w 257"/>
                <a:gd name="T113" fmla="*/ 230 h 230"/>
                <a:gd name="T114" fmla="*/ 257 w 257"/>
                <a:gd name="T115" fmla="*/ 230 h 230"/>
                <a:gd name="T116" fmla="*/ 248 w 257"/>
                <a:gd name="T117" fmla="*/ 19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230">
                  <a:moveTo>
                    <a:pt x="248" y="193"/>
                  </a:moveTo>
                  <a:cubicBezTo>
                    <a:pt x="248" y="182"/>
                    <a:pt x="240" y="181"/>
                    <a:pt x="231" y="178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7" y="160"/>
                    <a:pt x="187" y="160"/>
                    <a:pt x="186" y="160"/>
                  </a:cubicBezTo>
                  <a:cubicBezTo>
                    <a:pt x="186" y="160"/>
                    <a:pt x="186" y="160"/>
                    <a:pt x="186" y="160"/>
                  </a:cubicBezTo>
                  <a:cubicBezTo>
                    <a:pt x="178" y="156"/>
                    <a:pt x="172" y="151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7"/>
                    <a:pt x="169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7" y="145"/>
                    <a:pt x="166" y="144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4" y="145"/>
                    <a:pt x="164" y="145"/>
                    <a:pt x="163" y="144"/>
                  </a:cubicBezTo>
                  <a:cubicBezTo>
                    <a:pt x="162" y="140"/>
                    <a:pt x="160" y="134"/>
                    <a:pt x="160" y="134"/>
                  </a:cubicBezTo>
                  <a:cubicBezTo>
                    <a:pt x="160" y="132"/>
                    <a:pt x="158" y="136"/>
                    <a:pt x="159" y="132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0" y="123"/>
                    <a:pt x="161" y="122"/>
                    <a:pt x="161" y="121"/>
                  </a:cubicBezTo>
                  <a:cubicBezTo>
                    <a:pt x="164" y="118"/>
                    <a:pt x="164" y="110"/>
                    <a:pt x="165" y="108"/>
                  </a:cubicBezTo>
                  <a:cubicBezTo>
                    <a:pt x="167" y="106"/>
                    <a:pt x="170" y="105"/>
                    <a:pt x="172" y="96"/>
                  </a:cubicBezTo>
                  <a:cubicBezTo>
                    <a:pt x="175" y="86"/>
                    <a:pt x="179" y="72"/>
                    <a:pt x="175" y="72"/>
                  </a:cubicBezTo>
                  <a:cubicBezTo>
                    <a:pt x="174" y="72"/>
                    <a:pt x="173" y="73"/>
                    <a:pt x="172" y="74"/>
                  </a:cubicBezTo>
                  <a:cubicBezTo>
                    <a:pt x="173" y="70"/>
                    <a:pt x="174" y="62"/>
                    <a:pt x="174" y="56"/>
                  </a:cubicBezTo>
                  <a:cubicBezTo>
                    <a:pt x="175" y="48"/>
                    <a:pt x="173" y="29"/>
                    <a:pt x="169" y="21"/>
                  </a:cubicBezTo>
                  <a:cubicBezTo>
                    <a:pt x="166" y="17"/>
                    <a:pt x="161" y="12"/>
                    <a:pt x="155" y="9"/>
                  </a:cubicBezTo>
                  <a:cubicBezTo>
                    <a:pt x="152" y="7"/>
                    <a:pt x="149" y="5"/>
                    <a:pt x="146" y="4"/>
                  </a:cubicBezTo>
                  <a:cubicBezTo>
                    <a:pt x="138" y="0"/>
                    <a:pt x="112" y="2"/>
                    <a:pt x="104" y="4"/>
                  </a:cubicBezTo>
                  <a:cubicBezTo>
                    <a:pt x="94" y="6"/>
                    <a:pt x="87" y="12"/>
                    <a:pt x="83" y="19"/>
                  </a:cubicBezTo>
                  <a:cubicBezTo>
                    <a:pt x="78" y="27"/>
                    <a:pt x="76" y="49"/>
                    <a:pt x="77" y="56"/>
                  </a:cubicBezTo>
                  <a:cubicBezTo>
                    <a:pt x="77" y="60"/>
                    <a:pt x="79" y="66"/>
                    <a:pt x="80" y="69"/>
                  </a:cubicBezTo>
                  <a:cubicBezTo>
                    <a:pt x="80" y="71"/>
                    <a:pt x="80" y="71"/>
                    <a:pt x="80" y="72"/>
                  </a:cubicBezTo>
                  <a:cubicBezTo>
                    <a:pt x="80" y="72"/>
                    <a:pt x="80" y="72"/>
                    <a:pt x="79" y="72"/>
                  </a:cubicBezTo>
                  <a:cubicBezTo>
                    <a:pt x="76" y="72"/>
                    <a:pt x="79" y="86"/>
                    <a:pt x="82" y="96"/>
                  </a:cubicBezTo>
                  <a:cubicBezTo>
                    <a:pt x="85" y="105"/>
                    <a:pt x="87" y="106"/>
                    <a:pt x="89" y="108"/>
                  </a:cubicBezTo>
                  <a:cubicBezTo>
                    <a:pt x="90" y="110"/>
                    <a:pt x="90" y="118"/>
                    <a:pt x="93" y="121"/>
                  </a:cubicBezTo>
                  <a:cubicBezTo>
                    <a:pt x="94" y="122"/>
                    <a:pt x="94" y="123"/>
                    <a:pt x="95" y="124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6" y="133"/>
                    <a:pt x="95" y="132"/>
                    <a:pt x="95" y="134"/>
                  </a:cubicBezTo>
                  <a:cubicBezTo>
                    <a:pt x="94" y="137"/>
                    <a:pt x="93" y="141"/>
                    <a:pt x="91" y="14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3"/>
                    <a:pt x="88" y="144"/>
                    <a:pt x="87" y="147"/>
                  </a:cubicBezTo>
                  <a:cubicBezTo>
                    <a:pt x="85" y="150"/>
                    <a:pt x="78" y="155"/>
                    <a:pt x="69" y="159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8" y="160"/>
                    <a:pt x="67" y="161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15" y="181"/>
                    <a:pt x="8" y="182"/>
                    <a:pt x="8" y="193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257" y="230"/>
                    <a:pt x="257" y="230"/>
                    <a:pt x="257" y="230"/>
                  </a:cubicBezTo>
                  <a:cubicBezTo>
                    <a:pt x="248" y="193"/>
                    <a:pt x="248" y="193"/>
                    <a:pt x="248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8" name="Freeform 21">
              <a:extLst>
                <a:ext uri="{FF2B5EF4-FFF2-40B4-BE49-F238E27FC236}">
                  <a16:creationId xmlns="" xmlns:a16="http://schemas.microsoft.com/office/drawing/2014/main" id="{F41DC44E-DB24-4CC8-972B-8A2ABA351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005" y="3449233"/>
              <a:ext cx="196477" cy="196504"/>
            </a:xfrm>
            <a:custGeom>
              <a:avLst/>
              <a:gdLst>
                <a:gd name="T0" fmla="*/ 278 w 288"/>
                <a:gd name="T1" fmla="*/ 11 h 288"/>
                <a:gd name="T2" fmla="*/ 278 w 288"/>
                <a:gd name="T3" fmla="*/ 48 h 288"/>
                <a:gd name="T4" fmla="*/ 265 w 288"/>
                <a:gd name="T5" fmla="*/ 61 h 288"/>
                <a:gd name="T6" fmla="*/ 227 w 288"/>
                <a:gd name="T7" fmla="*/ 23 h 288"/>
                <a:gd name="T8" fmla="*/ 240 w 288"/>
                <a:gd name="T9" fmla="*/ 11 h 288"/>
                <a:gd name="T10" fmla="*/ 278 w 288"/>
                <a:gd name="T11" fmla="*/ 11 h 288"/>
                <a:gd name="T12" fmla="*/ 89 w 288"/>
                <a:gd name="T13" fmla="*/ 162 h 288"/>
                <a:gd name="T14" fmla="*/ 89 w 288"/>
                <a:gd name="T15" fmla="*/ 162 h 288"/>
                <a:gd name="T16" fmla="*/ 76 w 288"/>
                <a:gd name="T17" fmla="*/ 212 h 288"/>
                <a:gd name="T18" fmla="*/ 126 w 288"/>
                <a:gd name="T19" fmla="*/ 200 h 288"/>
                <a:gd name="T20" fmla="*/ 253 w 288"/>
                <a:gd name="T21" fmla="*/ 74 h 288"/>
                <a:gd name="T22" fmla="*/ 215 w 288"/>
                <a:gd name="T23" fmla="*/ 36 h 288"/>
                <a:gd name="T24" fmla="*/ 89 w 288"/>
                <a:gd name="T25" fmla="*/ 162 h 288"/>
                <a:gd name="T26" fmla="*/ 214 w 288"/>
                <a:gd name="T27" fmla="*/ 137 h 288"/>
                <a:gd name="T28" fmla="*/ 214 w 288"/>
                <a:gd name="T29" fmla="*/ 137 h 288"/>
                <a:gd name="T30" fmla="*/ 214 w 288"/>
                <a:gd name="T31" fmla="*/ 252 h 288"/>
                <a:gd name="T32" fmla="*/ 36 w 288"/>
                <a:gd name="T33" fmla="*/ 252 h 288"/>
                <a:gd name="T34" fmla="*/ 36 w 288"/>
                <a:gd name="T35" fmla="*/ 74 h 288"/>
                <a:gd name="T36" fmla="*/ 151 w 288"/>
                <a:gd name="T37" fmla="*/ 74 h 288"/>
                <a:gd name="T38" fmla="*/ 187 w 288"/>
                <a:gd name="T39" fmla="*/ 38 h 288"/>
                <a:gd name="T40" fmla="*/ 0 w 288"/>
                <a:gd name="T41" fmla="*/ 38 h 288"/>
                <a:gd name="T42" fmla="*/ 0 w 288"/>
                <a:gd name="T43" fmla="*/ 288 h 288"/>
                <a:gd name="T44" fmla="*/ 250 w 288"/>
                <a:gd name="T45" fmla="*/ 288 h 288"/>
                <a:gd name="T46" fmla="*/ 250 w 288"/>
                <a:gd name="T47" fmla="*/ 101 h 288"/>
                <a:gd name="T48" fmla="*/ 214 w 288"/>
                <a:gd name="T49" fmla="*/ 13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288">
                  <a:moveTo>
                    <a:pt x="278" y="11"/>
                  </a:moveTo>
                  <a:cubicBezTo>
                    <a:pt x="288" y="21"/>
                    <a:pt x="288" y="38"/>
                    <a:pt x="278" y="48"/>
                  </a:cubicBezTo>
                  <a:cubicBezTo>
                    <a:pt x="265" y="61"/>
                    <a:pt x="265" y="61"/>
                    <a:pt x="265" y="61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40" y="11"/>
                    <a:pt x="240" y="11"/>
                    <a:pt x="240" y="11"/>
                  </a:cubicBezTo>
                  <a:cubicBezTo>
                    <a:pt x="250" y="0"/>
                    <a:pt x="267" y="0"/>
                    <a:pt x="278" y="11"/>
                  </a:cubicBezTo>
                  <a:close/>
                  <a:moveTo>
                    <a:pt x="89" y="162"/>
                  </a:moveTo>
                  <a:cubicBezTo>
                    <a:pt x="89" y="162"/>
                    <a:pt x="89" y="162"/>
                    <a:pt x="89" y="162"/>
                  </a:cubicBezTo>
                  <a:cubicBezTo>
                    <a:pt x="76" y="212"/>
                    <a:pt x="76" y="212"/>
                    <a:pt x="76" y="212"/>
                  </a:cubicBezTo>
                  <a:cubicBezTo>
                    <a:pt x="126" y="200"/>
                    <a:pt x="126" y="200"/>
                    <a:pt x="126" y="200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89" y="162"/>
                    <a:pt x="89" y="162"/>
                    <a:pt x="89" y="162"/>
                  </a:cubicBezTo>
                  <a:close/>
                  <a:moveTo>
                    <a:pt x="214" y="137"/>
                  </a:moveTo>
                  <a:cubicBezTo>
                    <a:pt x="214" y="137"/>
                    <a:pt x="214" y="137"/>
                    <a:pt x="214" y="137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50" y="288"/>
                    <a:pt x="250" y="288"/>
                    <a:pt x="250" y="288"/>
                  </a:cubicBezTo>
                  <a:cubicBezTo>
                    <a:pt x="250" y="101"/>
                    <a:pt x="250" y="101"/>
                    <a:pt x="250" y="101"/>
                  </a:cubicBezTo>
                  <a:lnTo>
                    <a:pt x="214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7" name="TextBox 25">
              <a:extLst>
                <a:ext uri="{FF2B5EF4-FFF2-40B4-BE49-F238E27FC236}">
                  <a16:creationId xmlns="" xmlns:a16="http://schemas.microsoft.com/office/drawing/2014/main" id="{90FEE338-8C36-4B25-9CBC-352E5467E861}"/>
                </a:ext>
              </a:extLst>
            </p:cNvPr>
            <p:cNvSpPr txBox="1"/>
            <p:nvPr/>
          </p:nvSpPr>
          <p:spPr>
            <a:xfrm>
              <a:off x="846089" y="1620286"/>
              <a:ext cx="2220501" cy="336952"/>
            </a:xfrm>
            <a:prstGeom prst="rect">
              <a:avLst/>
            </a:prstGeom>
            <a:noFill/>
          </p:spPr>
          <p:txBody>
            <a:bodyPr wrap="square" lIns="86689" tIns="0" rIns="86689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  <a:sym typeface="FZHei-B01S" panose="02010601030101010101" pitchFamily="2" charset="-122"/>
                </a:rPr>
                <a:t>流程分析</a:t>
              </a:r>
              <a:endPara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8" name="TextBox 26">
              <a:extLst>
                <a:ext uri="{FF2B5EF4-FFF2-40B4-BE49-F238E27FC236}">
                  <a16:creationId xmlns="" xmlns:a16="http://schemas.microsoft.com/office/drawing/2014/main" id="{13B2F585-0159-4376-AAD0-12856AEF5227}"/>
                </a:ext>
              </a:extLst>
            </p:cNvPr>
            <p:cNvSpPr txBox="1"/>
            <p:nvPr/>
          </p:nvSpPr>
          <p:spPr>
            <a:xfrm>
              <a:off x="846790" y="1966535"/>
              <a:ext cx="2807234" cy="2429291"/>
            </a:xfrm>
            <a:prstGeom prst="rect">
              <a:avLst/>
            </a:prstGeom>
            <a:noFill/>
          </p:spPr>
          <p:txBody>
            <a:bodyPr wrap="square" lIns="86689" tIns="43345" rIns="86689" bIns="43345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从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1/3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h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开始，一条横线一条横线分析，遇到底色和阴影颜色都不相同的颜色时，进行统计分析。对每个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X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值求和及对该颜色的出现的次数记录下来。然后求出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X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的值的平均值，即为方块的所在中心的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X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坐标。对于方块中心的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Y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坐标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因为穿过左右顶点的线是有多条的，抓住这一特性，就可以求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Y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坐标。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C886D1DC-4EF8-4C08-98CE-350C2C20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识别下一个方块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1">
            <a:extLst>
              <a:ext uri="{FF2B5EF4-FFF2-40B4-BE49-F238E27FC236}">
                <a16:creationId xmlns="" xmlns:a16="http://schemas.microsoft.com/office/drawing/2014/main" id="{DF1F4186-9FC1-4AC8-BF65-C54B839D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10" y="252815"/>
            <a:ext cx="3505577" cy="62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886C7D4-5C40-456B-B581-5AC1279F50CB}"/>
              </a:ext>
            </a:extLst>
          </p:cNvPr>
          <p:cNvGrpSpPr/>
          <p:nvPr/>
        </p:nvGrpSpPr>
        <p:grpSpPr>
          <a:xfrm>
            <a:off x="345161" y="1230269"/>
            <a:ext cx="4710085" cy="2775114"/>
            <a:chOff x="846089" y="1620286"/>
            <a:chExt cx="3437713" cy="2025451"/>
          </a:xfrm>
        </p:grpSpPr>
        <p:sp>
          <p:nvSpPr>
            <p:cNvPr id="66" name="Freeform 19">
              <a:extLst>
                <a:ext uri="{FF2B5EF4-FFF2-40B4-BE49-F238E27FC236}">
                  <a16:creationId xmlns="" xmlns:a16="http://schemas.microsoft.com/office/drawing/2014/main" id="{50FBFB88-64AA-4B7D-9980-94764513E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6866" y="2894825"/>
              <a:ext cx="208756" cy="210659"/>
            </a:xfrm>
            <a:custGeom>
              <a:avLst/>
              <a:gdLst>
                <a:gd name="T0" fmla="*/ 248 w 283"/>
                <a:gd name="T1" fmla="*/ 143 h 285"/>
                <a:gd name="T2" fmla="*/ 247 w 283"/>
                <a:gd name="T3" fmla="*/ 123 h 285"/>
                <a:gd name="T4" fmla="*/ 283 w 283"/>
                <a:gd name="T5" fmla="*/ 102 h 285"/>
                <a:gd name="T6" fmla="*/ 247 w 283"/>
                <a:gd name="T7" fmla="*/ 40 h 285"/>
                <a:gd name="T8" fmla="*/ 211 w 283"/>
                <a:gd name="T9" fmla="*/ 61 h 285"/>
                <a:gd name="T10" fmla="*/ 177 w 283"/>
                <a:gd name="T11" fmla="*/ 42 h 285"/>
                <a:gd name="T12" fmla="*/ 177 w 283"/>
                <a:gd name="T13" fmla="*/ 0 h 285"/>
                <a:gd name="T14" fmla="*/ 106 w 283"/>
                <a:gd name="T15" fmla="*/ 0 h 285"/>
                <a:gd name="T16" fmla="*/ 106 w 283"/>
                <a:gd name="T17" fmla="*/ 42 h 285"/>
                <a:gd name="T18" fmla="*/ 72 w 283"/>
                <a:gd name="T19" fmla="*/ 61 h 285"/>
                <a:gd name="T20" fmla="*/ 36 w 283"/>
                <a:gd name="T21" fmla="*/ 40 h 285"/>
                <a:gd name="T22" fmla="*/ 0 w 283"/>
                <a:gd name="T23" fmla="*/ 102 h 285"/>
                <a:gd name="T24" fmla="*/ 36 w 283"/>
                <a:gd name="T25" fmla="*/ 123 h 285"/>
                <a:gd name="T26" fmla="*/ 34 w 283"/>
                <a:gd name="T27" fmla="*/ 143 h 285"/>
                <a:gd name="T28" fmla="*/ 36 w 283"/>
                <a:gd name="T29" fmla="*/ 162 h 285"/>
                <a:gd name="T30" fmla="*/ 0 w 283"/>
                <a:gd name="T31" fmla="*/ 183 h 285"/>
                <a:gd name="T32" fmla="*/ 36 w 283"/>
                <a:gd name="T33" fmla="*/ 245 h 285"/>
                <a:gd name="T34" fmla="*/ 72 w 283"/>
                <a:gd name="T35" fmla="*/ 224 h 285"/>
                <a:gd name="T36" fmla="*/ 106 w 283"/>
                <a:gd name="T37" fmla="*/ 243 h 285"/>
                <a:gd name="T38" fmla="*/ 106 w 283"/>
                <a:gd name="T39" fmla="*/ 285 h 285"/>
                <a:gd name="T40" fmla="*/ 177 w 283"/>
                <a:gd name="T41" fmla="*/ 285 h 285"/>
                <a:gd name="T42" fmla="*/ 177 w 283"/>
                <a:gd name="T43" fmla="*/ 243 h 285"/>
                <a:gd name="T44" fmla="*/ 211 w 283"/>
                <a:gd name="T45" fmla="*/ 224 h 285"/>
                <a:gd name="T46" fmla="*/ 247 w 283"/>
                <a:gd name="T47" fmla="*/ 245 h 285"/>
                <a:gd name="T48" fmla="*/ 283 w 283"/>
                <a:gd name="T49" fmla="*/ 183 h 285"/>
                <a:gd name="T50" fmla="*/ 247 w 283"/>
                <a:gd name="T51" fmla="*/ 162 h 285"/>
                <a:gd name="T52" fmla="*/ 248 w 283"/>
                <a:gd name="T53" fmla="*/ 143 h 285"/>
                <a:gd name="T54" fmla="*/ 248 w 283"/>
                <a:gd name="T55" fmla="*/ 143 h 285"/>
                <a:gd name="T56" fmla="*/ 141 w 283"/>
                <a:gd name="T57" fmla="*/ 86 h 285"/>
                <a:gd name="T58" fmla="*/ 198 w 283"/>
                <a:gd name="T59" fmla="*/ 143 h 285"/>
                <a:gd name="T60" fmla="*/ 141 w 283"/>
                <a:gd name="T61" fmla="*/ 199 h 285"/>
                <a:gd name="T62" fmla="*/ 85 w 283"/>
                <a:gd name="T63" fmla="*/ 143 h 285"/>
                <a:gd name="T64" fmla="*/ 141 w 283"/>
                <a:gd name="T65" fmla="*/ 8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285">
                  <a:moveTo>
                    <a:pt x="248" y="143"/>
                  </a:moveTo>
                  <a:cubicBezTo>
                    <a:pt x="248" y="136"/>
                    <a:pt x="248" y="129"/>
                    <a:pt x="247" y="123"/>
                  </a:cubicBezTo>
                  <a:cubicBezTo>
                    <a:pt x="283" y="102"/>
                    <a:pt x="283" y="102"/>
                    <a:pt x="283" y="102"/>
                  </a:cubicBezTo>
                  <a:cubicBezTo>
                    <a:pt x="247" y="40"/>
                    <a:pt x="247" y="40"/>
                    <a:pt x="247" y="40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01" y="53"/>
                    <a:pt x="190" y="46"/>
                    <a:pt x="177" y="42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93" y="46"/>
                    <a:pt x="82" y="53"/>
                    <a:pt x="72" y="6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5" y="129"/>
                    <a:pt x="34" y="136"/>
                    <a:pt x="34" y="143"/>
                  </a:cubicBezTo>
                  <a:cubicBezTo>
                    <a:pt x="34" y="149"/>
                    <a:pt x="35" y="156"/>
                    <a:pt x="36" y="162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82" y="232"/>
                    <a:pt x="93" y="239"/>
                    <a:pt x="106" y="243"/>
                  </a:cubicBezTo>
                  <a:cubicBezTo>
                    <a:pt x="106" y="285"/>
                    <a:pt x="106" y="285"/>
                    <a:pt x="106" y="285"/>
                  </a:cubicBezTo>
                  <a:cubicBezTo>
                    <a:pt x="177" y="285"/>
                    <a:pt x="177" y="285"/>
                    <a:pt x="177" y="285"/>
                  </a:cubicBezTo>
                  <a:cubicBezTo>
                    <a:pt x="177" y="243"/>
                    <a:pt x="177" y="243"/>
                    <a:pt x="177" y="243"/>
                  </a:cubicBezTo>
                  <a:cubicBezTo>
                    <a:pt x="190" y="239"/>
                    <a:pt x="201" y="232"/>
                    <a:pt x="211" y="224"/>
                  </a:cubicBezTo>
                  <a:cubicBezTo>
                    <a:pt x="247" y="245"/>
                    <a:pt x="247" y="245"/>
                    <a:pt x="247" y="245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48" y="156"/>
                    <a:pt x="248" y="149"/>
                    <a:pt x="248" y="143"/>
                  </a:cubicBezTo>
                  <a:cubicBezTo>
                    <a:pt x="248" y="143"/>
                    <a:pt x="248" y="143"/>
                    <a:pt x="248" y="143"/>
                  </a:cubicBezTo>
                  <a:close/>
                  <a:moveTo>
                    <a:pt x="141" y="86"/>
                  </a:moveTo>
                  <a:cubicBezTo>
                    <a:pt x="173" y="86"/>
                    <a:pt x="198" y="111"/>
                    <a:pt x="198" y="143"/>
                  </a:cubicBezTo>
                  <a:cubicBezTo>
                    <a:pt x="198" y="174"/>
                    <a:pt x="173" y="199"/>
                    <a:pt x="141" y="199"/>
                  </a:cubicBezTo>
                  <a:cubicBezTo>
                    <a:pt x="110" y="199"/>
                    <a:pt x="85" y="174"/>
                    <a:pt x="85" y="143"/>
                  </a:cubicBezTo>
                  <a:cubicBezTo>
                    <a:pt x="85" y="111"/>
                    <a:pt x="110" y="86"/>
                    <a:pt x="141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="" xmlns:a16="http://schemas.microsoft.com/office/drawing/2014/main" id="{25B351B2-77F6-45F3-A778-60C7B459B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686" y="1747614"/>
              <a:ext cx="225116" cy="201407"/>
            </a:xfrm>
            <a:custGeom>
              <a:avLst/>
              <a:gdLst>
                <a:gd name="T0" fmla="*/ 248 w 257"/>
                <a:gd name="T1" fmla="*/ 193 h 230"/>
                <a:gd name="T2" fmla="*/ 231 w 257"/>
                <a:gd name="T3" fmla="*/ 178 h 230"/>
                <a:gd name="T4" fmla="*/ 188 w 257"/>
                <a:gd name="T5" fmla="*/ 161 h 230"/>
                <a:gd name="T6" fmla="*/ 186 w 257"/>
                <a:gd name="T7" fmla="*/ 160 h 230"/>
                <a:gd name="T8" fmla="*/ 186 w 257"/>
                <a:gd name="T9" fmla="*/ 160 h 230"/>
                <a:gd name="T10" fmla="*/ 169 w 257"/>
                <a:gd name="T11" fmla="*/ 148 h 230"/>
                <a:gd name="T12" fmla="*/ 169 w 257"/>
                <a:gd name="T13" fmla="*/ 148 h 230"/>
                <a:gd name="T14" fmla="*/ 169 w 257"/>
                <a:gd name="T15" fmla="*/ 148 h 230"/>
                <a:gd name="T16" fmla="*/ 169 w 257"/>
                <a:gd name="T17" fmla="*/ 147 h 230"/>
                <a:gd name="T18" fmla="*/ 168 w 257"/>
                <a:gd name="T19" fmla="*/ 147 h 230"/>
                <a:gd name="T20" fmla="*/ 168 w 257"/>
                <a:gd name="T21" fmla="*/ 147 h 230"/>
                <a:gd name="T22" fmla="*/ 168 w 257"/>
                <a:gd name="T23" fmla="*/ 147 h 230"/>
                <a:gd name="T24" fmla="*/ 168 w 257"/>
                <a:gd name="T25" fmla="*/ 147 h 230"/>
                <a:gd name="T26" fmla="*/ 165 w 257"/>
                <a:gd name="T27" fmla="*/ 145 h 230"/>
                <a:gd name="T28" fmla="*/ 165 w 257"/>
                <a:gd name="T29" fmla="*/ 145 h 230"/>
                <a:gd name="T30" fmla="*/ 165 w 257"/>
                <a:gd name="T31" fmla="*/ 145 h 230"/>
                <a:gd name="T32" fmla="*/ 165 w 257"/>
                <a:gd name="T33" fmla="*/ 145 h 230"/>
                <a:gd name="T34" fmla="*/ 165 w 257"/>
                <a:gd name="T35" fmla="*/ 145 h 230"/>
                <a:gd name="T36" fmla="*/ 165 w 257"/>
                <a:gd name="T37" fmla="*/ 145 h 230"/>
                <a:gd name="T38" fmla="*/ 165 w 257"/>
                <a:gd name="T39" fmla="*/ 145 h 230"/>
                <a:gd name="T40" fmla="*/ 163 w 257"/>
                <a:gd name="T41" fmla="*/ 144 h 230"/>
                <a:gd name="T42" fmla="*/ 160 w 257"/>
                <a:gd name="T43" fmla="*/ 134 h 230"/>
                <a:gd name="T44" fmla="*/ 159 w 257"/>
                <a:gd name="T45" fmla="*/ 132 h 230"/>
                <a:gd name="T46" fmla="*/ 159 w 257"/>
                <a:gd name="T47" fmla="*/ 123 h 230"/>
                <a:gd name="T48" fmla="*/ 161 w 257"/>
                <a:gd name="T49" fmla="*/ 121 h 230"/>
                <a:gd name="T50" fmla="*/ 165 w 257"/>
                <a:gd name="T51" fmla="*/ 108 h 230"/>
                <a:gd name="T52" fmla="*/ 172 w 257"/>
                <a:gd name="T53" fmla="*/ 96 h 230"/>
                <a:gd name="T54" fmla="*/ 175 w 257"/>
                <a:gd name="T55" fmla="*/ 72 h 230"/>
                <a:gd name="T56" fmla="*/ 172 w 257"/>
                <a:gd name="T57" fmla="*/ 74 h 230"/>
                <a:gd name="T58" fmla="*/ 174 w 257"/>
                <a:gd name="T59" fmla="*/ 56 h 230"/>
                <a:gd name="T60" fmla="*/ 169 w 257"/>
                <a:gd name="T61" fmla="*/ 21 h 230"/>
                <a:gd name="T62" fmla="*/ 155 w 257"/>
                <a:gd name="T63" fmla="*/ 9 h 230"/>
                <a:gd name="T64" fmla="*/ 146 w 257"/>
                <a:gd name="T65" fmla="*/ 4 h 230"/>
                <a:gd name="T66" fmla="*/ 104 w 257"/>
                <a:gd name="T67" fmla="*/ 4 h 230"/>
                <a:gd name="T68" fmla="*/ 83 w 257"/>
                <a:gd name="T69" fmla="*/ 19 h 230"/>
                <a:gd name="T70" fmla="*/ 77 w 257"/>
                <a:gd name="T71" fmla="*/ 56 h 230"/>
                <a:gd name="T72" fmla="*/ 80 w 257"/>
                <a:gd name="T73" fmla="*/ 69 h 230"/>
                <a:gd name="T74" fmla="*/ 80 w 257"/>
                <a:gd name="T75" fmla="*/ 72 h 230"/>
                <a:gd name="T76" fmla="*/ 79 w 257"/>
                <a:gd name="T77" fmla="*/ 72 h 230"/>
                <a:gd name="T78" fmla="*/ 82 w 257"/>
                <a:gd name="T79" fmla="*/ 96 h 230"/>
                <a:gd name="T80" fmla="*/ 89 w 257"/>
                <a:gd name="T81" fmla="*/ 108 h 230"/>
                <a:gd name="T82" fmla="*/ 93 w 257"/>
                <a:gd name="T83" fmla="*/ 121 h 230"/>
                <a:gd name="T84" fmla="*/ 95 w 257"/>
                <a:gd name="T85" fmla="*/ 124 h 230"/>
                <a:gd name="T86" fmla="*/ 96 w 257"/>
                <a:gd name="T87" fmla="*/ 130 h 230"/>
                <a:gd name="T88" fmla="*/ 97 w 257"/>
                <a:gd name="T89" fmla="*/ 134 h 230"/>
                <a:gd name="T90" fmla="*/ 95 w 257"/>
                <a:gd name="T91" fmla="*/ 134 h 230"/>
                <a:gd name="T92" fmla="*/ 91 w 257"/>
                <a:gd name="T93" fmla="*/ 145 h 230"/>
                <a:gd name="T94" fmla="*/ 91 w 257"/>
                <a:gd name="T95" fmla="*/ 144 h 230"/>
                <a:gd name="T96" fmla="*/ 87 w 257"/>
                <a:gd name="T97" fmla="*/ 147 h 230"/>
                <a:gd name="T98" fmla="*/ 69 w 257"/>
                <a:gd name="T99" fmla="*/ 159 h 230"/>
                <a:gd name="T100" fmla="*/ 69 w 257"/>
                <a:gd name="T101" fmla="*/ 159 h 230"/>
                <a:gd name="T102" fmla="*/ 69 w 257"/>
                <a:gd name="T103" fmla="*/ 160 h 230"/>
                <a:gd name="T104" fmla="*/ 69 w 257"/>
                <a:gd name="T105" fmla="*/ 160 h 230"/>
                <a:gd name="T106" fmla="*/ 67 w 257"/>
                <a:gd name="T107" fmla="*/ 161 h 230"/>
                <a:gd name="T108" fmla="*/ 24 w 257"/>
                <a:gd name="T109" fmla="*/ 178 h 230"/>
                <a:gd name="T110" fmla="*/ 8 w 257"/>
                <a:gd name="T111" fmla="*/ 193 h 230"/>
                <a:gd name="T112" fmla="*/ 0 w 257"/>
                <a:gd name="T113" fmla="*/ 230 h 230"/>
                <a:gd name="T114" fmla="*/ 257 w 257"/>
                <a:gd name="T115" fmla="*/ 230 h 230"/>
                <a:gd name="T116" fmla="*/ 248 w 257"/>
                <a:gd name="T117" fmla="*/ 19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230">
                  <a:moveTo>
                    <a:pt x="248" y="193"/>
                  </a:moveTo>
                  <a:cubicBezTo>
                    <a:pt x="248" y="182"/>
                    <a:pt x="240" y="181"/>
                    <a:pt x="231" y="178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7" y="160"/>
                    <a:pt x="187" y="160"/>
                    <a:pt x="186" y="160"/>
                  </a:cubicBezTo>
                  <a:cubicBezTo>
                    <a:pt x="186" y="160"/>
                    <a:pt x="186" y="160"/>
                    <a:pt x="186" y="160"/>
                  </a:cubicBezTo>
                  <a:cubicBezTo>
                    <a:pt x="178" y="156"/>
                    <a:pt x="172" y="151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7"/>
                    <a:pt x="169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7" y="145"/>
                    <a:pt x="166" y="144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4" y="145"/>
                    <a:pt x="164" y="145"/>
                    <a:pt x="163" y="144"/>
                  </a:cubicBezTo>
                  <a:cubicBezTo>
                    <a:pt x="162" y="140"/>
                    <a:pt x="160" y="134"/>
                    <a:pt x="160" y="134"/>
                  </a:cubicBezTo>
                  <a:cubicBezTo>
                    <a:pt x="160" y="132"/>
                    <a:pt x="158" y="136"/>
                    <a:pt x="159" y="132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0" y="123"/>
                    <a:pt x="161" y="122"/>
                    <a:pt x="161" y="121"/>
                  </a:cubicBezTo>
                  <a:cubicBezTo>
                    <a:pt x="164" y="118"/>
                    <a:pt x="164" y="110"/>
                    <a:pt x="165" y="108"/>
                  </a:cubicBezTo>
                  <a:cubicBezTo>
                    <a:pt x="167" y="106"/>
                    <a:pt x="170" y="105"/>
                    <a:pt x="172" y="96"/>
                  </a:cubicBezTo>
                  <a:cubicBezTo>
                    <a:pt x="175" y="86"/>
                    <a:pt x="179" y="72"/>
                    <a:pt x="175" y="72"/>
                  </a:cubicBezTo>
                  <a:cubicBezTo>
                    <a:pt x="174" y="72"/>
                    <a:pt x="173" y="73"/>
                    <a:pt x="172" y="74"/>
                  </a:cubicBezTo>
                  <a:cubicBezTo>
                    <a:pt x="173" y="70"/>
                    <a:pt x="174" y="62"/>
                    <a:pt x="174" y="56"/>
                  </a:cubicBezTo>
                  <a:cubicBezTo>
                    <a:pt x="175" y="48"/>
                    <a:pt x="173" y="29"/>
                    <a:pt x="169" y="21"/>
                  </a:cubicBezTo>
                  <a:cubicBezTo>
                    <a:pt x="166" y="17"/>
                    <a:pt x="161" y="12"/>
                    <a:pt x="155" y="9"/>
                  </a:cubicBezTo>
                  <a:cubicBezTo>
                    <a:pt x="152" y="7"/>
                    <a:pt x="149" y="5"/>
                    <a:pt x="146" y="4"/>
                  </a:cubicBezTo>
                  <a:cubicBezTo>
                    <a:pt x="138" y="0"/>
                    <a:pt x="112" y="2"/>
                    <a:pt x="104" y="4"/>
                  </a:cubicBezTo>
                  <a:cubicBezTo>
                    <a:pt x="94" y="6"/>
                    <a:pt x="87" y="12"/>
                    <a:pt x="83" y="19"/>
                  </a:cubicBezTo>
                  <a:cubicBezTo>
                    <a:pt x="78" y="27"/>
                    <a:pt x="76" y="49"/>
                    <a:pt x="77" y="56"/>
                  </a:cubicBezTo>
                  <a:cubicBezTo>
                    <a:pt x="77" y="60"/>
                    <a:pt x="79" y="66"/>
                    <a:pt x="80" y="69"/>
                  </a:cubicBezTo>
                  <a:cubicBezTo>
                    <a:pt x="80" y="71"/>
                    <a:pt x="80" y="71"/>
                    <a:pt x="80" y="72"/>
                  </a:cubicBezTo>
                  <a:cubicBezTo>
                    <a:pt x="80" y="72"/>
                    <a:pt x="80" y="72"/>
                    <a:pt x="79" y="72"/>
                  </a:cubicBezTo>
                  <a:cubicBezTo>
                    <a:pt x="76" y="72"/>
                    <a:pt x="79" y="86"/>
                    <a:pt x="82" y="96"/>
                  </a:cubicBezTo>
                  <a:cubicBezTo>
                    <a:pt x="85" y="105"/>
                    <a:pt x="87" y="106"/>
                    <a:pt x="89" y="108"/>
                  </a:cubicBezTo>
                  <a:cubicBezTo>
                    <a:pt x="90" y="110"/>
                    <a:pt x="90" y="118"/>
                    <a:pt x="93" y="121"/>
                  </a:cubicBezTo>
                  <a:cubicBezTo>
                    <a:pt x="94" y="122"/>
                    <a:pt x="94" y="123"/>
                    <a:pt x="95" y="124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6" y="133"/>
                    <a:pt x="95" y="132"/>
                    <a:pt x="95" y="134"/>
                  </a:cubicBezTo>
                  <a:cubicBezTo>
                    <a:pt x="94" y="137"/>
                    <a:pt x="93" y="141"/>
                    <a:pt x="91" y="14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3"/>
                    <a:pt x="88" y="144"/>
                    <a:pt x="87" y="147"/>
                  </a:cubicBezTo>
                  <a:cubicBezTo>
                    <a:pt x="85" y="150"/>
                    <a:pt x="78" y="155"/>
                    <a:pt x="69" y="159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8" y="160"/>
                    <a:pt x="67" y="161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15" y="181"/>
                    <a:pt x="8" y="182"/>
                    <a:pt x="8" y="193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257" y="230"/>
                    <a:pt x="257" y="230"/>
                    <a:pt x="257" y="230"/>
                  </a:cubicBezTo>
                  <a:cubicBezTo>
                    <a:pt x="248" y="193"/>
                    <a:pt x="248" y="193"/>
                    <a:pt x="248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8" name="Freeform 21">
              <a:extLst>
                <a:ext uri="{FF2B5EF4-FFF2-40B4-BE49-F238E27FC236}">
                  <a16:creationId xmlns="" xmlns:a16="http://schemas.microsoft.com/office/drawing/2014/main" id="{F41DC44E-DB24-4CC8-972B-8A2ABA351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005" y="3449233"/>
              <a:ext cx="196477" cy="196504"/>
            </a:xfrm>
            <a:custGeom>
              <a:avLst/>
              <a:gdLst>
                <a:gd name="T0" fmla="*/ 278 w 288"/>
                <a:gd name="T1" fmla="*/ 11 h 288"/>
                <a:gd name="T2" fmla="*/ 278 w 288"/>
                <a:gd name="T3" fmla="*/ 48 h 288"/>
                <a:gd name="T4" fmla="*/ 265 w 288"/>
                <a:gd name="T5" fmla="*/ 61 h 288"/>
                <a:gd name="T6" fmla="*/ 227 w 288"/>
                <a:gd name="T7" fmla="*/ 23 h 288"/>
                <a:gd name="T8" fmla="*/ 240 w 288"/>
                <a:gd name="T9" fmla="*/ 11 h 288"/>
                <a:gd name="T10" fmla="*/ 278 w 288"/>
                <a:gd name="T11" fmla="*/ 11 h 288"/>
                <a:gd name="T12" fmla="*/ 89 w 288"/>
                <a:gd name="T13" fmla="*/ 162 h 288"/>
                <a:gd name="T14" fmla="*/ 89 w 288"/>
                <a:gd name="T15" fmla="*/ 162 h 288"/>
                <a:gd name="T16" fmla="*/ 76 w 288"/>
                <a:gd name="T17" fmla="*/ 212 h 288"/>
                <a:gd name="T18" fmla="*/ 126 w 288"/>
                <a:gd name="T19" fmla="*/ 200 h 288"/>
                <a:gd name="T20" fmla="*/ 253 w 288"/>
                <a:gd name="T21" fmla="*/ 74 h 288"/>
                <a:gd name="T22" fmla="*/ 215 w 288"/>
                <a:gd name="T23" fmla="*/ 36 h 288"/>
                <a:gd name="T24" fmla="*/ 89 w 288"/>
                <a:gd name="T25" fmla="*/ 162 h 288"/>
                <a:gd name="T26" fmla="*/ 214 w 288"/>
                <a:gd name="T27" fmla="*/ 137 h 288"/>
                <a:gd name="T28" fmla="*/ 214 w 288"/>
                <a:gd name="T29" fmla="*/ 137 h 288"/>
                <a:gd name="T30" fmla="*/ 214 w 288"/>
                <a:gd name="T31" fmla="*/ 252 h 288"/>
                <a:gd name="T32" fmla="*/ 36 w 288"/>
                <a:gd name="T33" fmla="*/ 252 h 288"/>
                <a:gd name="T34" fmla="*/ 36 w 288"/>
                <a:gd name="T35" fmla="*/ 74 h 288"/>
                <a:gd name="T36" fmla="*/ 151 w 288"/>
                <a:gd name="T37" fmla="*/ 74 h 288"/>
                <a:gd name="T38" fmla="*/ 187 w 288"/>
                <a:gd name="T39" fmla="*/ 38 h 288"/>
                <a:gd name="T40" fmla="*/ 0 w 288"/>
                <a:gd name="T41" fmla="*/ 38 h 288"/>
                <a:gd name="T42" fmla="*/ 0 w 288"/>
                <a:gd name="T43" fmla="*/ 288 h 288"/>
                <a:gd name="T44" fmla="*/ 250 w 288"/>
                <a:gd name="T45" fmla="*/ 288 h 288"/>
                <a:gd name="T46" fmla="*/ 250 w 288"/>
                <a:gd name="T47" fmla="*/ 101 h 288"/>
                <a:gd name="T48" fmla="*/ 214 w 288"/>
                <a:gd name="T49" fmla="*/ 13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288">
                  <a:moveTo>
                    <a:pt x="278" y="11"/>
                  </a:moveTo>
                  <a:cubicBezTo>
                    <a:pt x="288" y="21"/>
                    <a:pt x="288" y="38"/>
                    <a:pt x="278" y="48"/>
                  </a:cubicBezTo>
                  <a:cubicBezTo>
                    <a:pt x="265" y="61"/>
                    <a:pt x="265" y="61"/>
                    <a:pt x="265" y="61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40" y="11"/>
                    <a:pt x="240" y="11"/>
                    <a:pt x="240" y="11"/>
                  </a:cubicBezTo>
                  <a:cubicBezTo>
                    <a:pt x="250" y="0"/>
                    <a:pt x="267" y="0"/>
                    <a:pt x="278" y="11"/>
                  </a:cubicBezTo>
                  <a:close/>
                  <a:moveTo>
                    <a:pt x="89" y="162"/>
                  </a:moveTo>
                  <a:cubicBezTo>
                    <a:pt x="89" y="162"/>
                    <a:pt x="89" y="162"/>
                    <a:pt x="89" y="162"/>
                  </a:cubicBezTo>
                  <a:cubicBezTo>
                    <a:pt x="76" y="212"/>
                    <a:pt x="76" y="212"/>
                    <a:pt x="76" y="212"/>
                  </a:cubicBezTo>
                  <a:cubicBezTo>
                    <a:pt x="126" y="200"/>
                    <a:pt x="126" y="200"/>
                    <a:pt x="126" y="200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89" y="162"/>
                    <a:pt x="89" y="162"/>
                    <a:pt x="89" y="162"/>
                  </a:cubicBezTo>
                  <a:close/>
                  <a:moveTo>
                    <a:pt x="214" y="137"/>
                  </a:moveTo>
                  <a:cubicBezTo>
                    <a:pt x="214" y="137"/>
                    <a:pt x="214" y="137"/>
                    <a:pt x="214" y="137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50" y="288"/>
                    <a:pt x="250" y="288"/>
                    <a:pt x="250" y="288"/>
                  </a:cubicBezTo>
                  <a:cubicBezTo>
                    <a:pt x="250" y="101"/>
                    <a:pt x="250" y="101"/>
                    <a:pt x="250" y="101"/>
                  </a:cubicBezTo>
                  <a:lnTo>
                    <a:pt x="214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7" name="TextBox 25">
              <a:extLst>
                <a:ext uri="{FF2B5EF4-FFF2-40B4-BE49-F238E27FC236}">
                  <a16:creationId xmlns="" xmlns:a16="http://schemas.microsoft.com/office/drawing/2014/main" id="{90FEE338-8C36-4B25-9CBC-352E5467E861}"/>
                </a:ext>
              </a:extLst>
            </p:cNvPr>
            <p:cNvSpPr txBox="1"/>
            <p:nvPr/>
          </p:nvSpPr>
          <p:spPr>
            <a:xfrm>
              <a:off x="846089" y="1620286"/>
              <a:ext cx="2220501" cy="336952"/>
            </a:xfrm>
            <a:prstGeom prst="rect">
              <a:avLst/>
            </a:prstGeom>
            <a:noFill/>
          </p:spPr>
          <p:txBody>
            <a:bodyPr wrap="square" lIns="86689" tIns="0" rIns="86689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  <a:sym typeface="FZHei-B01S" panose="02010601030101010101" pitchFamily="2" charset="-122"/>
                </a:rPr>
                <a:t>流程分析</a:t>
              </a:r>
              <a:endPara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8" name="TextBox 26">
              <a:extLst>
                <a:ext uri="{FF2B5EF4-FFF2-40B4-BE49-F238E27FC236}">
                  <a16:creationId xmlns="" xmlns:a16="http://schemas.microsoft.com/office/drawing/2014/main" id="{13B2F585-0159-4376-AAD0-12856AEF5227}"/>
                </a:ext>
              </a:extLst>
            </p:cNvPr>
            <p:cNvSpPr txBox="1"/>
            <p:nvPr/>
          </p:nvSpPr>
          <p:spPr>
            <a:xfrm>
              <a:off x="846790" y="1966535"/>
              <a:ext cx="2807234" cy="1115179"/>
            </a:xfrm>
            <a:prstGeom prst="rect">
              <a:avLst/>
            </a:prstGeom>
            <a:noFill/>
          </p:spPr>
          <p:txBody>
            <a:bodyPr wrap="square" lIns="86689" tIns="43345" rIns="86689" bIns="43345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计算图中白线的距离，然后乘上一定的比列系数，即可得到按压的时间，然后让电脑输入命令，模拟按压就可以实现精准跳跃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C886D1DC-4EF8-4C08-98CE-350C2C20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按压时间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1">
            <a:extLst>
              <a:ext uri="{FF2B5EF4-FFF2-40B4-BE49-F238E27FC236}">
                <a16:creationId xmlns="" xmlns:a16="http://schemas.microsoft.com/office/drawing/2014/main" id="{DF1F4186-9FC1-4AC8-BF65-C54B839D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10" y="220663"/>
            <a:ext cx="3581601" cy="63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="" xmlns:a16="http://schemas.microsoft.com/office/drawing/2014/main" id="{12DF105D-70A5-4798-84FB-9E477A8C699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2137" y="1846001"/>
            <a:ext cx="4204827" cy="30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897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04</a:t>
            </a:r>
            <a:endParaRPr lang="zh-CN" altLang="en-US" sz="19897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9754B6F5-8DB5-40BF-B965-F76B8A91ADD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13947" y="3420788"/>
            <a:ext cx="460800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1">
            <a:extLst>
              <a:ext uri="{FF2B5EF4-FFF2-40B4-BE49-F238E27FC236}">
                <a16:creationId xmlns="" xmlns:a16="http://schemas.microsoft.com/office/drawing/2014/main" id="{D4ECDEC0-843B-4B6E-8697-FAB512ECE6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1071" y="3143791"/>
            <a:ext cx="32869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章节 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PART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AFF519C-C625-4C25-B8A2-592C13EEEAC3}"/>
              </a:ext>
            </a:extLst>
          </p:cNvPr>
          <p:cNvSpPr/>
          <p:nvPr/>
        </p:nvSpPr>
        <p:spPr>
          <a:xfrm>
            <a:off x="6096000" y="2598003"/>
            <a:ext cx="42369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项目总结分析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886C7D4-5C40-456B-B581-5AC1279F50CB}"/>
              </a:ext>
            </a:extLst>
          </p:cNvPr>
          <p:cNvGrpSpPr/>
          <p:nvPr/>
        </p:nvGrpSpPr>
        <p:grpSpPr>
          <a:xfrm>
            <a:off x="3307302" y="1487846"/>
            <a:ext cx="4710085" cy="2775114"/>
            <a:chOff x="846089" y="1620286"/>
            <a:chExt cx="3437713" cy="2025451"/>
          </a:xfrm>
        </p:grpSpPr>
        <p:sp>
          <p:nvSpPr>
            <p:cNvPr id="66" name="Freeform 19">
              <a:extLst>
                <a:ext uri="{FF2B5EF4-FFF2-40B4-BE49-F238E27FC236}">
                  <a16:creationId xmlns="" xmlns:a16="http://schemas.microsoft.com/office/drawing/2014/main" id="{50FBFB88-64AA-4B7D-9980-94764513E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6866" y="2894825"/>
              <a:ext cx="208756" cy="210659"/>
            </a:xfrm>
            <a:custGeom>
              <a:avLst/>
              <a:gdLst>
                <a:gd name="T0" fmla="*/ 248 w 283"/>
                <a:gd name="T1" fmla="*/ 143 h 285"/>
                <a:gd name="T2" fmla="*/ 247 w 283"/>
                <a:gd name="T3" fmla="*/ 123 h 285"/>
                <a:gd name="T4" fmla="*/ 283 w 283"/>
                <a:gd name="T5" fmla="*/ 102 h 285"/>
                <a:gd name="T6" fmla="*/ 247 w 283"/>
                <a:gd name="T7" fmla="*/ 40 h 285"/>
                <a:gd name="T8" fmla="*/ 211 w 283"/>
                <a:gd name="T9" fmla="*/ 61 h 285"/>
                <a:gd name="T10" fmla="*/ 177 w 283"/>
                <a:gd name="T11" fmla="*/ 42 h 285"/>
                <a:gd name="T12" fmla="*/ 177 w 283"/>
                <a:gd name="T13" fmla="*/ 0 h 285"/>
                <a:gd name="T14" fmla="*/ 106 w 283"/>
                <a:gd name="T15" fmla="*/ 0 h 285"/>
                <a:gd name="T16" fmla="*/ 106 w 283"/>
                <a:gd name="T17" fmla="*/ 42 h 285"/>
                <a:gd name="T18" fmla="*/ 72 w 283"/>
                <a:gd name="T19" fmla="*/ 61 h 285"/>
                <a:gd name="T20" fmla="*/ 36 w 283"/>
                <a:gd name="T21" fmla="*/ 40 h 285"/>
                <a:gd name="T22" fmla="*/ 0 w 283"/>
                <a:gd name="T23" fmla="*/ 102 h 285"/>
                <a:gd name="T24" fmla="*/ 36 w 283"/>
                <a:gd name="T25" fmla="*/ 123 h 285"/>
                <a:gd name="T26" fmla="*/ 34 w 283"/>
                <a:gd name="T27" fmla="*/ 143 h 285"/>
                <a:gd name="T28" fmla="*/ 36 w 283"/>
                <a:gd name="T29" fmla="*/ 162 h 285"/>
                <a:gd name="T30" fmla="*/ 0 w 283"/>
                <a:gd name="T31" fmla="*/ 183 h 285"/>
                <a:gd name="T32" fmla="*/ 36 w 283"/>
                <a:gd name="T33" fmla="*/ 245 h 285"/>
                <a:gd name="T34" fmla="*/ 72 w 283"/>
                <a:gd name="T35" fmla="*/ 224 h 285"/>
                <a:gd name="T36" fmla="*/ 106 w 283"/>
                <a:gd name="T37" fmla="*/ 243 h 285"/>
                <a:gd name="T38" fmla="*/ 106 w 283"/>
                <a:gd name="T39" fmla="*/ 285 h 285"/>
                <a:gd name="T40" fmla="*/ 177 w 283"/>
                <a:gd name="T41" fmla="*/ 285 h 285"/>
                <a:gd name="T42" fmla="*/ 177 w 283"/>
                <a:gd name="T43" fmla="*/ 243 h 285"/>
                <a:gd name="T44" fmla="*/ 211 w 283"/>
                <a:gd name="T45" fmla="*/ 224 h 285"/>
                <a:gd name="T46" fmla="*/ 247 w 283"/>
                <a:gd name="T47" fmla="*/ 245 h 285"/>
                <a:gd name="T48" fmla="*/ 283 w 283"/>
                <a:gd name="T49" fmla="*/ 183 h 285"/>
                <a:gd name="T50" fmla="*/ 247 w 283"/>
                <a:gd name="T51" fmla="*/ 162 h 285"/>
                <a:gd name="T52" fmla="*/ 248 w 283"/>
                <a:gd name="T53" fmla="*/ 143 h 285"/>
                <a:gd name="T54" fmla="*/ 248 w 283"/>
                <a:gd name="T55" fmla="*/ 143 h 285"/>
                <a:gd name="T56" fmla="*/ 141 w 283"/>
                <a:gd name="T57" fmla="*/ 86 h 285"/>
                <a:gd name="T58" fmla="*/ 198 w 283"/>
                <a:gd name="T59" fmla="*/ 143 h 285"/>
                <a:gd name="T60" fmla="*/ 141 w 283"/>
                <a:gd name="T61" fmla="*/ 199 h 285"/>
                <a:gd name="T62" fmla="*/ 85 w 283"/>
                <a:gd name="T63" fmla="*/ 143 h 285"/>
                <a:gd name="T64" fmla="*/ 141 w 283"/>
                <a:gd name="T65" fmla="*/ 8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285">
                  <a:moveTo>
                    <a:pt x="248" y="143"/>
                  </a:moveTo>
                  <a:cubicBezTo>
                    <a:pt x="248" y="136"/>
                    <a:pt x="248" y="129"/>
                    <a:pt x="247" y="123"/>
                  </a:cubicBezTo>
                  <a:cubicBezTo>
                    <a:pt x="283" y="102"/>
                    <a:pt x="283" y="102"/>
                    <a:pt x="283" y="102"/>
                  </a:cubicBezTo>
                  <a:cubicBezTo>
                    <a:pt x="247" y="40"/>
                    <a:pt x="247" y="40"/>
                    <a:pt x="247" y="40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01" y="53"/>
                    <a:pt x="190" y="46"/>
                    <a:pt x="177" y="42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93" y="46"/>
                    <a:pt x="82" y="53"/>
                    <a:pt x="72" y="6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5" y="129"/>
                    <a:pt x="34" y="136"/>
                    <a:pt x="34" y="143"/>
                  </a:cubicBezTo>
                  <a:cubicBezTo>
                    <a:pt x="34" y="149"/>
                    <a:pt x="35" y="156"/>
                    <a:pt x="36" y="162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82" y="232"/>
                    <a:pt x="93" y="239"/>
                    <a:pt x="106" y="243"/>
                  </a:cubicBezTo>
                  <a:cubicBezTo>
                    <a:pt x="106" y="285"/>
                    <a:pt x="106" y="285"/>
                    <a:pt x="106" y="285"/>
                  </a:cubicBezTo>
                  <a:cubicBezTo>
                    <a:pt x="177" y="285"/>
                    <a:pt x="177" y="285"/>
                    <a:pt x="177" y="285"/>
                  </a:cubicBezTo>
                  <a:cubicBezTo>
                    <a:pt x="177" y="243"/>
                    <a:pt x="177" y="243"/>
                    <a:pt x="177" y="243"/>
                  </a:cubicBezTo>
                  <a:cubicBezTo>
                    <a:pt x="190" y="239"/>
                    <a:pt x="201" y="232"/>
                    <a:pt x="211" y="224"/>
                  </a:cubicBezTo>
                  <a:cubicBezTo>
                    <a:pt x="247" y="245"/>
                    <a:pt x="247" y="245"/>
                    <a:pt x="247" y="245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48" y="156"/>
                    <a:pt x="248" y="149"/>
                    <a:pt x="248" y="143"/>
                  </a:cubicBezTo>
                  <a:cubicBezTo>
                    <a:pt x="248" y="143"/>
                    <a:pt x="248" y="143"/>
                    <a:pt x="248" y="143"/>
                  </a:cubicBezTo>
                  <a:close/>
                  <a:moveTo>
                    <a:pt x="141" y="86"/>
                  </a:moveTo>
                  <a:cubicBezTo>
                    <a:pt x="173" y="86"/>
                    <a:pt x="198" y="111"/>
                    <a:pt x="198" y="143"/>
                  </a:cubicBezTo>
                  <a:cubicBezTo>
                    <a:pt x="198" y="174"/>
                    <a:pt x="173" y="199"/>
                    <a:pt x="141" y="199"/>
                  </a:cubicBezTo>
                  <a:cubicBezTo>
                    <a:pt x="110" y="199"/>
                    <a:pt x="85" y="174"/>
                    <a:pt x="85" y="143"/>
                  </a:cubicBezTo>
                  <a:cubicBezTo>
                    <a:pt x="85" y="111"/>
                    <a:pt x="110" y="86"/>
                    <a:pt x="141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="" xmlns:a16="http://schemas.microsoft.com/office/drawing/2014/main" id="{25B351B2-77F6-45F3-A778-60C7B459B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686" y="1747614"/>
              <a:ext cx="225116" cy="201407"/>
            </a:xfrm>
            <a:custGeom>
              <a:avLst/>
              <a:gdLst>
                <a:gd name="T0" fmla="*/ 248 w 257"/>
                <a:gd name="T1" fmla="*/ 193 h 230"/>
                <a:gd name="T2" fmla="*/ 231 w 257"/>
                <a:gd name="T3" fmla="*/ 178 h 230"/>
                <a:gd name="T4" fmla="*/ 188 w 257"/>
                <a:gd name="T5" fmla="*/ 161 h 230"/>
                <a:gd name="T6" fmla="*/ 186 w 257"/>
                <a:gd name="T7" fmla="*/ 160 h 230"/>
                <a:gd name="T8" fmla="*/ 186 w 257"/>
                <a:gd name="T9" fmla="*/ 160 h 230"/>
                <a:gd name="T10" fmla="*/ 169 w 257"/>
                <a:gd name="T11" fmla="*/ 148 h 230"/>
                <a:gd name="T12" fmla="*/ 169 w 257"/>
                <a:gd name="T13" fmla="*/ 148 h 230"/>
                <a:gd name="T14" fmla="*/ 169 w 257"/>
                <a:gd name="T15" fmla="*/ 148 h 230"/>
                <a:gd name="T16" fmla="*/ 169 w 257"/>
                <a:gd name="T17" fmla="*/ 147 h 230"/>
                <a:gd name="T18" fmla="*/ 168 w 257"/>
                <a:gd name="T19" fmla="*/ 147 h 230"/>
                <a:gd name="T20" fmla="*/ 168 w 257"/>
                <a:gd name="T21" fmla="*/ 147 h 230"/>
                <a:gd name="T22" fmla="*/ 168 w 257"/>
                <a:gd name="T23" fmla="*/ 147 h 230"/>
                <a:gd name="T24" fmla="*/ 168 w 257"/>
                <a:gd name="T25" fmla="*/ 147 h 230"/>
                <a:gd name="T26" fmla="*/ 165 w 257"/>
                <a:gd name="T27" fmla="*/ 145 h 230"/>
                <a:gd name="T28" fmla="*/ 165 w 257"/>
                <a:gd name="T29" fmla="*/ 145 h 230"/>
                <a:gd name="T30" fmla="*/ 165 w 257"/>
                <a:gd name="T31" fmla="*/ 145 h 230"/>
                <a:gd name="T32" fmla="*/ 165 w 257"/>
                <a:gd name="T33" fmla="*/ 145 h 230"/>
                <a:gd name="T34" fmla="*/ 165 w 257"/>
                <a:gd name="T35" fmla="*/ 145 h 230"/>
                <a:gd name="T36" fmla="*/ 165 w 257"/>
                <a:gd name="T37" fmla="*/ 145 h 230"/>
                <a:gd name="T38" fmla="*/ 165 w 257"/>
                <a:gd name="T39" fmla="*/ 145 h 230"/>
                <a:gd name="T40" fmla="*/ 163 w 257"/>
                <a:gd name="T41" fmla="*/ 144 h 230"/>
                <a:gd name="T42" fmla="*/ 160 w 257"/>
                <a:gd name="T43" fmla="*/ 134 h 230"/>
                <a:gd name="T44" fmla="*/ 159 w 257"/>
                <a:gd name="T45" fmla="*/ 132 h 230"/>
                <a:gd name="T46" fmla="*/ 159 w 257"/>
                <a:gd name="T47" fmla="*/ 123 h 230"/>
                <a:gd name="T48" fmla="*/ 161 w 257"/>
                <a:gd name="T49" fmla="*/ 121 h 230"/>
                <a:gd name="T50" fmla="*/ 165 w 257"/>
                <a:gd name="T51" fmla="*/ 108 h 230"/>
                <a:gd name="T52" fmla="*/ 172 w 257"/>
                <a:gd name="T53" fmla="*/ 96 h 230"/>
                <a:gd name="T54" fmla="*/ 175 w 257"/>
                <a:gd name="T55" fmla="*/ 72 h 230"/>
                <a:gd name="T56" fmla="*/ 172 w 257"/>
                <a:gd name="T57" fmla="*/ 74 h 230"/>
                <a:gd name="T58" fmla="*/ 174 w 257"/>
                <a:gd name="T59" fmla="*/ 56 h 230"/>
                <a:gd name="T60" fmla="*/ 169 w 257"/>
                <a:gd name="T61" fmla="*/ 21 h 230"/>
                <a:gd name="T62" fmla="*/ 155 w 257"/>
                <a:gd name="T63" fmla="*/ 9 h 230"/>
                <a:gd name="T64" fmla="*/ 146 w 257"/>
                <a:gd name="T65" fmla="*/ 4 h 230"/>
                <a:gd name="T66" fmla="*/ 104 w 257"/>
                <a:gd name="T67" fmla="*/ 4 h 230"/>
                <a:gd name="T68" fmla="*/ 83 w 257"/>
                <a:gd name="T69" fmla="*/ 19 h 230"/>
                <a:gd name="T70" fmla="*/ 77 w 257"/>
                <a:gd name="T71" fmla="*/ 56 h 230"/>
                <a:gd name="T72" fmla="*/ 80 w 257"/>
                <a:gd name="T73" fmla="*/ 69 h 230"/>
                <a:gd name="T74" fmla="*/ 80 w 257"/>
                <a:gd name="T75" fmla="*/ 72 h 230"/>
                <a:gd name="T76" fmla="*/ 79 w 257"/>
                <a:gd name="T77" fmla="*/ 72 h 230"/>
                <a:gd name="T78" fmla="*/ 82 w 257"/>
                <a:gd name="T79" fmla="*/ 96 h 230"/>
                <a:gd name="T80" fmla="*/ 89 w 257"/>
                <a:gd name="T81" fmla="*/ 108 h 230"/>
                <a:gd name="T82" fmla="*/ 93 w 257"/>
                <a:gd name="T83" fmla="*/ 121 h 230"/>
                <a:gd name="T84" fmla="*/ 95 w 257"/>
                <a:gd name="T85" fmla="*/ 124 h 230"/>
                <a:gd name="T86" fmla="*/ 96 w 257"/>
                <a:gd name="T87" fmla="*/ 130 h 230"/>
                <a:gd name="T88" fmla="*/ 97 w 257"/>
                <a:gd name="T89" fmla="*/ 134 h 230"/>
                <a:gd name="T90" fmla="*/ 95 w 257"/>
                <a:gd name="T91" fmla="*/ 134 h 230"/>
                <a:gd name="T92" fmla="*/ 91 w 257"/>
                <a:gd name="T93" fmla="*/ 145 h 230"/>
                <a:gd name="T94" fmla="*/ 91 w 257"/>
                <a:gd name="T95" fmla="*/ 144 h 230"/>
                <a:gd name="T96" fmla="*/ 87 w 257"/>
                <a:gd name="T97" fmla="*/ 147 h 230"/>
                <a:gd name="T98" fmla="*/ 69 w 257"/>
                <a:gd name="T99" fmla="*/ 159 h 230"/>
                <a:gd name="T100" fmla="*/ 69 w 257"/>
                <a:gd name="T101" fmla="*/ 159 h 230"/>
                <a:gd name="T102" fmla="*/ 69 w 257"/>
                <a:gd name="T103" fmla="*/ 160 h 230"/>
                <a:gd name="T104" fmla="*/ 69 w 257"/>
                <a:gd name="T105" fmla="*/ 160 h 230"/>
                <a:gd name="T106" fmla="*/ 67 w 257"/>
                <a:gd name="T107" fmla="*/ 161 h 230"/>
                <a:gd name="T108" fmla="*/ 24 w 257"/>
                <a:gd name="T109" fmla="*/ 178 h 230"/>
                <a:gd name="T110" fmla="*/ 8 w 257"/>
                <a:gd name="T111" fmla="*/ 193 h 230"/>
                <a:gd name="T112" fmla="*/ 0 w 257"/>
                <a:gd name="T113" fmla="*/ 230 h 230"/>
                <a:gd name="T114" fmla="*/ 257 w 257"/>
                <a:gd name="T115" fmla="*/ 230 h 230"/>
                <a:gd name="T116" fmla="*/ 248 w 257"/>
                <a:gd name="T117" fmla="*/ 19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230">
                  <a:moveTo>
                    <a:pt x="248" y="193"/>
                  </a:moveTo>
                  <a:cubicBezTo>
                    <a:pt x="248" y="182"/>
                    <a:pt x="240" y="181"/>
                    <a:pt x="231" y="178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7" y="160"/>
                    <a:pt x="187" y="160"/>
                    <a:pt x="186" y="160"/>
                  </a:cubicBezTo>
                  <a:cubicBezTo>
                    <a:pt x="186" y="160"/>
                    <a:pt x="186" y="160"/>
                    <a:pt x="186" y="160"/>
                  </a:cubicBezTo>
                  <a:cubicBezTo>
                    <a:pt x="178" y="156"/>
                    <a:pt x="172" y="151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7"/>
                    <a:pt x="169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7" y="145"/>
                    <a:pt x="166" y="144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64" y="145"/>
                    <a:pt x="164" y="145"/>
                    <a:pt x="163" y="144"/>
                  </a:cubicBezTo>
                  <a:cubicBezTo>
                    <a:pt x="162" y="140"/>
                    <a:pt x="160" y="134"/>
                    <a:pt x="160" y="134"/>
                  </a:cubicBezTo>
                  <a:cubicBezTo>
                    <a:pt x="160" y="132"/>
                    <a:pt x="158" y="136"/>
                    <a:pt x="159" y="132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0" y="123"/>
                    <a:pt x="161" y="122"/>
                    <a:pt x="161" y="121"/>
                  </a:cubicBezTo>
                  <a:cubicBezTo>
                    <a:pt x="164" y="118"/>
                    <a:pt x="164" y="110"/>
                    <a:pt x="165" y="108"/>
                  </a:cubicBezTo>
                  <a:cubicBezTo>
                    <a:pt x="167" y="106"/>
                    <a:pt x="170" y="105"/>
                    <a:pt x="172" y="96"/>
                  </a:cubicBezTo>
                  <a:cubicBezTo>
                    <a:pt x="175" y="86"/>
                    <a:pt x="179" y="72"/>
                    <a:pt x="175" y="72"/>
                  </a:cubicBezTo>
                  <a:cubicBezTo>
                    <a:pt x="174" y="72"/>
                    <a:pt x="173" y="73"/>
                    <a:pt x="172" y="74"/>
                  </a:cubicBezTo>
                  <a:cubicBezTo>
                    <a:pt x="173" y="70"/>
                    <a:pt x="174" y="62"/>
                    <a:pt x="174" y="56"/>
                  </a:cubicBezTo>
                  <a:cubicBezTo>
                    <a:pt x="175" y="48"/>
                    <a:pt x="173" y="29"/>
                    <a:pt x="169" y="21"/>
                  </a:cubicBezTo>
                  <a:cubicBezTo>
                    <a:pt x="166" y="17"/>
                    <a:pt x="161" y="12"/>
                    <a:pt x="155" y="9"/>
                  </a:cubicBezTo>
                  <a:cubicBezTo>
                    <a:pt x="152" y="7"/>
                    <a:pt x="149" y="5"/>
                    <a:pt x="146" y="4"/>
                  </a:cubicBezTo>
                  <a:cubicBezTo>
                    <a:pt x="138" y="0"/>
                    <a:pt x="112" y="2"/>
                    <a:pt x="104" y="4"/>
                  </a:cubicBezTo>
                  <a:cubicBezTo>
                    <a:pt x="94" y="6"/>
                    <a:pt x="87" y="12"/>
                    <a:pt x="83" y="19"/>
                  </a:cubicBezTo>
                  <a:cubicBezTo>
                    <a:pt x="78" y="27"/>
                    <a:pt x="76" y="49"/>
                    <a:pt x="77" y="56"/>
                  </a:cubicBezTo>
                  <a:cubicBezTo>
                    <a:pt x="77" y="60"/>
                    <a:pt x="79" y="66"/>
                    <a:pt x="80" y="69"/>
                  </a:cubicBezTo>
                  <a:cubicBezTo>
                    <a:pt x="80" y="71"/>
                    <a:pt x="80" y="71"/>
                    <a:pt x="80" y="72"/>
                  </a:cubicBezTo>
                  <a:cubicBezTo>
                    <a:pt x="80" y="72"/>
                    <a:pt x="80" y="72"/>
                    <a:pt x="79" y="72"/>
                  </a:cubicBezTo>
                  <a:cubicBezTo>
                    <a:pt x="76" y="72"/>
                    <a:pt x="79" y="86"/>
                    <a:pt x="82" y="96"/>
                  </a:cubicBezTo>
                  <a:cubicBezTo>
                    <a:pt x="85" y="105"/>
                    <a:pt x="87" y="106"/>
                    <a:pt x="89" y="108"/>
                  </a:cubicBezTo>
                  <a:cubicBezTo>
                    <a:pt x="90" y="110"/>
                    <a:pt x="90" y="118"/>
                    <a:pt x="93" y="121"/>
                  </a:cubicBezTo>
                  <a:cubicBezTo>
                    <a:pt x="94" y="122"/>
                    <a:pt x="94" y="123"/>
                    <a:pt x="95" y="124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6" y="133"/>
                    <a:pt x="95" y="132"/>
                    <a:pt x="95" y="134"/>
                  </a:cubicBezTo>
                  <a:cubicBezTo>
                    <a:pt x="94" y="137"/>
                    <a:pt x="93" y="141"/>
                    <a:pt x="91" y="14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3"/>
                    <a:pt x="88" y="144"/>
                    <a:pt x="87" y="147"/>
                  </a:cubicBezTo>
                  <a:cubicBezTo>
                    <a:pt x="85" y="150"/>
                    <a:pt x="78" y="155"/>
                    <a:pt x="69" y="159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60"/>
                    <a:pt x="68" y="160"/>
                    <a:pt x="67" y="161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15" y="181"/>
                    <a:pt x="8" y="182"/>
                    <a:pt x="8" y="193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257" y="230"/>
                    <a:pt x="257" y="230"/>
                    <a:pt x="257" y="230"/>
                  </a:cubicBezTo>
                  <a:cubicBezTo>
                    <a:pt x="248" y="193"/>
                    <a:pt x="248" y="193"/>
                    <a:pt x="248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8" name="Freeform 21">
              <a:extLst>
                <a:ext uri="{FF2B5EF4-FFF2-40B4-BE49-F238E27FC236}">
                  <a16:creationId xmlns="" xmlns:a16="http://schemas.microsoft.com/office/drawing/2014/main" id="{F41DC44E-DB24-4CC8-972B-8A2ABA351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005" y="3449233"/>
              <a:ext cx="196477" cy="196504"/>
            </a:xfrm>
            <a:custGeom>
              <a:avLst/>
              <a:gdLst>
                <a:gd name="T0" fmla="*/ 278 w 288"/>
                <a:gd name="T1" fmla="*/ 11 h 288"/>
                <a:gd name="T2" fmla="*/ 278 w 288"/>
                <a:gd name="T3" fmla="*/ 48 h 288"/>
                <a:gd name="T4" fmla="*/ 265 w 288"/>
                <a:gd name="T5" fmla="*/ 61 h 288"/>
                <a:gd name="T6" fmla="*/ 227 w 288"/>
                <a:gd name="T7" fmla="*/ 23 h 288"/>
                <a:gd name="T8" fmla="*/ 240 w 288"/>
                <a:gd name="T9" fmla="*/ 11 h 288"/>
                <a:gd name="T10" fmla="*/ 278 w 288"/>
                <a:gd name="T11" fmla="*/ 11 h 288"/>
                <a:gd name="T12" fmla="*/ 89 w 288"/>
                <a:gd name="T13" fmla="*/ 162 h 288"/>
                <a:gd name="T14" fmla="*/ 89 w 288"/>
                <a:gd name="T15" fmla="*/ 162 h 288"/>
                <a:gd name="T16" fmla="*/ 76 w 288"/>
                <a:gd name="T17" fmla="*/ 212 h 288"/>
                <a:gd name="T18" fmla="*/ 126 w 288"/>
                <a:gd name="T19" fmla="*/ 200 h 288"/>
                <a:gd name="T20" fmla="*/ 253 w 288"/>
                <a:gd name="T21" fmla="*/ 74 h 288"/>
                <a:gd name="T22" fmla="*/ 215 w 288"/>
                <a:gd name="T23" fmla="*/ 36 h 288"/>
                <a:gd name="T24" fmla="*/ 89 w 288"/>
                <a:gd name="T25" fmla="*/ 162 h 288"/>
                <a:gd name="T26" fmla="*/ 214 w 288"/>
                <a:gd name="T27" fmla="*/ 137 h 288"/>
                <a:gd name="T28" fmla="*/ 214 w 288"/>
                <a:gd name="T29" fmla="*/ 137 h 288"/>
                <a:gd name="T30" fmla="*/ 214 w 288"/>
                <a:gd name="T31" fmla="*/ 252 h 288"/>
                <a:gd name="T32" fmla="*/ 36 w 288"/>
                <a:gd name="T33" fmla="*/ 252 h 288"/>
                <a:gd name="T34" fmla="*/ 36 w 288"/>
                <a:gd name="T35" fmla="*/ 74 h 288"/>
                <a:gd name="T36" fmla="*/ 151 w 288"/>
                <a:gd name="T37" fmla="*/ 74 h 288"/>
                <a:gd name="T38" fmla="*/ 187 w 288"/>
                <a:gd name="T39" fmla="*/ 38 h 288"/>
                <a:gd name="T40" fmla="*/ 0 w 288"/>
                <a:gd name="T41" fmla="*/ 38 h 288"/>
                <a:gd name="T42" fmla="*/ 0 w 288"/>
                <a:gd name="T43" fmla="*/ 288 h 288"/>
                <a:gd name="T44" fmla="*/ 250 w 288"/>
                <a:gd name="T45" fmla="*/ 288 h 288"/>
                <a:gd name="T46" fmla="*/ 250 w 288"/>
                <a:gd name="T47" fmla="*/ 101 h 288"/>
                <a:gd name="T48" fmla="*/ 214 w 288"/>
                <a:gd name="T49" fmla="*/ 13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288">
                  <a:moveTo>
                    <a:pt x="278" y="11"/>
                  </a:moveTo>
                  <a:cubicBezTo>
                    <a:pt x="288" y="21"/>
                    <a:pt x="288" y="38"/>
                    <a:pt x="278" y="48"/>
                  </a:cubicBezTo>
                  <a:cubicBezTo>
                    <a:pt x="265" y="61"/>
                    <a:pt x="265" y="61"/>
                    <a:pt x="265" y="61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40" y="11"/>
                    <a:pt x="240" y="11"/>
                    <a:pt x="240" y="11"/>
                  </a:cubicBezTo>
                  <a:cubicBezTo>
                    <a:pt x="250" y="0"/>
                    <a:pt x="267" y="0"/>
                    <a:pt x="278" y="11"/>
                  </a:cubicBezTo>
                  <a:close/>
                  <a:moveTo>
                    <a:pt x="89" y="162"/>
                  </a:moveTo>
                  <a:cubicBezTo>
                    <a:pt x="89" y="162"/>
                    <a:pt x="89" y="162"/>
                    <a:pt x="89" y="162"/>
                  </a:cubicBezTo>
                  <a:cubicBezTo>
                    <a:pt x="76" y="212"/>
                    <a:pt x="76" y="212"/>
                    <a:pt x="76" y="212"/>
                  </a:cubicBezTo>
                  <a:cubicBezTo>
                    <a:pt x="126" y="200"/>
                    <a:pt x="126" y="200"/>
                    <a:pt x="126" y="200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89" y="162"/>
                    <a:pt x="89" y="162"/>
                    <a:pt x="89" y="162"/>
                  </a:cubicBezTo>
                  <a:close/>
                  <a:moveTo>
                    <a:pt x="214" y="137"/>
                  </a:moveTo>
                  <a:cubicBezTo>
                    <a:pt x="214" y="137"/>
                    <a:pt x="214" y="137"/>
                    <a:pt x="214" y="137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50" y="288"/>
                    <a:pt x="250" y="288"/>
                    <a:pt x="250" y="288"/>
                  </a:cubicBezTo>
                  <a:cubicBezTo>
                    <a:pt x="250" y="101"/>
                    <a:pt x="250" y="101"/>
                    <a:pt x="250" y="101"/>
                  </a:cubicBezTo>
                  <a:lnTo>
                    <a:pt x="214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5017" tIns="32508" rIns="65017" bIns="325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7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7" name="TextBox 25">
              <a:extLst>
                <a:ext uri="{FF2B5EF4-FFF2-40B4-BE49-F238E27FC236}">
                  <a16:creationId xmlns="" xmlns:a16="http://schemas.microsoft.com/office/drawing/2014/main" id="{90FEE338-8C36-4B25-9CBC-352E5467E861}"/>
                </a:ext>
              </a:extLst>
            </p:cNvPr>
            <p:cNvSpPr txBox="1"/>
            <p:nvPr/>
          </p:nvSpPr>
          <p:spPr>
            <a:xfrm>
              <a:off x="846089" y="1620286"/>
              <a:ext cx="2220501" cy="297266"/>
            </a:xfrm>
            <a:prstGeom prst="rect">
              <a:avLst/>
            </a:prstGeom>
            <a:noFill/>
          </p:spPr>
          <p:txBody>
            <a:bodyPr wrap="square" lIns="86689" tIns="0" rIns="86689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8" name="TextBox 26">
              <a:extLst>
                <a:ext uri="{FF2B5EF4-FFF2-40B4-BE49-F238E27FC236}">
                  <a16:creationId xmlns="" xmlns:a16="http://schemas.microsoft.com/office/drawing/2014/main" id="{13B2F585-0159-4376-AAD0-12856AEF5227}"/>
                </a:ext>
              </a:extLst>
            </p:cNvPr>
            <p:cNvSpPr txBox="1"/>
            <p:nvPr/>
          </p:nvSpPr>
          <p:spPr>
            <a:xfrm>
              <a:off x="846790" y="1966535"/>
              <a:ext cx="2807234" cy="1640824"/>
            </a:xfrm>
            <a:prstGeom prst="rect">
              <a:avLst/>
            </a:prstGeom>
            <a:noFill/>
          </p:spPr>
          <p:txBody>
            <a:bodyPr wrap="square" lIns="86689" tIns="43345" rIns="86689" bIns="43345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该算法的时间和空间的复杂度都在是可以接受的，只是遇到一些特殊的情况可能会识别错误，但是大多数情况下都是准确的。识别的偏差不是很大，而且按压的时间是有范围的，所以理论上来说，是“死不了的”！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C886D1DC-4EF8-4C08-98CE-350C2C20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总结分析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1">
            <a:extLst>
              <a:ext uri="{FF2B5EF4-FFF2-40B4-BE49-F238E27FC236}">
                <a16:creationId xmlns="" xmlns:a16="http://schemas.microsoft.com/office/drawing/2014/main" id="{DF1F4186-9FC1-4AC8-BF65-C54B839D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4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8">
            <a:extLst>
              <a:ext uri="{FF2B5EF4-FFF2-40B4-BE49-F238E27FC236}">
                <a16:creationId xmlns="" xmlns:a16="http://schemas.microsoft.com/office/drawing/2014/main" id="{F1185B48-F0D6-4919-8EC9-1A81CB300A29}"/>
              </a:ext>
            </a:extLst>
          </p:cNvPr>
          <p:cNvSpPr txBox="1"/>
          <p:nvPr/>
        </p:nvSpPr>
        <p:spPr>
          <a:xfrm>
            <a:off x="2057210" y="2496802"/>
            <a:ext cx="82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5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 谢 </a:t>
            </a:r>
            <a:r>
              <a:rPr kumimoji="1" lang="zh-CN" altLang="en-US" sz="5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聆听</a:t>
            </a:r>
            <a:endParaRPr kumimoji="1" lang="zh-CN" alt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83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9F4CD1E-C8C5-4F20-B23C-C26C9AA9A425}"/>
              </a:ext>
            </a:extLst>
          </p:cNvPr>
          <p:cNvGrpSpPr/>
          <p:nvPr/>
        </p:nvGrpSpPr>
        <p:grpSpPr>
          <a:xfrm>
            <a:off x="1077524" y="830737"/>
            <a:ext cx="4687630" cy="754711"/>
            <a:chOff x="606286" y="725903"/>
            <a:chExt cx="4444811" cy="715617"/>
          </a:xfrm>
          <a:solidFill>
            <a:schemeClr val="bg1">
              <a:lumMod val="95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4F46BFD-E97E-4CFD-AC36-4C65785B3C9C}"/>
                </a:ext>
              </a:extLst>
            </p:cNvPr>
            <p:cNvSpPr/>
            <p:nvPr/>
          </p:nvSpPr>
          <p:spPr>
            <a:xfrm>
              <a:off x="2288018" y="805415"/>
              <a:ext cx="2763079" cy="6361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79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sz="379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6D25259A-9C6E-41D4-9CE4-D866DA6AC62D}"/>
                </a:ext>
              </a:extLst>
            </p:cNvPr>
            <p:cNvSpPr/>
            <p:nvPr/>
          </p:nvSpPr>
          <p:spPr>
            <a:xfrm>
              <a:off x="606286" y="725903"/>
              <a:ext cx="1818861" cy="7156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目录</a:t>
              </a:r>
              <a:r>
                <a:rPr lang="en-US" altLang="zh-CN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/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6A8522C4-A929-4F3A-A0B7-1AF718EE8148}"/>
              </a:ext>
            </a:extLst>
          </p:cNvPr>
          <p:cNvGrpSpPr/>
          <p:nvPr/>
        </p:nvGrpSpPr>
        <p:grpSpPr>
          <a:xfrm>
            <a:off x="1077524" y="2683836"/>
            <a:ext cx="8668623" cy="2112288"/>
            <a:chOff x="1077524" y="2683836"/>
            <a:chExt cx="8668623" cy="2112288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184CA7C6-BD64-4851-A811-026C435D0295}"/>
                </a:ext>
              </a:extLst>
            </p:cNvPr>
            <p:cNvGrpSpPr/>
            <p:nvPr/>
          </p:nvGrpSpPr>
          <p:grpSpPr>
            <a:xfrm>
              <a:off x="1078012" y="2683837"/>
              <a:ext cx="4087665" cy="743465"/>
              <a:chOff x="2959902" y="1978591"/>
              <a:chExt cx="3875932" cy="704952"/>
            </a:xfrm>
          </p:grpSpPr>
          <p:sp>
            <p:nvSpPr>
              <p:cNvPr id="6" name="文本框 30">
                <a:extLst>
                  <a:ext uri="{FF2B5EF4-FFF2-40B4-BE49-F238E27FC236}">
                    <a16:creationId xmlns="" xmlns:a16="http://schemas.microsoft.com/office/drawing/2014/main" id="{F13188A3-FA20-4DB2-AA06-A1C0EE211830}"/>
                  </a:ext>
                </a:extLst>
              </p:cNvPr>
              <p:cNvSpPr txBox="1"/>
              <p:nvPr/>
            </p:nvSpPr>
            <p:spPr>
              <a:xfrm>
                <a:off x="3698386" y="2079396"/>
                <a:ext cx="3137448" cy="55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FZHei-B01S" panose="02010601030101010101" pitchFamily="2" charset="-122"/>
                  </a:rPr>
                  <a:t>项目内容演示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8EAF8C4B-0A7B-4B71-8D9A-7A4DA08FB917}"/>
                  </a:ext>
                </a:extLst>
              </p:cNvPr>
              <p:cNvSpPr/>
              <p:nvPr/>
            </p:nvSpPr>
            <p:spPr>
              <a:xfrm>
                <a:off x="2959902" y="1978591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375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01</a:t>
                </a:r>
                <a:endParaRPr lang="zh-CN" altLang="en-US" sz="3375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5610D34E-9805-4FE7-A944-6A5287609DB5}"/>
                </a:ext>
              </a:extLst>
            </p:cNvPr>
            <p:cNvGrpSpPr/>
            <p:nvPr/>
          </p:nvGrpSpPr>
          <p:grpSpPr>
            <a:xfrm>
              <a:off x="5658475" y="2683836"/>
              <a:ext cx="4087667" cy="743464"/>
              <a:chOff x="2959902" y="2912869"/>
              <a:chExt cx="3875932" cy="704952"/>
            </a:xfrm>
          </p:grpSpPr>
          <p:sp>
            <p:nvSpPr>
              <p:cNvPr id="12" name="文本框 36">
                <a:extLst>
                  <a:ext uri="{FF2B5EF4-FFF2-40B4-BE49-F238E27FC236}">
                    <a16:creationId xmlns="" xmlns:a16="http://schemas.microsoft.com/office/drawing/2014/main" id="{547B2DEF-5E86-46D7-90DD-52809A2C0D45}"/>
                  </a:ext>
                </a:extLst>
              </p:cNvPr>
              <p:cNvSpPr txBox="1"/>
              <p:nvPr/>
            </p:nvSpPr>
            <p:spPr>
              <a:xfrm>
                <a:off x="3698386" y="3003735"/>
                <a:ext cx="3137448" cy="554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FZHei-B01S" panose="02010601030101010101" pitchFamily="2" charset="-122"/>
                  </a:rPr>
                  <a:t>主体</a:t>
                </a:r>
                <a:r>
                  <a:rPr lang="zh-CN" altLang="en-US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FZHei-B01S" panose="02010601030101010101" pitchFamily="2" charset="-122"/>
                  </a:rPr>
                  <a:t>思路分析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867D634E-755C-4F85-8337-8F0E7C7EDFB8}"/>
                  </a:ext>
                </a:extLst>
              </p:cNvPr>
              <p:cNvSpPr/>
              <p:nvPr/>
            </p:nvSpPr>
            <p:spPr>
              <a:xfrm>
                <a:off x="2959902" y="2912869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375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02</a:t>
                </a:r>
                <a:endParaRPr lang="zh-CN" altLang="en-US" sz="3375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AABF8E73-752E-4C95-A8FD-92E0D89356BA}"/>
                </a:ext>
              </a:extLst>
            </p:cNvPr>
            <p:cNvGrpSpPr/>
            <p:nvPr/>
          </p:nvGrpSpPr>
          <p:grpSpPr>
            <a:xfrm>
              <a:off x="1077524" y="4052660"/>
              <a:ext cx="4087673" cy="743464"/>
              <a:chOff x="2959902" y="3847147"/>
              <a:chExt cx="3875932" cy="704952"/>
            </a:xfrm>
          </p:grpSpPr>
          <p:sp>
            <p:nvSpPr>
              <p:cNvPr id="17" name="文本框 41">
                <a:extLst>
                  <a:ext uri="{FF2B5EF4-FFF2-40B4-BE49-F238E27FC236}">
                    <a16:creationId xmlns="" xmlns:a16="http://schemas.microsoft.com/office/drawing/2014/main" id="{281FB4B1-3B77-4286-87B6-5225507FB299}"/>
                  </a:ext>
                </a:extLst>
              </p:cNvPr>
              <p:cNvSpPr txBox="1"/>
              <p:nvPr/>
            </p:nvSpPr>
            <p:spPr>
              <a:xfrm>
                <a:off x="3698386" y="3928074"/>
                <a:ext cx="3137448" cy="55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具体项目实现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F9A3A60E-D14C-4C08-8CBC-900C03693A94}"/>
                  </a:ext>
                </a:extLst>
              </p:cNvPr>
              <p:cNvSpPr/>
              <p:nvPr/>
            </p:nvSpPr>
            <p:spPr>
              <a:xfrm>
                <a:off x="2959902" y="3847147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375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03</a:t>
                </a:r>
                <a:endParaRPr lang="zh-CN" altLang="en-US" sz="3375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D83077A-9FCA-4C9E-BAE6-C4F0451C73F6}"/>
                </a:ext>
              </a:extLst>
            </p:cNvPr>
            <p:cNvGrpSpPr/>
            <p:nvPr/>
          </p:nvGrpSpPr>
          <p:grpSpPr>
            <a:xfrm>
              <a:off x="5658474" y="4052659"/>
              <a:ext cx="4087673" cy="743464"/>
              <a:chOff x="2959902" y="4761548"/>
              <a:chExt cx="3875932" cy="704952"/>
            </a:xfrm>
          </p:grpSpPr>
          <p:sp>
            <p:nvSpPr>
              <p:cNvPr id="22" name="文本框 46">
                <a:extLst>
                  <a:ext uri="{FF2B5EF4-FFF2-40B4-BE49-F238E27FC236}">
                    <a16:creationId xmlns="" xmlns:a16="http://schemas.microsoft.com/office/drawing/2014/main" id="{B7377E5C-C350-4213-8C73-018A38CF37AD}"/>
                  </a:ext>
                </a:extLst>
              </p:cNvPr>
              <p:cNvSpPr txBox="1"/>
              <p:nvPr/>
            </p:nvSpPr>
            <p:spPr>
              <a:xfrm>
                <a:off x="3698386" y="4852414"/>
                <a:ext cx="3137448" cy="554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FZHei-B01S" panose="02010601030101010101" pitchFamily="2" charset="-122"/>
                  </a:rPr>
                  <a:t>项目总结分析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33923F81-6FD0-4593-9E48-598112231C53}"/>
                  </a:ext>
                </a:extLst>
              </p:cNvPr>
              <p:cNvSpPr/>
              <p:nvPr/>
            </p:nvSpPr>
            <p:spPr>
              <a:xfrm>
                <a:off x="2959902" y="4761548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375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04</a:t>
                </a:r>
                <a:endParaRPr lang="zh-CN" altLang="en-US" sz="3375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1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="" xmlns:a16="http://schemas.microsoft.com/office/drawing/2014/main" id="{12DF105D-70A5-4798-84FB-9E477A8C699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2137" y="1846001"/>
            <a:ext cx="4204827" cy="30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897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01</a:t>
            </a:r>
            <a:endParaRPr lang="zh-CN" altLang="en-US" sz="19897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9754B6F5-8DB5-40BF-B965-F76B8A91ADD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13947" y="3420788"/>
            <a:ext cx="460800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1">
            <a:extLst>
              <a:ext uri="{FF2B5EF4-FFF2-40B4-BE49-F238E27FC236}">
                <a16:creationId xmlns="" xmlns:a16="http://schemas.microsoft.com/office/drawing/2014/main" id="{D4ECDEC0-843B-4B6E-8697-FAB512ECE6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1071" y="3143791"/>
            <a:ext cx="32869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章节 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PART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AFF519C-C625-4C25-B8A2-592C13EEEAC3}"/>
              </a:ext>
            </a:extLst>
          </p:cNvPr>
          <p:cNvSpPr/>
          <p:nvPr/>
        </p:nvSpPr>
        <p:spPr>
          <a:xfrm>
            <a:off x="6096000" y="2598003"/>
            <a:ext cx="42369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项目内容演示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0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šľíďè">
            <a:extLst>
              <a:ext uri="{FF2B5EF4-FFF2-40B4-BE49-F238E27FC236}">
                <a16:creationId xmlns="" xmlns:a16="http://schemas.microsoft.com/office/drawing/2014/main" id="{B368F633-BF0A-4A04-9A9D-64B57653C15A}"/>
              </a:ext>
            </a:extLst>
          </p:cNvPr>
          <p:cNvSpPr/>
          <p:nvPr/>
        </p:nvSpPr>
        <p:spPr bwMode="auto">
          <a:xfrm>
            <a:off x="5297532" y="964026"/>
            <a:ext cx="3444933" cy="323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dirty="0">
                <a:latin typeface="+mn-ea"/>
              </a:rPr>
              <a:t>2017 </a:t>
            </a:r>
            <a:r>
              <a:rPr lang="zh-CN" altLang="en-US" sz="2000" dirty="0">
                <a:latin typeface="+mn-ea"/>
              </a:rPr>
              <a:t>年 </a:t>
            </a:r>
            <a:r>
              <a:rPr lang="en-US" altLang="zh-CN" sz="2000" dirty="0">
                <a:latin typeface="+mn-ea"/>
              </a:rPr>
              <a:t>12 </a:t>
            </a:r>
            <a:r>
              <a:rPr lang="zh-CN" altLang="en-US" sz="2000" dirty="0">
                <a:latin typeface="+mn-ea"/>
              </a:rPr>
              <a:t>月 </a:t>
            </a:r>
            <a:r>
              <a:rPr lang="en-US" altLang="zh-CN" sz="2000" dirty="0">
                <a:latin typeface="+mn-ea"/>
              </a:rPr>
              <a:t>28 </a:t>
            </a:r>
            <a:r>
              <a:rPr lang="zh-CN" altLang="en-US" sz="2000" dirty="0">
                <a:latin typeface="+mn-ea"/>
              </a:rPr>
              <a:t>日下午，微信发布了 </a:t>
            </a:r>
            <a:r>
              <a:rPr lang="en-US" altLang="zh-CN" sz="2000" dirty="0">
                <a:latin typeface="+mn-ea"/>
              </a:rPr>
              <a:t>6.6.1 </a:t>
            </a:r>
            <a:r>
              <a:rPr lang="zh-CN" altLang="en-US" sz="2000" dirty="0">
                <a:latin typeface="+mn-ea"/>
              </a:rPr>
              <a:t>版本，加入了「小游戏」功能，并提供了官方 </a:t>
            </a:r>
            <a:r>
              <a:rPr lang="en-US" altLang="zh-CN" sz="2000" dirty="0">
                <a:latin typeface="+mn-ea"/>
              </a:rPr>
              <a:t>DEMO</a:t>
            </a:r>
            <a:r>
              <a:rPr lang="zh-CN" altLang="en-US" sz="2000" dirty="0">
                <a:latin typeface="+mn-ea"/>
              </a:rPr>
              <a:t>「跳一跳」。这是一个 </a:t>
            </a:r>
            <a:r>
              <a:rPr lang="en-US" altLang="zh-CN" sz="2000" dirty="0">
                <a:latin typeface="+mn-ea"/>
              </a:rPr>
              <a:t>2.5D </a:t>
            </a:r>
            <a:r>
              <a:rPr lang="zh-CN" altLang="en-US" sz="2000" dirty="0">
                <a:latin typeface="+mn-ea"/>
              </a:rPr>
              <a:t>插画风格的益智游戏，玩家可以通过按压屏幕时间的长短来控制这个「小人」跳跃的距离。分数越高，那么在好友排行榜更加靠前。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="" xmlns:a16="http://schemas.microsoft.com/office/drawing/2014/main" id="{9AC392D3-0AFE-4AA1-A231-B7FADFDD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跳一跳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="" xmlns:a16="http://schemas.microsoft.com/office/drawing/2014/main" id="{0795AE70-59D1-4E4E-8F56-99FDB667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38" y="964026"/>
            <a:ext cx="2989173" cy="53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e2497b3-dd8a-48d7-acc5-b1ffcb15ea80"/>
          <p:cNvGrpSpPr>
            <a:grpSpLocks noChangeAspect="1"/>
          </p:cNvGrpSpPr>
          <p:nvPr/>
        </p:nvGrpSpPr>
        <p:grpSpPr>
          <a:xfrm>
            <a:off x="700604" y="1456510"/>
            <a:ext cx="10790793" cy="4986382"/>
            <a:chOff x="696847" y="1130258"/>
            <a:chExt cx="10790794" cy="4986381"/>
          </a:xfrm>
        </p:grpSpPr>
        <p:sp>
          <p:nvSpPr>
            <p:cNvPr id="4" name="Straight Connector 10"/>
            <p:cNvSpPr>
              <a:spLocks/>
            </p:cNvSpPr>
            <p:nvPr/>
          </p:nvSpPr>
          <p:spPr bwMode="auto">
            <a:xfrm>
              <a:off x="719138" y="6116639"/>
              <a:ext cx="10768503" cy="0"/>
            </a:xfrm>
            <a:prstGeom prst="line">
              <a:avLst/>
            </a:prstGeom>
            <a:noFill/>
            <a:ln w="12700" cap="flat">
              <a:solidFill>
                <a:srgbClr val="B3B3B3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>
              <a:off x="696847" y="1130599"/>
              <a:ext cx="5378484" cy="3212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TextBox 14"/>
            <p:cNvSpPr txBox="1">
              <a:spLocks/>
            </p:cNvSpPr>
            <p:nvPr/>
          </p:nvSpPr>
          <p:spPr>
            <a:xfrm>
              <a:off x="696847" y="4364239"/>
              <a:ext cx="5378484" cy="1585041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none" lIns="121920" tIns="60960" rIns="121920" bIns="60960" anchor="ctr">
              <a:normAutofit/>
            </a:bodyPr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TextBox 15"/>
            <p:cNvSpPr txBox="1">
              <a:spLocks/>
            </p:cNvSpPr>
            <p:nvPr/>
          </p:nvSpPr>
          <p:spPr>
            <a:xfrm>
              <a:off x="6109157" y="1130258"/>
              <a:ext cx="5378484" cy="1585041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none" lIns="121920" tIns="60960" rIns="121920" bIns="60960" anchor="ctr">
              <a:normAutofit/>
            </a:bodyPr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Rectangle 1"/>
            <p:cNvSpPr/>
            <p:nvPr/>
          </p:nvSpPr>
          <p:spPr>
            <a:xfrm>
              <a:off x="696847" y="1130259"/>
              <a:ext cx="5378484" cy="3212793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6102500" y="2744320"/>
              <a:ext cx="5378484" cy="320496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99870" y="1230280"/>
              <a:ext cx="4681113" cy="138499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HSV(Hue, Saturation, Value)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是根据颜色的直观特性由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A. R. Smith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在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1978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年创建的一种颜色空间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也称六角锥体模型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en-US" altLang="zh-CN" sz="1400" dirty="0" err="1">
                  <a:solidFill>
                    <a:schemeClr val="bg1"/>
                  </a:solidFill>
                  <a:latin typeface="+mn-ea"/>
                </a:rPr>
                <a:t>Hexcone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 Model)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。</a:t>
              </a: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这个模型中颜色的参数分别是：色调（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H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）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取值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范围为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0°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360°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饱和度（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S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）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,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取值范围为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0%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100%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明度（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V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）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,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取值范围为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0%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（黑）到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100%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（白）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879248" y="4424440"/>
              <a:ext cx="5013681" cy="138499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hlinkClick r:id="rId3"/>
                </a:rPr>
                <a:t>RGB</a:t>
              </a:r>
              <a:r>
                <a:rPr lang="zh-CN" altLang="en-US" sz="1400" b="1" dirty="0">
                  <a:solidFill>
                    <a:schemeClr val="bg1"/>
                  </a:solidFill>
                  <a:hlinkClick r:id="rId3"/>
                </a:rPr>
                <a:t>色彩模式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是工业界的一种颜色标准，是通过对红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(R)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、绿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(G)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、蓝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(B)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三个颜色</a:t>
              </a:r>
              <a:r>
                <a:rPr lang="zh-CN" altLang="en-US" sz="1400" b="1" dirty="0">
                  <a:solidFill>
                    <a:schemeClr val="bg1"/>
                  </a:solidFill>
                  <a:hlinkClick r:id="rId4"/>
                </a:rPr>
                <a:t>通道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的变化以及它们相互之间的叠加来得到各式各样的颜色的，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RGB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即是代表红、绿、蓝三个通道的颜色，这个标准几乎包括了人类视力所能感知的所有颜色，是目前运用最广的</a:t>
              </a:r>
              <a:r>
                <a:rPr lang="zh-CN" altLang="en-US" sz="1400" b="1" dirty="0">
                  <a:solidFill>
                    <a:schemeClr val="bg1"/>
                  </a:solidFill>
                  <a:hlinkClick r:id="rId5"/>
                </a:rPr>
                <a:t>颜色系统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之一。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0">
            <a:extLst>
              <a:ext uri="{FF2B5EF4-FFF2-40B4-BE49-F238E27FC236}">
                <a16:creationId xmlns="" xmlns:a16="http://schemas.microsoft.com/office/drawing/2014/main" id="{3081461B-EAFD-490E-BB6F-7A3C4582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RGB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与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HSV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7" name="矩形 1">
            <a:extLst>
              <a:ext uri="{FF2B5EF4-FFF2-40B4-BE49-F238E27FC236}">
                <a16:creationId xmlns="" xmlns:a16="http://schemas.microsoft.com/office/drawing/2014/main" id="{ACF9E7C4-DE3A-427E-B73D-FFF045A69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6" y="1401941"/>
            <a:ext cx="5405652" cy="33048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12" y="3073265"/>
            <a:ext cx="5371827" cy="32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68599 L 0 0 E" pathEditMode="relative" ptsTypes="">
                                          <p:cBhvr>
                                            <p:cTn id="9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3716" y="7702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68599 L 0 0 E" pathEditMode="relative" ptsTypes="">
                                          <p:cBhvr>
                                            <p:cTn id="9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3716" y="7702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="" xmlns:a16="http://schemas.microsoft.com/office/drawing/2014/main" id="{12DF105D-70A5-4798-84FB-9E477A8C699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2137" y="1846001"/>
            <a:ext cx="4204827" cy="30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897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02</a:t>
            </a:r>
            <a:endParaRPr lang="zh-CN" altLang="en-US" sz="19897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9754B6F5-8DB5-40BF-B965-F76B8A91ADD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13947" y="3420788"/>
            <a:ext cx="460800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1">
            <a:extLst>
              <a:ext uri="{FF2B5EF4-FFF2-40B4-BE49-F238E27FC236}">
                <a16:creationId xmlns="" xmlns:a16="http://schemas.microsoft.com/office/drawing/2014/main" id="{D4ECDEC0-843B-4B6E-8697-FAB512ECE6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1071" y="3143791"/>
            <a:ext cx="32869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章节 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PART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AFF519C-C625-4C25-B8A2-592C13EEEAC3}"/>
              </a:ext>
            </a:extLst>
          </p:cNvPr>
          <p:cNvSpPr/>
          <p:nvPr/>
        </p:nvSpPr>
        <p:spPr>
          <a:xfrm>
            <a:off x="6096000" y="2598003"/>
            <a:ext cx="42369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主体思路分析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8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6744073" y="1046121"/>
            <a:ext cx="491182" cy="491183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734120" y="2496787"/>
            <a:ext cx="491182" cy="491183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69791" y="3741391"/>
            <a:ext cx="491182" cy="491183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744073" y="4985995"/>
            <a:ext cx="491182" cy="491183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095005" y="1813478"/>
            <a:ext cx="3258663" cy="3498804"/>
            <a:chOff x="2099556" y="1798523"/>
            <a:chExt cx="3258662" cy="3498804"/>
          </a:xfrm>
        </p:grpSpPr>
        <p:sp>
          <p:nvSpPr>
            <p:cNvPr id="6" name="千图PPT彼岸天：ID 8661124库_五边形 5"/>
            <p:cNvSpPr/>
            <p:nvPr>
              <p:custDataLst>
                <p:tags r:id="rId2"/>
              </p:custDataLst>
            </p:nvPr>
          </p:nvSpPr>
          <p:spPr>
            <a:xfrm rot="16200000">
              <a:off x="3596427" y="3621812"/>
              <a:ext cx="2426095" cy="720391"/>
            </a:xfrm>
            <a:prstGeom prst="homePlate">
              <a:avLst>
                <a:gd name="adj" fmla="val 56061"/>
              </a:avLst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4533109" y="2991202"/>
              <a:ext cx="552732" cy="554109"/>
            </a:xfrm>
            <a:custGeom>
              <a:avLst/>
              <a:gdLst>
                <a:gd name="T0" fmla="*/ 1545 w 3090"/>
                <a:gd name="T1" fmla="*/ 0 h 3090"/>
                <a:gd name="T2" fmla="*/ 1545 w 3090"/>
                <a:gd name="T3" fmla="*/ 0 h 3090"/>
                <a:gd name="T4" fmla="*/ 0 w 3090"/>
                <a:gd name="T5" fmla="*/ 1544 h 3090"/>
                <a:gd name="T6" fmla="*/ 1545 w 3090"/>
                <a:gd name="T7" fmla="*/ 3090 h 3090"/>
                <a:gd name="T8" fmla="*/ 3090 w 3090"/>
                <a:gd name="T9" fmla="*/ 1544 h 3090"/>
                <a:gd name="T10" fmla="*/ 1545 w 3090"/>
                <a:gd name="T11" fmla="*/ 0 h 3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0" h="3090">
                  <a:moveTo>
                    <a:pt x="1545" y="0"/>
                  </a:moveTo>
                  <a:lnTo>
                    <a:pt x="1545" y="0"/>
                  </a:lnTo>
                  <a:cubicBezTo>
                    <a:pt x="691" y="0"/>
                    <a:pt x="0" y="691"/>
                    <a:pt x="0" y="1544"/>
                  </a:cubicBezTo>
                  <a:cubicBezTo>
                    <a:pt x="0" y="2398"/>
                    <a:pt x="691" y="3090"/>
                    <a:pt x="1545" y="3090"/>
                  </a:cubicBezTo>
                  <a:cubicBezTo>
                    <a:pt x="2398" y="3090"/>
                    <a:pt x="3090" y="2398"/>
                    <a:pt x="3090" y="1544"/>
                  </a:cubicBezTo>
                  <a:cubicBezTo>
                    <a:pt x="3090" y="691"/>
                    <a:pt x="2398" y="0"/>
                    <a:pt x="1545" y="0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4658654" y="3129239"/>
              <a:ext cx="289744" cy="279207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千图PPT彼岸天：ID 8661124库_五边形 7"/>
            <p:cNvSpPr/>
            <p:nvPr>
              <p:custDataLst>
                <p:tags r:id="rId3"/>
              </p:custDataLst>
            </p:nvPr>
          </p:nvSpPr>
          <p:spPr>
            <a:xfrm rot="16200000">
              <a:off x="950033" y="3136594"/>
              <a:ext cx="3396534" cy="720391"/>
            </a:xfrm>
            <a:prstGeom prst="homePlate">
              <a:avLst>
                <a:gd name="adj" fmla="val 56061"/>
              </a:avLst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千图PPT彼岸天：ID 8661124库_五边形 8"/>
            <p:cNvSpPr/>
            <p:nvPr>
              <p:custDataLst>
                <p:tags r:id="rId4"/>
              </p:custDataLst>
            </p:nvPr>
          </p:nvSpPr>
          <p:spPr>
            <a:xfrm rot="16200000">
              <a:off x="1842946" y="3309117"/>
              <a:ext cx="3051489" cy="720391"/>
            </a:xfrm>
            <a:prstGeom prst="homePlate">
              <a:avLst>
                <a:gd name="adj" fmla="val 56061"/>
              </a:avLst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千图PPT彼岸天：ID 8661124库_五边形 9"/>
            <p:cNvSpPr/>
            <p:nvPr>
              <p:custDataLst>
                <p:tags r:id="rId5"/>
              </p:custDataLst>
            </p:nvPr>
          </p:nvSpPr>
          <p:spPr>
            <a:xfrm rot="16200000">
              <a:off x="2741252" y="3487029"/>
              <a:ext cx="2695662" cy="720391"/>
            </a:xfrm>
            <a:prstGeom prst="homePlate">
              <a:avLst>
                <a:gd name="adj" fmla="val 56061"/>
              </a:avLst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1" name="千图PPT彼岸天：ID 8661124库_圆角矩形 10"/>
            <p:cNvSpPr/>
            <p:nvPr>
              <p:custDataLst>
                <p:tags r:id="rId6"/>
              </p:custDataLst>
            </p:nvPr>
          </p:nvSpPr>
          <p:spPr>
            <a:xfrm>
              <a:off x="2288104" y="3545312"/>
              <a:ext cx="2881567" cy="1649744"/>
            </a:xfrm>
            <a:prstGeom prst="roundRect">
              <a:avLst>
                <a:gd name="adj" fmla="val 10131"/>
              </a:avLst>
            </a:prstGeom>
            <a:solidFill>
              <a:schemeClr val="bg1">
                <a:alpha val="22000"/>
              </a:schemeClr>
            </a:solidFill>
            <a:ln w="1047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千图PPT彼岸天：ID 8661124库_圆角矩形 11"/>
            <p:cNvSpPr/>
            <p:nvPr>
              <p:custDataLst>
                <p:tags r:id="rId7"/>
              </p:custDataLst>
            </p:nvPr>
          </p:nvSpPr>
          <p:spPr>
            <a:xfrm>
              <a:off x="2099556" y="5151926"/>
              <a:ext cx="3258662" cy="14540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3053090" y="2442626"/>
              <a:ext cx="629032" cy="630600"/>
            </a:xfrm>
            <a:custGeom>
              <a:avLst/>
              <a:gdLst>
                <a:gd name="T0" fmla="*/ 2594 w 5188"/>
                <a:gd name="T1" fmla="*/ 0 h 5188"/>
                <a:gd name="T2" fmla="*/ 2594 w 5188"/>
                <a:gd name="T3" fmla="*/ 0 h 5188"/>
                <a:gd name="T4" fmla="*/ 0 w 5188"/>
                <a:gd name="T5" fmla="*/ 2593 h 5188"/>
                <a:gd name="T6" fmla="*/ 2594 w 5188"/>
                <a:gd name="T7" fmla="*/ 5188 h 5188"/>
                <a:gd name="T8" fmla="*/ 5188 w 5188"/>
                <a:gd name="T9" fmla="*/ 2593 h 5188"/>
                <a:gd name="T10" fmla="*/ 2594 w 5188"/>
                <a:gd name="T11" fmla="*/ 0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8" h="5188">
                  <a:moveTo>
                    <a:pt x="2594" y="0"/>
                  </a:moveTo>
                  <a:lnTo>
                    <a:pt x="2594" y="0"/>
                  </a:lnTo>
                  <a:cubicBezTo>
                    <a:pt x="1161" y="0"/>
                    <a:pt x="0" y="1160"/>
                    <a:pt x="0" y="2593"/>
                  </a:cubicBezTo>
                  <a:cubicBezTo>
                    <a:pt x="0" y="4026"/>
                    <a:pt x="1161" y="5188"/>
                    <a:pt x="2594" y="5188"/>
                  </a:cubicBezTo>
                  <a:cubicBezTo>
                    <a:pt x="4027" y="5188"/>
                    <a:pt x="5188" y="4026"/>
                    <a:pt x="5188" y="2593"/>
                  </a:cubicBezTo>
                  <a:cubicBezTo>
                    <a:pt x="5188" y="1160"/>
                    <a:pt x="4027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3274319" y="2605833"/>
              <a:ext cx="169477" cy="305058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2315912" y="2118613"/>
              <a:ext cx="629032" cy="632170"/>
            </a:xfrm>
            <a:custGeom>
              <a:avLst/>
              <a:gdLst>
                <a:gd name="T0" fmla="*/ 1285 w 2570"/>
                <a:gd name="T1" fmla="*/ 0 h 2569"/>
                <a:gd name="T2" fmla="*/ 1285 w 2570"/>
                <a:gd name="T3" fmla="*/ 0 h 2569"/>
                <a:gd name="T4" fmla="*/ 0 w 2570"/>
                <a:gd name="T5" fmla="*/ 1284 h 2569"/>
                <a:gd name="T6" fmla="*/ 1285 w 2570"/>
                <a:gd name="T7" fmla="*/ 2569 h 2569"/>
                <a:gd name="T8" fmla="*/ 2570 w 2570"/>
                <a:gd name="T9" fmla="*/ 1284 h 2569"/>
                <a:gd name="T10" fmla="*/ 1285 w 2570"/>
                <a:gd name="T11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0" h="2569">
                  <a:moveTo>
                    <a:pt x="1285" y="0"/>
                  </a:moveTo>
                  <a:lnTo>
                    <a:pt x="1285" y="0"/>
                  </a:lnTo>
                  <a:cubicBezTo>
                    <a:pt x="575" y="0"/>
                    <a:pt x="0" y="574"/>
                    <a:pt x="0" y="1284"/>
                  </a:cubicBezTo>
                  <a:cubicBezTo>
                    <a:pt x="0" y="1994"/>
                    <a:pt x="575" y="2569"/>
                    <a:pt x="1285" y="2569"/>
                  </a:cubicBezTo>
                  <a:cubicBezTo>
                    <a:pt x="1995" y="2569"/>
                    <a:pt x="2570" y="1994"/>
                    <a:pt x="2570" y="1284"/>
                  </a:cubicBezTo>
                  <a:cubicBezTo>
                    <a:pt x="2570" y="574"/>
                    <a:pt x="1995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2487823" y="2307431"/>
              <a:ext cx="309296" cy="254215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3775803" y="2773788"/>
              <a:ext cx="630601" cy="632170"/>
            </a:xfrm>
            <a:custGeom>
              <a:avLst/>
              <a:gdLst>
                <a:gd name="T0" fmla="*/ 1726 w 3453"/>
                <a:gd name="T1" fmla="*/ 0 h 3453"/>
                <a:gd name="T2" fmla="*/ 1726 w 3453"/>
                <a:gd name="T3" fmla="*/ 0 h 3453"/>
                <a:gd name="T4" fmla="*/ 0 w 3453"/>
                <a:gd name="T5" fmla="*/ 1726 h 3453"/>
                <a:gd name="T6" fmla="*/ 1726 w 3453"/>
                <a:gd name="T7" fmla="*/ 3453 h 3453"/>
                <a:gd name="T8" fmla="*/ 3453 w 3453"/>
                <a:gd name="T9" fmla="*/ 1726 h 3453"/>
                <a:gd name="T10" fmla="*/ 1726 w 3453"/>
                <a:gd name="T11" fmla="*/ 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3" h="3453">
                  <a:moveTo>
                    <a:pt x="1726" y="0"/>
                  </a:moveTo>
                  <a:lnTo>
                    <a:pt x="1726" y="0"/>
                  </a:lnTo>
                  <a:cubicBezTo>
                    <a:pt x="773" y="0"/>
                    <a:pt x="0" y="772"/>
                    <a:pt x="0" y="1726"/>
                  </a:cubicBezTo>
                  <a:cubicBezTo>
                    <a:pt x="0" y="2679"/>
                    <a:pt x="773" y="3453"/>
                    <a:pt x="1726" y="3453"/>
                  </a:cubicBezTo>
                  <a:cubicBezTo>
                    <a:pt x="2680" y="3453"/>
                    <a:pt x="3453" y="2679"/>
                    <a:pt x="3453" y="1726"/>
                  </a:cubicBezTo>
                  <a:cubicBezTo>
                    <a:pt x="3453" y="772"/>
                    <a:pt x="2680" y="0"/>
                    <a:pt x="1726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3951243" y="2951749"/>
              <a:ext cx="278157" cy="277641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45" name="iSlíďè">
            <a:extLst>
              <a:ext uri="{FF2B5EF4-FFF2-40B4-BE49-F238E27FC236}">
                <a16:creationId xmlns="" xmlns:a16="http://schemas.microsoft.com/office/drawing/2014/main" id="{B843D3A0-DF2B-4E35-A0BF-CFFF4B31C9F7}"/>
              </a:ext>
            </a:extLst>
          </p:cNvPr>
          <p:cNvSpPr txBox="1"/>
          <p:nvPr/>
        </p:nvSpPr>
        <p:spPr bwMode="auto">
          <a:xfrm>
            <a:off x="7417699" y="1045256"/>
            <a:ext cx="1933825" cy="3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核心思路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7" name="iSlíďè">
            <a:extLst>
              <a:ext uri="{FF2B5EF4-FFF2-40B4-BE49-F238E27FC236}">
                <a16:creationId xmlns="" xmlns:a16="http://schemas.microsoft.com/office/drawing/2014/main" id="{C8DA8BE5-4D97-4967-9D11-2ED4FA45A639}"/>
              </a:ext>
            </a:extLst>
          </p:cNvPr>
          <p:cNvSpPr txBox="1"/>
          <p:nvPr/>
        </p:nvSpPr>
        <p:spPr bwMode="auto">
          <a:xfrm>
            <a:off x="7425573" y="2538264"/>
            <a:ext cx="1933825" cy="3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识别棋子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9" name="iSlíďè">
            <a:extLst>
              <a:ext uri="{FF2B5EF4-FFF2-40B4-BE49-F238E27FC236}">
                <a16:creationId xmlns="" xmlns:a16="http://schemas.microsoft.com/office/drawing/2014/main" id="{DCC47641-7A56-4214-84F3-014D5E8EBF61}"/>
              </a:ext>
            </a:extLst>
          </p:cNvPr>
          <p:cNvSpPr txBox="1"/>
          <p:nvPr/>
        </p:nvSpPr>
        <p:spPr bwMode="auto">
          <a:xfrm>
            <a:off x="7425573" y="3790160"/>
            <a:ext cx="1933825" cy="3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识别棋盘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0" name="išľíďè">
            <a:extLst>
              <a:ext uri="{FF2B5EF4-FFF2-40B4-BE49-F238E27FC236}">
                <a16:creationId xmlns="" xmlns:a16="http://schemas.microsoft.com/office/drawing/2014/main" id="{845B31F7-151F-46B7-A20A-C43704EB117B}"/>
              </a:ext>
            </a:extLst>
          </p:cNvPr>
          <p:cNvSpPr/>
          <p:nvPr/>
        </p:nvSpPr>
        <p:spPr bwMode="auto">
          <a:xfrm>
            <a:off x="7445686" y="5297927"/>
            <a:ext cx="3506368" cy="49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i="1" dirty="0"/>
              <a:t>根据两点的坐标算距离乘以系数来获取长按时间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iSlíďè">
            <a:extLst>
              <a:ext uri="{FF2B5EF4-FFF2-40B4-BE49-F238E27FC236}">
                <a16:creationId xmlns="" xmlns:a16="http://schemas.microsoft.com/office/drawing/2014/main" id="{9D02DDB1-4C99-4630-B779-641C41189541}"/>
              </a:ext>
            </a:extLst>
          </p:cNvPr>
          <p:cNvSpPr txBox="1"/>
          <p:nvPr/>
        </p:nvSpPr>
        <p:spPr bwMode="auto">
          <a:xfrm>
            <a:off x="7458546" y="5002990"/>
            <a:ext cx="1933825" cy="3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模拟长按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6B12CD91-605C-40B6-8CB1-2B69C1CF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总思路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A19A0936-1159-4237-AC42-E9478123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77323" y="1563584"/>
            <a:ext cx="416846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400" i="1" dirty="0"/>
              <a:t>每次落稳之后截图，根据截图算出棋子的坐标和下一个块顶面的中点坐标，根据两个点的距离乘以一个时间系数获得长按的时间</a:t>
            </a:r>
            <a:endParaRPr lang="zh-CN" altLang="zh-CN" sz="1400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7490183" y="2997310"/>
            <a:ext cx="416846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i="1" dirty="0" smtClean="0"/>
              <a:t>靠棋子的颜色来识别位置，通过分析一条线上的颜色，求出棋子对应的</a:t>
            </a:r>
            <a:r>
              <a:rPr lang="en-US" altLang="zh-CN" sz="1400" i="1" dirty="0" smtClean="0"/>
              <a:t>X,Y</a:t>
            </a:r>
            <a:r>
              <a:rPr lang="zh-CN" altLang="en-US" sz="1400" i="1" dirty="0" smtClean="0"/>
              <a:t>坐标</a:t>
            </a:r>
            <a:endParaRPr lang="zh-CN" altLang="zh-CN" sz="1400" dirty="0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490183" y="4142143"/>
            <a:ext cx="416846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i="1" dirty="0" smtClean="0"/>
              <a:t>靠底色和方块的色差来识别棋盘的上定点、左顶点、右顶点，从而计算出对应的</a:t>
            </a:r>
            <a:r>
              <a:rPr lang="en-US" altLang="zh-CN" sz="1400" i="1" dirty="0" smtClean="0"/>
              <a:t>X,Y</a:t>
            </a:r>
            <a:r>
              <a:rPr lang="zh-CN" altLang="en-US" sz="1400" i="1" dirty="0" smtClean="0"/>
              <a:t>坐标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985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燕尾形 27">
            <a:extLst>
              <a:ext uri="{FF2B5EF4-FFF2-40B4-BE49-F238E27FC236}">
                <a16:creationId xmlns="" xmlns:a16="http://schemas.microsoft.com/office/drawing/2014/main" id="{FAFD2F00-38D1-44F9-A01E-0154376D262A}"/>
              </a:ext>
            </a:extLst>
          </p:cNvPr>
          <p:cNvSpPr/>
          <p:nvPr/>
        </p:nvSpPr>
        <p:spPr>
          <a:xfrm>
            <a:off x="1540420" y="3334611"/>
            <a:ext cx="2208245" cy="288032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燕尾形 28">
            <a:extLst>
              <a:ext uri="{FF2B5EF4-FFF2-40B4-BE49-F238E27FC236}">
                <a16:creationId xmlns="" xmlns:a16="http://schemas.microsoft.com/office/drawing/2014/main" id="{A95F717A-4465-4614-9DDF-631F0472DFD5}"/>
              </a:ext>
            </a:extLst>
          </p:cNvPr>
          <p:cNvSpPr/>
          <p:nvPr/>
        </p:nvSpPr>
        <p:spPr>
          <a:xfrm>
            <a:off x="3988692" y="3334611"/>
            <a:ext cx="2208245" cy="288032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9" name="燕尾形 29">
            <a:extLst>
              <a:ext uri="{FF2B5EF4-FFF2-40B4-BE49-F238E27FC236}">
                <a16:creationId xmlns="" xmlns:a16="http://schemas.microsoft.com/office/drawing/2014/main" id="{283B7509-7A75-467C-8F86-C5E23D7C6E96}"/>
              </a:ext>
            </a:extLst>
          </p:cNvPr>
          <p:cNvSpPr/>
          <p:nvPr/>
        </p:nvSpPr>
        <p:spPr>
          <a:xfrm>
            <a:off x="6457068" y="3334611"/>
            <a:ext cx="2208245" cy="288032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0" name="燕尾形 30">
            <a:extLst>
              <a:ext uri="{FF2B5EF4-FFF2-40B4-BE49-F238E27FC236}">
                <a16:creationId xmlns="" xmlns:a16="http://schemas.microsoft.com/office/drawing/2014/main" id="{8411AD36-9798-4247-A29F-1ABA4AB18161}"/>
              </a:ext>
            </a:extLst>
          </p:cNvPr>
          <p:cNvSpPr/>
          <p:nvPr/>
        </p:nvSpPr>
        <p:spPr>
          <a:xfrm>
            <a:off x="8925444" y="3334611"/>
            <a:ext cx="2208245" cy="288032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1" name="Freeform 197">
            <a:extLst>
              <a:ext uri="{FF2B5EF4-FFF2-40B4-BE49-F238E27FC236}">
                <a16:creationId xmlns="" xmlns:a16="http://schemas.microsoft.com/office/drawing/2014/main" id="{001CC75F-A8CF-4BCD-BC08-AADDC2BEC0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19196" y="1180877"/>
            <a:ext cx="446117" cy="480000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2" name="Freeform 234">
            <a:extLst>
              <a:ext uri="{FF2B5EF4-FFF2-40B4-BE49-F238E27FC236}">
                <a16:creationId xmlns="" xmlns:a16="http://schemas.microsoft.com/office/drawing/2014/main" id="{9B21BD15-76E4-4476-9A4E-55CF93094A91}"/>
              </a:ext>
            </a:extLst>
          </p:cNvPr>
          <p:cNvSpPr>
            <a:spLocks noChangeAspect="1"/>
          </p:cNvSpPr>
          <p:nvPr/>
        </p:nvSpPr>
        <p:spPr bwMode="auto">
          <a:xfrm>
            <a:off x="3251318" y="1125541"/>
            <a:ext cx="497348" cy="480000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63" name="直接连接符 17">
            <a:extLst>
              <a:ext uri="{FF2B5EF4-FFF2-40B4-BE49-F238E27FC236}">
                <a16:creationId xmlns="" xmlns:a16="http://schemas.microsoft.com/office/drawing/2014/main" id="{B4DFFA14-13BC-4451-B82A-D7D1C6347A12}"/>
              </a:ext>
            </a:extLst>
          </p:cNvPr>
          <p:cNvCxnSpPr/>
          <p:nvPr/>
        </p:nvCxnSpPr>
        <p:spPr>
          <a:xfrm>
            <a:off x="10870354" y="3622643"/>
            <a:ext cx="0" cy="16541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64" name="直接连接符 18">
            <a:extLst>
              <a:ext uri="{FF2B5EF4-FFF2-40B4-BE49-F238E27FC236}">
                <a16:creationId xmlns="" xmlns:a16="http://schemas.microsoft.com/office/drawing/2014/main" id="{E268BD14-9453-4161-9A81-5A609BE7A3A2}"/>
              </a:ext>
            </a:extLst>
          </p:cNvPr>
          <p:cNvCxnSpPr/>
          <p:nvPr/>
        </p:nvCxnSpPr>
        <p:spPr>
          <a:xfrm>
            <a:off x="8442254" y="1680451"/>
            <a:ext cx="0" cy="16541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65" name="直接连接符 19">
            <a:extLst>
              <a:ext uri="{FF2B5EF4-FFF2-40B4-BE49-F238E27FC236}">
                <a16:creationId xmlns="" xmlns:a16="http://schemas.microsoft.com/office/drawing/2014/main" id="{DD343D0B-E145-4E55-BF60-363034468F44}"/>
              </a:ext>
            </a:extLst>
          </p:cNvPr>
          <p:cNvCxnSpPr/>
          <p:nvPr/>
        </p:nvCxnSpPr>
        <p:spPr>
          <a:xfrm>
            <a:off x="5953159" y="3622643"/>
            <a:ext cx="0" cy="16541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66" name="直接连接符 20">
            <a:extLst>
              <a:ext uri="{FF2B5EF4-FFF2-40B4-BE49-F238E27FC236}">
                <a16:creationId xmlns="" xmlns:a16="http://schemas.microsoft.com/office/drawing/2014/main" id="{33EE36C5-307D-412E-B9CD-12B944FF7002}"/>
              </a:ext>
            </a:extLst>
          </p:cNvPr>
          <p:cNvCxnSpPr/>
          <p:nvPr/>
        </p:nvCxnSpPr>
        <p:spPr>
          <a:xfrm>
            <a:off x="3499992" y="1660877"/>
            <a:ext cx="0" cy="16541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67" name="KSO_Shape">
            <a:extLst>
              <a:ext uri="{FF2B5EF4-FFF2-40B4-BE49-F238E27FC236}">
                <a16:creationId xmlns="" xmlns:a16="http://schemas.microsoft.com/office/drawing/2014/main" id="{1636AA6F-1E70-4605-A688-1A68ED2CA748}"/>
              </a:ext>
            </a:extLst>
          </p:cNvPr>
          <p:cNvSpPr>
            <a:spLocks/>
          </p:cNvSpPr>
          <p:nvPr/>
        </p:nvSpPr>
        <p:spPr bwMode="auto">
          <a:xfrm>
            <a:off x="10607019" y="5291317"/>
            <a:ext cx="526670" cy="534207"/>
          </a:xfrm>
          <a:custGeom>
            <a:avLst/>
            <a:gdLst>
              <a:gd name="T0" fmla="*/ 1628324 w 3235"/>
              <a:gd name="T1" fmla="*/ 943562 h 3280"/>
              <a:gd name="T2" fmla="*/ 889923 w 3235"/>
              <a:gd name="T3" fmla="*/ 1681834 h 3280"/>
              <a:gd name="T4" fmla="*/ 715343 w 3235"/>
              <a:gd name="T5" fmla="*/ 1780637 h 3280"/>
              <a:gd name="T6" fmla="*/ 789457 w 3235"/>
              <a:gd name="T7" fmla="*/ 1662623 h 3280"/>
              <a:gd name="T8" fmla="*/ 847651 w 3235"/>
              <a:gd name="T9" fmla="*/ 1618711 h 3280"/>
              <a:gd name="T10" fmla="*/ 1231948 w 3235"/>
              <a:gd name="T11" fmla="*/ 1234480 h 3280"/>
              <a:gd name="T12" fmla="*/ 978861 w 3235"/>
              <a:gd name="T13" fmla="*/ 981436 h 3280"/>
              <a:gd name="T14" fmla="*/ 1348336 w 3235"/>
              <a:gd name="T15" fmla="*/ 612574 h 3280"/>
              <a:gd name="T16" fmla="*/ 1348336 w 3235"/>
              <a:gd name="T17" fmla="*/ 536277 h 3280"/>
              <a:gd name="T18" fmla="*/ 1271476 w 3235"/>
              <a:gd name="T19" fmla="*/ 536277 h 3280"/>
              <a:gd name="T20" fmla="*/ 902550 w 3235"/>
              <a:gd name="T21" fmla="*/ 905139 h 3280"/>
              <a:gd name="T22" fmla="*/ 828436 w 3235"/>
              <a:gd name="T23" fmla="*/ 831037 h 3280"/>
              <a:gd name="T24" fmla="*/ 828436 w 3235"/>
              <a:gd name="T25" fmla="*/ 674051 h 3280"/>
              <a:gd name="T26" fmla="*/ 1093601 w 3235"/>
              <a:gd name="T27" fmla="*/ 408932 h 3280"/>
              <a:gd name="T28" fmla="*/ 1628324 w 3235"/>
              <a:gd name="T29" fmla="*/ 408932 h 3280"/>
              <a:gd name="T30" fmla="*/ 1628324 w 3235"/>
              <a:gd name="T31" fmla="*/ 943562 h 3280"/>
              <a:gd name="T32" fmla="*/ 828436 w 3235"/>
              <a:gd name="T33" fmla="*/ 1132384 h 3280"/>
              <a:gd name="T34" fmla="*/ 828436 w 3235"/>
              <a:gd name="T35" fmla="*/ 979240 h 3280"/>
              <a:gd name="T36" fmla="*/ 902550 w 3235"/>
              <a:gd name="T37" fmla="*/ 905139 h 3280"/>
              <a:gd name="T38" fmla="*/ 978861 w 3235"/>
              <a:gd name="T39" fmla="*/ 981436 h 3280"/>
              <a:gd name="T40" fmla="*/ 828436 w 3235"/>
              <a:gd name="T41" fmla="*/ 1132384 h 3280"/>
              <a:gd name="T42" fmla="*/ 378259 w 3235"/>
              <a:gd name="T43" fmla="*/ 1800397 h 3280"/>
              <a:gd name="T44" fmla="*/ 0 w 3235"/>
              <a:gd name="T45" fmla="*/ 1422204 h 3280"/>
              <a:gd name="T46" fmla="*/ 0 w 3235"/>
              <a:gd name="T47" fmla="*/ 378193 h 3280"/>
              <a:gd name="T48" fmla="*/ 378259 w 3235"/>
              <a:gd name="T49" fmla="*/ 0 h 3280"/>
              <a:gd name="T50" fmla="*/ 756517 w 3235"/>
              <a:gd name="T51" fmla="*/ 378193 h 3280"/>
              <a:gd name="T52" fmla="*/ 756517 w 3235"/>
              <a:gd name="T53" fmla="*/ 1422204 h 3280"/>
              <a:gd name="T54" fmla="*/ 378259 w 3235"/>
              <a:gd name="T55" fmla="*/ 1800397 h 3280"/>
              <a:gd name="T56" fmla="*/ 682403 w 3235"/>
              <a:gd name="T57" fmla="*/ 393013 h 3280"/>
              <a:gd name="T58" fmla="*/ 378259 w 3235"/>
              <a:gd name="T59" fmla="*/ 94960 h 3280"/>
              <a:gd name="T60" fmla="*/ 71370 w 3235"/>
              <a:gd name="T61" fmla="*/ 393013 h 3280"/>
              <a:gd name="T62" fmla="*/ 71370 w 3235"/>
              <a:gd name="T63" fmla="*/ 936426 h 3280"/>
              <a:gd name="T64" fmla="*/ 216305 w 3235"/>
              <a:gd name="T65" fmla="*/ 936426 h 3280"/>
              <a:gd name="T66" fmla="*/ 216305 w 3235"/>
              <a:gd name="T67" fmla="*/ 1458431 h 3280"/>
              <a:gd name="T68" fmla="*/ 270106 w 3235"/>
              <a:gd name="T69" fmla="*/ 1512224 h 3280"/>
              <a:gd name="T70" fmla="*/ 324457 w 3235"/>
              <a:gd name="T71" fmla="*/ 1458431 h 3280"/>
              <a:gd name="T72" fmla="*/ 324457 w 3235"/>
              <a:gd name="T73" fmla="*/ 936426 h 3280"/>
              <a:gd name="T74" fmla="*/ 682403 w 3235"/>
              <a:gd name="T75" fmla="*/ 936426 h 3280"/>
              <a:gd name="T76" fmla="*/ 682403 w 3235"/>
              <a:gd name="T77" fmla="*/ 393013 h 3280"/>
              <a:gd name="T78" fmla="*/ 270106 w 3235"/>
              <a:gd name="T79" fmla="*/ 360079 h 3280"/>
              <a:gd name="T80" fmla="*/ 324457 w 3235"/>
              <a:gd name="T81" fmla="*/ 413872 h 3280"/>
              <a:gd name="T82" fmla="*/ 324457 w 3235"/>
              <a:gd name="T83" fmla="*/ 936426 h 3280"/>
              <a:gd name="T84" fmla="*/ 216305 w 3235"/>
              <a:gd name="T85" fmla="*/ 936426 h 3280"/>
              <a:gd name="T86" fmla="*/ 216305 w 3235"/>
              <a:gd name="T87" fmla="*/ 413872 h 3280"/>
              <a:gd name="T88" fmla="*/ 270106 w 3235"/>
              <a:gd name="T89" fmla="*/ 360079 h 32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235" h="3280">
                <a:moveTo>
                  <a:pt x="2966" y="1719"/>
                </a:moveTo>
                <a:cubicBezTo>
                  <a:pt x="1621" y="3064"/>
                  <a:pt x="1621" y="3064"/>
                  <a:pt x="1621" y="3064"/>
                </a:cubicBezTo>
                <a:cubicBezTo>
                  <a:pt x="1530" y="3155"/>
                  <a:pt x="1420" y="3214"/>
                  <a:pt x="1303" y="3244"/>
                </a:cubicBezTo>
                <a:cubicBezTo>
                  <a:pt x="1359" y="3180"/>
                  <a:pt x="1404" y="3107"/>
                  <a:pt x="1438" y="3029"/>
                </a:cubicBezTo>
                <a:cubicBezTo>
                  <a:pt x="1476" y="3007"/>
                  <a:pt x="1512" y="2981"/>
                  <a:pt x="1544" y="2949"/>
                </a:cubicBezTo>
                <a:cubicBezTo>
                  <a:pt x="2244" y="2249"/>
                  <a:pt x="2244" y="2249"/>
                  <a:pt x="2244" y="2249"/>
                </a:cubicBezTo>
                <a:cubicBezTo>
                  <a:pt x="1783" y="1788"/>
                  <a:pt x="1783" y="1788"/>
                  <a:pt x="1783" y="1788"/>
                </a:cubicBezTo>
                <a:cubicBezTo>
                  <a:pt x="2456" y="1116"/>
                  <a:pt x="2456" y="1116"/>
                  <a:pt x="2456" y="1116"/>
                </a:cubicBezTo>
                <a:cubicBezTo>
                  <a:pt x="2494" y="1078"/>
                  <a:pt x="2494" y="1015"/>
                  <a:pt x="2456" y="977"/>
                </a:cubicBezTo>
                <a:cubicBezTo>
                  <a:pt x="2417" y="938"/>
                  <a:pt x="2355" y="938"/>
                  <a:pt x="2316" y="977"/>
                </a:cubicBezTo>
                <a:cubicBezTo>
                  <a:pt x="1644" y="1649"/>
                  <a:pt x="1644" y="1649"/>
                  <a:pt x="1644" y="1649"/>
                </a:cubicBezTo>
                <a:cubicBezTo>
                  <a:pt x="1509" y="1514"/>
                  <a:pt x="1509" y="1514"/>
                  <a:pt x="1509" y="1514"/>
                </a:cubicBezTo>
                <a:cubicBezTo>
                  <a:pt x="1509" y="1228"/>
                  <a:pt x="1509" y="1228"/>
                  <a:pt x="1509" y="1228"/>
                </a:cubicBezTo>
                <a:cubicBezTo>
                  <a:pt x="1992" y="745"/>
                  <a:pt x="1992" y="745"/>
                  <a:pt x="1992" y="745"/>
                </a:cubicBezTo>
                <a:cubicBezTo>
                  <a:pt x="2261" y="476"/>
                  <a:pt x="2697" y="476"/>
                  <a:pt x="2966" y="745"/>
                </a:cubicBezTo>
                <a:cubicBezTo>
                  <a:pt x="3235" y="1014"/>
                  <a:pt x="3235" y="1450"/>
                  <a:pt x="2966" y="1719"/>
                </a:cubicBezTo>
                <a:close/>
                <a:moveTo>
                  <a:pt x="1509" y="2063"/>
                </a:moveTo>
                <a:cubicBezTo>
                  <a:pt x="1509" y="1784"/>
                  <a:pt x="1509" y="1784"/>
                  <a:pt x="1509" y="1784"/>
                </a:cubicBezTo>
                <a:cubicBezTo>
                  <a:pt x="1644" y="1649"/>
                  <a:pt x="1644" y="1649"/>
                  <a:pt x="1644" y="1649"/>
                </a:cubicBezTo>
                <a:cubicBezTo>
                  <a:pt x="1783" y="1788"/>
                  <a:pt x="1783" y="1788"/>
                  <a:pt x="1783" y="1788"/>
                </a:cubicBezTo>
                <a:lnTo>
                  <a:pt x="1509" y="2063"/>
                </a:lnTo>
                <a:close/>
                <a:moveTo>
                  <a:pt x="689" y="3280"/>
                </a:moveTo>
                <a:cubicBezTo>
                  <a:pt x="309" y="3280"/>
                  <a:pt x="0" y="2971"/>
                  <a:pt x="0" y="2591"/>
                </a:cubicBezTo>
                <a:cubicBezTo>
                  <a:pt x="0" y="689"/>
                  <a:pt x="0" y="689"/>
                  <a:pt x="0" y="689"/>
                </a:cubicBezTo>
                <a:cubicBezTo>
                  <a:pt x="0" y="308"/>
                  <a:pt x="309" y="0"/>
                  <a:pt x="689" y="0"/>
                </a:cubicBezTo>
                <a:cubicBezTo>
                  <a:pt x="1069" y="0"/>
                  <a:pt x="1378" y="308"/>
                  <a:pt x="1378" y="689"/>
                </a:cubicBezTo>
                <a:cubicBezTo>
                  <a:pt x="1378" y="2591"/>
                  <a:pt x="1378" y="2591"/>
                  <a:pt x="1378" y="2591"/>
                </a:cubicBezTo>
                <a:cubicBezTo>
                  <a:pt x="1378" y="2971"/>
                  <a:pt x="1069" y="3280"/>
                  <a:pt x="689" y="3280"/>
                </a:cubicBezTo>
                <a:close/>
                <a:moveTo>
                  <a:pt x="1243" y="716"/>
                </a:moveTo>
                <a:cubicBezTo>
                  <a:pt x="1243" y="416"/>
                  <a:pt x="989" y="173"/>
                  <a:pt x="689" y="173"/>
                </a:cubicBezTo>
                <a:cubicBezTo>
                  <a:pt x="389" y="173"/>
                  <a:pt x="130" y="416"/>
                  <a:pt x="130" y="716"/>
                </a:cubicBezTo>
                <a:cubicBezTo>
                  <a:pt x="130" y="1706"/>
                  <a:pt x="130" y="1706"/>
                  <a:pt x="130" y="1706"/>
                </a:cubicBezTo>
                <a:cubicBezTo>
                  <a:pt x="394" y="1706"/>
                  <a:pt x="394" y="1706"/>
                  <a:pt x="394" y="1706"/>
                </a:cubicBezTo>
                <a:cubicBezTo>
                  <a:pt x="394" y="2657"/>
                  <a:pt x="394" y="2657"/>
                  <a:pt x="394" y="2657"/>
                </a:cubicBezTo>
                <a:cubicBezTo>
                  <a:pt x="394" y="2711"/>
                  <a:pt x="438" y="2755"/>
                  <a:pt x="492" y="2755"/>
                </a:cubicBezTo>
                <a:cubicBezTo>
                  <a:pt x="547" y="2755"/>
                  <a:pt x="591" y="2711"/>
                  <a:pt x="591" y="2657"/>
                </a:cubicBezTo>
                <a:cubicBezTo>
                  <a:pt x="591" y="1706"/>
                  <a:pt x="591" y="1706"/>
                  <a:pt x="591" y="1706"/>
                </a:cubicBezTo>
                <a:cubicBezTo>
                  <a:pt x="1243" y="1706"/>
                  <a:pt x="1243" y="1706"/>
                  <a:pt x="1243" y="1706"/>
                </a:cubicBezTo>
                <a:lnTo>
                  <a:pt x="1243" y="716"/>
                </a:lnTo>
                <a:close/>
                <a:moveTo>
                  <a:pt x="492" y="656"/>
                </a:moveTo>
                <a:cubicBezTo>
                  <a:pt x="547" y="656"/>
                  <a:pt x="591" y="700"/>
                  <a:pt x="591" y="754"/>
                </a:cubicBezTo>
                <a:cubicBezTo>
                  <a:pt x="591" y="1706"/>
                  <a:pt x="591" y="1706"/>
                  <a:pt x="591" y="1706"/>
                </a:cubicBezTo>
                <a:cubicBezTo>
                  <a:pt x="394" y="1706"/>
                  <a:pt x="394" y="1706"/>
                  <a:pt x="394" y="1706"/>
                </a:cubicBezTo>
                <a:cubicBezTo>
                  <a:pt x="394" y="754"/>
                  <a:pt x="394" y="754"/>
                  <a:pt x="394" y="754"/>
                </a:cubicBezTo>
                <a:cubicBezTo>
                  <a:pt x="394" y="700"/>
                  <a:pt x="438" y="656"/>
                  <a:pt x="492" y="6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KSO_Shape">
            <a:extLst>
              <a:ext uri="{FF2B5EF4-FFF2-40B4-BE49-F238E27FC236}">
                <a16:creationId xmlns="" xmlns:a16="http://schemas.microsoft.com/office/drawing/2014/main" id="{C6B55254-A1E8-4942-A0EC-69FCE2F26B4A}"/>
              </a:ext>
            </a:extLst>
          </p:cNvPr>
          <p:cNvSpPr>
            <a:spLocks/>
          </p:cNvSpPr>
          <p:nvPr/>
        </p:nvSpPr>
        <p:spPr bwMode="auto">
          <a:xfrm>
            <a:off x="5751085" y="5350143"/>
            <a:ext cx="503909" cy="526181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išľíďè">
            <a:extLst>
              <a:ext uri="{FF2B5EF4-FFF2-40B4-BE49-F238E27FC236}">
                <a16:creationId xmlns="" xmlns:a16="http://schemas.microsoft.com/office/drawing/2014/main" id="{E705BCDB-4480-4DA4-8EAC-A31FF9B0D935}"/>
              </a:ext>
            </a:extLst>
          </p:cNvPr>
          <p:cNvSpPr/>
          <p:nvPr/>
        </p:nvSpPr>
        <p:spPr bwMode="auto">
          <a:xfrm>
            <a:off x="863071" y="2531201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通过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adb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命令进行截图，然后把图片传到电脑上进行分析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70" name="iSlíďè">
            <a:extLst>
              <a:ext uri="{FF2B5EF4-FFF2-40B4-BE49-F238E27FC236}">
                <a16:creationId xmlns="" xmlns:a16="http://schemas.microsoft.com/office/drawing/2014/main" id="{A059ED7F-D5D2-49DF-AA51-E2599D2C8DC8}"/>
              </a:ext>
            </a:extLst>
          </p:cNvPr>
          <p:cNvSpPr txBox="1"/>
          <p:nvPr/>
        </p:nvSpPr>
        <p:spPr bwMode="auto">
          <a:xfrm>
            <a:off x="1304162" y="2196829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得到图片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1" name="išľíďè">
            <a:extLst>
              <a:ext uri="{FF2B5EF4-FFF2-40B4-BE49-F238E27FC236}">
                <a16:creationId xmlns="" xmlns:a16="http://schemas.microsoft.com/office/drawing/2014/main" id="{1FA689BC-E606-4B9D-A871-9462DC0A1DCA}"/>
              </a:ext>
            </a:extLst>
          </p:cNvPr>
          <p:cNvSpPr/>
          <p:nvPr/>
        </p:nvSpPr>
        <p:spPr bwMode="auto">
          <a:xfrm>
            <a:off x="3072461" y="4481680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对图片的棋子和下一个方块的位置进行分析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72" name="iSlíďè">
            <a:extLst>
              <a:ext uri="{FF2B5EF4-FFF2-40B4-BE49-F238E27FC236}">
                <a16:creationId xmlns="" xmlns:a16="http://schemas.microsoft.com/office/drawing/2014/main" id="{7475ACA1-28B8-49ED-BF56-B78EFAD465A4}"/>
              </a:ext>
            </a:extLst>
          </p:cNvPr>
          <p:cNvSpPr txBox="1"/>
          <p:nvPr/>
        </p:nvSpPr>
        <p:spPr bwMode="auto">
          <a:xfrm>
            <a:off x="3513552" y="4147308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分析图片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3" name="išľíďè">
            <a:extLst>
              <a:ext uri="{FF2B5EF4-FFF2-40B4-BE49-F238E27FC236}">
                <a16:creationId xmlns="" xmlns:a16="http://schemas.microsoft.com/office/drawing/2014/main" id="{65A3F509-C45D-40DA-9FEF-AB41CD2DC0C1}"/>
              </a:ext>
            </a:extLst>
          </p:cNvPr>
          <p:cNvSpPr/>
          <p:nvPr/>
        </p:nvSpPr>
        <p:spPr bwMode="auto">
          <a:xfrm>
            <a:off x="5953159" y="2531201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通过已计算出的距离转化为按压的时间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74" name="iSlíďè">
            <a:extLst>
              <a:ext uri="{FF2B5EF4-FFF2-40B4-BE49-F238E27FC236}">
                <a16:creationId xmlns="" xmlns:a16="http://schemas.microsoft.com/office/drawing/2014/main" id="{E6B15897-63DB-427F-9070-D8057F04F7D6}"/>
              </a:ext>
            </a:extLst>
          </p:cNvPr>
          <p:cNvSpPr txBox="1"/>
          <p:nvPr/>
        </p:nvSpPr>
        <p:spPr bwMode="auto">
          <a:xfrm>
            <a:off x="6394250" y="2196829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得到时间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5" name="išľíďè">
            <a:extLst>
              <a:ext uri="{FF2B5EF4-FFF2-40B4-BE49-F238E27FC236}">
                <a16:creationId xmlns="" xmlns:a16="http://schemas.microsoft.com/office/drawing/2014/main" id="{DBAD5A30-DD7C-40F1-8F2F-DFF484FA9888}"/>
              </a:ext>
            </a:extLst>
          </p:cNvPr>
          <p:cNvSpPr/>
          <p:nvPr/>
        </p:nvSpPr>
        <p:spPr bwMode="auto">
          <a:xfrm>
            <a:off x="8233433" y="4478619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再通过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adb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命令对手机进行模拟按压即可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76" name="iSlíďè">
            <a:extLst>
              <a:ext uri="{FF2B5EF4-FFF2-40B4-BE49-F238E27FC236}">
                <a16:creationId xmlns="" xmlns:a16="http://schemas.microsoft.com/office/drawing/2014/main" id="{297B381D-FB86-4B09-AE61-7159786F3637}"/>
              </a:ext>
            </a:extLst>
          </p:cNvPr>
          <p:cNvSpPr txBox="1"/>
          <p:nvPr/>
        </p:nvSpPr>
        <p:spPr bwMode="auto">
          <a:xfrm>
            <a:off x="8674524" y="4144247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模拟按压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文本框 10">
            <a:extLst>
              <a:ext uri="{FF2B5EF4-FFF2-40B4-BE49-F238E27FC236}">
                <a16:creationId xmlns="" xmlns:a16="http://schemas.microsoft.com/office/drawing/2014/main" id="{8BEB6028-396D-4DBC-B4F2-EF26DE6D7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核心思路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1">
            <a:extLst>
              <a:ext uri="{FF2B5EF4-FFF2-40B4-BE49-F238E27FC236}">
                <a16:creationId xmlns="" xmlns:a16="http://schemas.microsoft.com/office/drawing/2014/main" id="{8AA6F6F7-D36C-4F01-B306-56E33244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išľíďè">
            <a:extLst>
              <a:ext uri="{FF2B5EF4-FFF2-40B4-BE49-F238E27FC236}">
                <a16:creationId xmlns="" xmlns:a16="http://schemas.microsoft.com/office/drawing/2014/main" id="{1FA689BC-E606-4B9D-A871-9462DC0A1DCA}"/>
              </a:ext>
            </a:extLst>
          </p:cNvPr>
          <p:cNvSpPr/>
          <p:nvPr/>
        </p:nvSpPr>
        <p:spPr bwMode="auto">
          <a:xfrm>
            <a:off x="5728053" y="2603652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5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3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3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4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7" grpId="0" animBg="1"/>
          <p:bldP spid="68" grpId="0" animBg="1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3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3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4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7" grpId="0" animBg="1"/>
          <p:bldP spid="68" grpId="0" animBg="1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2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="" xmlns:a16="http://schemas.microsoft.com/office/drawing/2014/main" id="{12DF105D-70A5-4798-84FB-9E477A8C699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2137" y="1846001"/>
            <a:ext cx="4204827" cy="30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897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03</a:t>
            </a:r>
            <a:endParaRPr lang="zh-CN" altLang="en-US" sz="19897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9754B6F5-8DB5-40BF-B965-F76B8A91ADD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13947" y="3420788"/>
            <a:ext cx="460800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1">
            <a:extLst>
              <a:ext uri="{FF2B5EF4-FFF2-40B4-BE49-F238E27FC236}">
                <a16:creationId xmlns="" xmlns:a16="http://schemas.microsoft.com/office/drawing/2014/main" id="{D4ECDEC0-843B-4B6E-8697-FAB512ECE6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1071" y="3143791"/>
            <a:ext cx="32869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章节 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PART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AFF519C-C625-4C25-B8A2-592C13EEEAC3}"/>
              </a:ext>
            </a:extLst>
          </p:cNvPr>
          <p:cNvSpPr/>
          <p:nvPr/>
        </p:nvSpPr>
        <p:spPr>
          <a:xfrm>
            <a:off x="6096000" y="2598003"/>
            <a:ext cx="42369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项目内容实现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5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9-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1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1BDCD"/>
      </a:accent1>
      <a:accent2>
        <a:srgbClr val="414141"/>
      </a:accent2>
      <a:accent3>
        <a:srgbClr val="F1E72A"/>
      </a:accent3>
      <a:accent4>
        <a:srgbClr val="414141"/>
      </a:accent4>
      <a:accent5>
        <a:srgbClr val="61BDCD"/>
      </a:accent5>
      <a:accent6>
        <a:srgbClr val="414141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863</Words>
  <Application>Microsoft Office PowerPoint</Application>
  <PresentationFormat>宽屏</PresentationFormat>
  <Paragraphs>77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FZHei-B01S</vt:lpstr>
      <vt:lpstr>等线</vt:lpstr>
      <vt:lpstr>等线 Light</vt:lpstr>
      <vt:lpstr>华文黑体</vt:lpstr>
      <vt:lpstr>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张 子垚</cp:lastModifiedBy>
  <cp:revision>59</cp:revision>
  <dcterms:created xsi:type="dcterms:W3CDTF">2018-06-14T06:37:52Z</dcterms:created>
  <dcterms:modified xsi:type="dcterms:W3CDTF">2019-05-29T03:10:20Z</dcterms:modified>
</cp:coreProperties>
</file>