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KARTHICK M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 smtClean="0"/>
              <a:t>2422k0021.asbruap2422k0021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</a:t>
            </a:r>
            <a:r>
              <a:rPr lang="en-US" sz="2400" dirty="0" err="1"/>
              <a:t>Science,Bharathiar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82" y="1793462"/>
            <a:ext cx="7161386" cy="4026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954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69578C-422A-D6A9-EC09-B0C287A2E33C}"/>
              </a:ext>
            </a:extLst>
          </p:cNvPr>
          <p:cNvSpPr txBox="1"/>
          <p:nvPr/>
        </p:nvSpPr>
        <p:spPr>
          <a:xfrm>
            <a:off x="2917371" y="2242457"/>
            <a:ext cx="2701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/>
              <a:t>Problem Statement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57237" y="1456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 smtClean="0"/>
              <a:t>karthick</a:t>
            </a:r>
            <a:r>
              <a:rPr lang="en-US" dirty="0" smtClean="0"/>
              <a:t> m, </a:t>
            </a:r>
            <a:r>
              <a:rPr lang="en-US" dirty="0"/>
              <a:t>a B.Sc. Computer Science student. The website will display </a:t>
            </a:r>
            <a:r>
              <a:rPr lang="en-US" dirty="0" err="1" smtClean="0"/>
              <a:t>karthick</a:t>
            </a:r>
            <a:r>
              <a:rPr lang="en-US" dirty="0" smtClean="0"/>
              <a:t> m’s </a:t>
            </a:r>
            <a:r>
              <a:rPr lang="en-US" dirty="0"/>
              <a:t>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20193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</a:p>
          <a:p>
            <a:r>
              <a:rPr lang="en-US" dirty="0"/>
              <a:t>Potential employers or recruiters looking for </a:t>
            </a:r>
            <a:r>
              <a:rPr lang="en-US" dirty="0" err="1" smtClean="0"/>
              <a:t>karthick</a:t>
            </a:r>
            <a:r>
              <a:rPr lang="en-US" dirty="0" smtClean="0"/>
              <a:t> m </a:t>
            </a:r>
            <a:r>
              <a:rPr lang="en-US" dirty="0"/>
              <a:t>skills and projects.</a:t>
            </a:r>
          </a:p>
          <a:p>
            <a:r>
              <a:rPr lang="en-US" dirty="0"/>
              <a:t>Friends, classmates, or professional contacts who want to learn more about </a:t>
            </a:r>
            <a:r>
              <a:rPr lang="en-US" dirty="0" err="1" smtClean="0"/>
              <a:t>karthick</a:t>
            </a:r>
            <a:r>
              <a:rPr lang="en-US" dirty="0" smtClean="0"/>
              <a:t> m </a:t>
            </a:r>
            <a:r>
              <a:rPr lang="en-US" dirty="0"/>
              <a:t>work.</a:t>
            </a:r>
          </a:p>
          <a:p>
            <a:r>
              <a:rPr lang="en-US" dirty="0"/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712" y="1425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84500" y="2033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Tools and Technologies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professional.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Portfolio Design and Layout</a:t>
            </a:r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 smtClean="0"/>
              <a:t>karthick</a:t>
            </a:r>
            <a:r>
              <a:rPr lang="en-US" dirty="0" smtClean="0"/>
              <a:t> m </a:t>
            </a:r>
            <a:r>
              <a:rPr lang="en-US" dirty="0"/>
              <a:t>name, degree, and navigation menu linking to sections (About, Projects, Contact).</a:t>
            </a:r>
          </a:p>
          <a:p>
            <a:r>
              <a:rPr lang="en-US" b="1" dirty="0"/>
              <a:t>About Section</a:t>
            </a:r>
            <a:r>
              <a:rPr lang="en-US" dirty="0"/>
              <a:t>: Brief introduction about </a:t>
            </a:r>
            <a:r>
              <a:rPr lang="en-US" dirty="0" err="1" smtClean="0"/>
              <a:t>karthick</a:t>
            </a:r>
            <a:r>
              <a:rPr lang="en-US" dirty="0" smtClean="0"/>
              <a:t> m </a:t>
            </a:r>
            <a:r>
              <a:rPr lang="en-US" dirty="0"/>
              <a:t>and his passion for web development.</a:t>
            </a:r>
          </a:p>
          <a:p>
            <a:r>
              <a:rPr lang="en-US" b="1" dirty="0"/>
              <a:t>Projects Section</a:t>
            </a:r>
            <a:r>
              <a:rPr lang="en-US" dirty="0"/>
              <a:t>: A showcase of simple projects to demonstrate coding skills.</a:t>
            </a:r>
          </a:p>
          <a:p>
            <a:r>
              <a:rPr lang="en-US" b="1" dirty="0"/>
              <a:t>Contact Section</a:t>
            </a:r>
            <a:r>
              <a:rPr lang="en-US" dirty="0"/>
              <a:t>: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info.</a:t>
            </a:r>
          </a:p>
          <a:p>
            <a:r>
              <a:rPr lang="en-US" b="1" dirty="0"/>
              <a:t>Responsive 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</a:t>
            </a:r>
            <a:r>
              <a:rPr lang="en-US" dirty="0"/>
              <a:t>: Dark header/footer with light content area for contrast and readability.</a:t>
            </a:r>
          </a:p>
          <a:p>
            <a:r>
              <a:rPr lang="en-US" b="1" dirty="0"/>
              <a:t>Clean and Minimalist</a:t>
            </a:r>
            <a:r>
              <a:rPr lang="en-US" dirty="0"/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66843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 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 Me Section</a:t>
            </a:r>
            <a:r>
              <a:rPr lang="en-US" dirty="0"/>
              <a:t>: Static text introducing </a:t>
            </a:r>
            <a:r>
              <a:rPr lang="en-US" dirty="0" err="1" smtClean="0"/>
              <a:t>karthick</a:t>
            </a:r>
            <a:r>
              <a:rPr lang="en-US" dirty="0" smtClean="0"/>
              <a:t> m</a:t>
            </a:r>
            <a:endParaRPr lang="en-US" dirty="0"/>
          </a:p>
          <a:p>
            <a:r>
              <a:rPr lang="en-US" b="1" dirty="0"/>
              <a:t>Projects Section</a:t>
            </a:r>
            <a:r>
              <a:rPr lang="en-US" dirty="0"/>
              <a:t>: Lists multiple projects with titles and descriptions.</a:t>
            </a:r>
          </a:p>
          <a:p>
            <a:r>
              <a:rPr lang="en-US" b="1" dirty="0"/>
              <a:t>Contact 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fields for name, email, and message.</a:t>
            </a:r>
          </a:p>
          <a:p>
            <a:pPr lvl="1"/>
            <a:r>
              <a:rPr lang="en-US" dirty="0"/>
              <a:t>Validation to ensure all fields are filled before submitting.</a:t>
            </a:r>
          </a:p>
          <a:p>
            <a:pPr lvl="1"/>
            <a:r>
              <a:rPr lang="en-US" dirty="0"/>
              <a:t>JavaScript alert confirms successful message submission.</a:t>
            </a:r>
          </a:p>
          <a:p>
            <a:pPr lvl="1"/>
            <a:r>
              <a:rPr lang="en-US" dirty="0"/>
              <a:t>Form resets after submission.</a:t>
            </a:r>
          </a:p>
          <a:p>
            <a:r>
              <a:rPr lang="en-US" b="1" dirty="0"/>
              <a:t>Responsive Design</a:t>
            </a:r>
            <a:r>
              <a:rPr lang="en-US" dirty="0"/>
              <a:t>: Works well on desktop and smaller screens.</a:t>
            </a:r>
          </a:p>
          <a:p>
            <a:r>
              <a:rPr lang="en-US" b="1" dirty="0"/>
              <a:t>Consistent Styling</a:t>
            </a:r>
            <a:r>
              <a:rPr lang="en-US" dirty="0"/>
              <a:t>: Uses CSS for layout, colors, fonts, and hover effects on buttons.</a:t>
            </a:r>
          </a:p>
          <a:p>
            <a:r>
              <a:rPr lang="en-US" b="1" dirty="0"/>
              <a:t>User Feedback</a:t>
            </a:r>
            <a:r>
              <a:rPr lang="en-US" dirty="0"/>
              <a:t>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588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2025-09-11T09:16:52Z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