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2626"/>
    <a:srgbClr val="75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98F14-C0CD-D6E2-3AE0-300D7319B278}" v="208" dt="2020-05-31T22:13:15.043"/>
    <p1510:client id="{63FBB8B8-88D4-2F64-FFAE-D6D66DCB3C69}" v="75" dt="2020-05-31T22:20:14.406"/>
    <p1510:client id="{6B22476F-E711-D2AA-FD7E-BAE892FD7316}" v="40" dt="2020-05-31T21:16:32.573"/>
    <p1510:client id="{706229C0-0605-F4F2-10FE-8DE6B5BDDBAB}" v="50" dt="2020-05-31T22:22:14.210"/>
    <p1510:client id="{E9538CE2-E784-B693-0CDD-253CE20C8727}" v="3" dt="2020-05-31T21:24:32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man, photo, player, game&#10;&#10;Description generated with very high confidence">
            <a:extLst>
              <a:ext uri="{FF2B5EF4-FFF2-40B4-BE49-F238E27FC236}">
                <a16:creationId xmlns:a16="http://schemas.microsoft.com/office/drawing/2014/main" id="{88551601-2E33-4F00-A04E-407553BCD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7" r="8769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82" y="2342060"/>
            <a:ext cx="4046034" cy="8852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err="1">
                <a:solidFill>
                  <a:srgbClr val="FFFFFF"/>
                </a:solidFill>
                <a:cs typeface="Calibri Light"/>
              </a:rPr>
              <a:t>Prof</a:t>
            </a:r>
            <a:r>
              <a:rPr lang="en-US" sz="3600" err="1">
                <a:solidFill>
                  <a:srgbClr val="75A8FF"/>
                </a:solidFill>
                <a:cs typeface="Calibri Light"/>
              </a:rPr>
              <a:t>Market</a:t>
            </a:r>
            <a:endParaRPr lang="en-US" sz="3600">
              <a:solidFill>
                <a:srgbClr val="75A8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45169" y="3610648"/>
            <a:ext cx="4854498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solidFill>
                  <a:srgbClr val="FFFFFF"/>
                </a:solidFill>
                <a:cs typeface="Calibri"/>
              </a:rPr>
              <a:t>Александър</a:t>
            </a:r>
            <a:r>
              <a:rPr lang="en-US" sz="180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75A8FF"/>
                </a:solidFill>
                <a:cs typeface="Calibri"/>
              </a:rPr>
              <a:t>Христов</a:t>
            </a:r>
            <a:r>
              <a:rPr lang="en-US" sz="1800">
                <a:solidFill>
                  <a:srgbClr val="FFFFFF"/>
                </a:solidFill>
                <a:cs typeface="Calibri"/>
              </a:rPr>
              <a:t>, </a:t>
            </a:r>
            <a:r>
              <a:rPr lang="en-US" sz="1800" err="1">
                <a:solidFill>
                  <a:srgbClr val="FFFFFF"/>
                </a:solidFill>
                <a:cs typeface="Calibri"/>
              </a:rPr>
              <a:t>Мартин</a:t>
            </a:r>
            <a:r>
              <a:rPr lang="en-US" sz="180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75A8FF"/>
                </a:solidFill>
                <a:cs typeface="Calibri"/>
              </a:rPr>
              <a:t>Атанасов</a:t>
            </a:r>
            <a:r>
              <a:rPr lang="en-US" sz="1800">
                <a:solidFill>
                  <a:srgbClr val="FFFFFF"/>
                </a:solidFill>
                <a:cs typeface="Calibri"/>
              </a:rPr>
              <a:t>, </a:t>
            </a:r>
            <a:r>
              <a:rPr lang="en-US" sz="1800" err="1">
                <a:solidFill>
                  <a:srgbClr val="FFFFFF"/>
                </a:solidFill>
                <a:cs typeface="Calibri"/>
              </a:rPr>
              <a:t>Кристиан</a:t>
            </a:r>
            <a:r>
              <a:rPr lang="en-US" sz="1800">
                <a:solidFill>
                  <a:srgbClr val="FFFFFF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75A8FF"/>
                </a:solidFill>
                <a:cs typeface="Calibri"/>
              </a:rPr>
              <a:t>Миланов</a:t>
            </a:r>
            <a:r>
              <a:rPr lang="en-US" sz="1800">
                <a:solidFill>
                  <a:srgbClr val="FFFFFF"/>
                </a:solidFill>
                <a:cs typeface="Calibri"/>
              </a:rPr>
              <a:t>, </a:t>
            </a:r>
            <a:r>
              <a:rPr lang="en-US" sz="1800" err="1">
                <a:solidFill>
                  <a:srgbClr val="FFFFFF"/>
                </a:solidFill>
                <a:cs typeface="Calibri"/>
              </a:rPr>
              <a:t>Иван</a:t>
            </a:r>
            <a:r>
              <a:rPr lang="en-US" sz="1800">
                <a:solidFill>
                  <a:srgbClr val="FFFFFF"/>
                </a:solidFill>
                <a:cs typeface="Calibri"/>
              </a:rPr>
              <a:t> </a:t>
            </a:r>
            <a:r>
              <a:rPr lang="en-US" sz="1800" err="1">
                <a:solidFill>
                  <a:srgbClr val="75A8FF"/>
                </a:solidFill>
                <a:cs typeface="Calibri"/>
              </a:rPr>
              <a:t>Димов</a:t>
            </a:r>
            <a:endParaRPr lang="en-US" sz="1800">
              <a:solidFill>
                <a:srgbClr val="75A8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73BD-CB83-4CC3-9BAB-494AD92C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Екипът</a:t>
            </a:r>
            <a:endParaRPr lang="en-US" err="1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1FB9AC50-BB7D-4898-A87C-C7C87DB99E0E}"/>
              </a:ext>
            </a:extLst>
          </p:cNvPr>
          <p:cNvSpPr/>
          <p:nvPr/>
        </p:nvSpPr>
        <p:spPr>
          <a:xfrm>
            <a:off x="2318281" y="2302606"/>
            <a:ext cx="1403195" cy="1403195"/>
          </a:xfrm>
          <a:prstGeom prst="ellipse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6CC"/>
              </a:solidFill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72C426C4-27D4-4393-8164-4D127DC4B5A2}"/>
              </a:ext>
            </a:extLst>
          </p:cNvPr>
          <p:cNvSpPr/>
          <p:nvPr/>
        </p:nvSpPr>
        <p:spPr>
          <a:xfrm>
            <a:off x="6728260" y="2302604"/>
            <a:ext cx="1403195" cy="1403195"/>
          </a:xfrm>
          <a:prstGeom prst="ellipse">
            <a:avLst/>
          </a:prstGeom>
          <a:solidFill>
            <a:srgbClr val="20DA24"/>
          </a:solidFill>
          <a:ln>
            <a:solidFill>
              <a:srgbClr val="20DA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691C508F-584C-42F0-97CF-1CE5A0E828D8}"/>
              </a:ext>
            </a:extLst>
          </p:cNvPr>
          <p:cNvSpPr/>
          <p:nvPr/>
        </p:nvSpPr>
        <p:spPr>
          <a:xfrm>
            <a:off x="8747054" y="2302604"/>
            <a:ext cx="1403195" cy="1403195"/>
          </a:xfrm>
          <a:prstGeom prst="ellipse">
            <a:avLst/>
          </a:prstGeom>
          <a:solidFill>
            <a:srgbClr val="A22626"/>
          </a:solidFill>
          <a:ln>
            <a:solidFill>
              <a:srgbClr val="A2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A1E88427-CBF3-4DD2-8C88-CB1CBEDFEA9F}"/>
              </a:ext>
            </a:extLst>
          </p:cNvPr>
          <p:cNvSpPr txBox="1"/>
          <p:nvPr/>
        </p:nvSpPr>
        <p:spPr>
          <a:xfrm>
            <a:off x="1932160" y="3660629"/>
            <a:ext cx="21754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solidFill>
                  <a:srgbClr val="0066CC"/>
                </a:solidFill>
                <a:ea typeface="+mn-lt"/>
                <a:cs typeface="+mn-lt"/>
              </a:rPr>
              <a:t>Александър</a:t>
            </a:r>
            <a:r>
              <a:rPr lang="en-US" sz="2400" b="1">
                <a:solidFill>
                  <a:srgbClr val="0066CC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0066CC"/>
                </a:solidFill>
                <a:ea typeface="+mn-lt"/>
                <a:cs typeface="+mn-lt"/>
              </a:rPr>
              <a:t>Христов</a:t>
            </a:r>
            <a:r>
              <a:rPr lang="en-US" sz="2400" b="1">
                <a:solidFill>
                  <a:srgbClr val="0066CC"/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091475C5-0A55-4A62-8410-8A72AFC0BF96}"/>
              </a:ext>
            </a:extLst>
          </p:cNvPr>
          <p:cNvSpPr txBox="1"/>
          <p:nvPr/>
        </p:nvSpPr>
        <p:spPr>
          <a:xfrm>
            <a:off x="4615758" y="3708542"/>
            <a:ext cx="19507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solidFill>
                  <a:srgbClr val="A22626"/>
                </a:solidFill>
                <a:ea typeface="+mn-lt"/>
                <a:cs typeface="+mn-lt"/>
              </a:rPr>
              <a:t>Кристиан</a:t>
            </a:r>
            <a:r>
              <a:rPr lang="en-US" sz="2400" b="1">
                <a:solidFill>
                  <a:srgbClr val="A22626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A22626"/>
                </a:solidFill>
                <a:ea typeface="+mn-lt"/>
                <a:cs typeface="+mn-lt"/>
              </a:rPr>
              <a:t>Миланов</a:t>
            </a:r>
            <a:r>
              <a:rPr lang="en-US" sz="2400" b="1">
                <a:solidFill>
                  <a:srgbClr val="00CC00"/>
                </a:solidFill>
                <a:ea typeface="+mn-lt"/>
                <a:cs typeface="+mn-lt"/>
              </a:rPr>
              <a:t> </a:t>
            </a:r>
            <a:endParaRPr lang="en-US" sz="2400" b="1">
              <a:solidFill>
                <a:srgbClr val="00CC00"/>
              </a:solidFill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F011D2A6-755B-4068-8C42-4E1A6FD8B574}"/>
              </a:ext>
            </a:extLst>
          </p:cNvPr>
          <p:cNvSpPr txBox="1"/>
          <p:nvPr/>
        </p:nvSpPr>
        <p:spPr>
          <a:xfrm>
            <a:off x="6904662" y="3705799"/>
            <a:ext cx="12928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solidFill>
                  <a:srgbClr val="20DA24"/>
                </a:solidFill>
                <a:ea typeface="+mn-lt"/>
                <a:cs typeface="+mn-lt"/>
              </a:rPr>
              <a:t>Иван</a:t>
            </a:r>
            <a:r>
              <a:rPr lang="en-US" sz="2400" b="1">
                <a:solidFill>
                  <a:srgbClr val="20DA24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20DA24"/>
                </a:solidFill>
                <a:ea typeface="+mn-lt"/>
                <a:cs typeface="+mn-lt"/>
              </a:rPr>
              <a:t>Димов</a:t>
            </a:r>
            <a:r>
              <a:rPr lang="en-US" sz="2400" b="1">
                <a:solidFill>
                  <a:srgbClr val="20DA24"/>
                </a:solidFill>
                <a:ea typeface="+mn-lt"/>
                <a:cs typeface="+mn-lt"/>
              </a:rPr>
              <a:t> </a:t>
            </a:r>
            <a:endParaRPr lang="en-US" sz="2400" b="1">
              <a:solidFill>
                <a:srgbClr val="20DA24"/>
              </a:solidFill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2072B2E5-FE62-4F3F-ADCB-CFF90A52A8B5}"/>
              </a:ext>
            </a:extLst>
          </p:cNvPr>
          <p:cNvSpPr txBox="1"/>
          <p:nvPr/>
        </p:nvSpPr>
        <p:spPr>
          <a:xfrm>
            <a:off x="8738948" y="3659040"/>
            <a:ext cx="16963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solidFill>
                  <a:srgbClr val="A22626"/>
                </a:solidFill>
                <a:ea typeface="+mn-lt"/>
                <a:cs typeface="+mn-lt"/>
              </a:rPr>
              <a:t>Мартин</a:t>
            </a:r>
            <a:r>
              <a:rPr lang="en-US" sz="2400" b="1">
                <a:solidFill>
                  <a:srgbClr val="A22626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A22626"/>
                </a:solidFill>
                <a:ea typeface="+mn-lt"/>
                <a:cs typeface="+mn-lt"/>
              </a:rPr>
              <a:t>Атанасов</a:t>
            </a:r>
            <a:r>
              <a:rPr lang="en-US" sz="2400" b="1">
                <a:solidFill>
                  <a:srgbClr val="A22626"/>
                </a:solidFill>
                <a:ea typeface="+mn-lt"/>
                <a:cs typeface="+mn-lt"/>
              </a:rPr>
              <a:t> </a:t>
            </a:r>
            <a:endParaRPr lang="en-US" sz="2400" b="1">
              <a:solidFill>
                <a:srgbClr val="A22626"/>
              </a:solidFill>
            </a:endParaRPr>
          </a:p>
        </p:txBody>
      </p:sp>
      <p:pic>
        <p:nvPicPr>
          <p:cNvPr id="433" name="Graphic 433" descr="Clipboard">
            <a:extLst>
              <a:ext uri="{FF2B5EF4-FFF2-40B4-BE49-F238E27FC236}">
                <a16:creationId xmlns:a16="http://schemas.microsoft.com/office/drawing/2014/main" id="{221BD8A9-47C5-4390-977C-664073C33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8254" y="2547003"/>
            <a:ext cx="914400" cy="914400"/>
          </a:xfrm>
          <a:prstGeom prst="rect">
            <a:avLst/>
          </a:prstGeom>
        </p:spPr>
      </p:pic>
      <p:pic>
        <p:nvPicPr>
          <p:cNvPr id="434" name="Graphic 434" descr="Artist">
            <a:extLst>
              <a:ext uri="{FF2B5EF4-FFF2-40B4-BE49-F238E27FC236}">
                <a16:creationId xmlns:a16="http://schemas.microsoft.com/office/drawing/2014/main" id="{19E998D9-AB56-4ACE-A5BD-E6B27C9A2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1451" y="2515199"/>
            <a:ext cx="914400" cy="914400"/>
          </a:xfrm>
          <a:prstGeom prst="rect">
            <a:avLst/>
          </a:prstGeom>
        </p:spPr>
      </p:pic>
      <p:pic>
        <p:nvPicPr>
          <p:cNvPr id="435" name="Graphic 435" descr="Programmer">
            <a:extLst>
              <a:ext uri="{FF2B5EF4-FFF2-40B4-BE49-F238E27FC236}">
                <a16:creationId xmlns:a16="http://schemas.microsoft.com/office/drawing/2014/main" id="{D0B7D26D-043A-456B-87E2-9DC8C10CE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2657" y="2483673"/>
            <a:ext cx="914400" cy="9144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B0BB02E-EA3A-43A3-A7EE-EE2FFA016614}"/>
              </a:ext>
            </a:extLst>
          </p:cNvPr>
          <p:cNvSpPr/>
          <p:nvPr/>
        </p:nvSpPr>
        <p:spPr>
          <a:xfrm>
            <a:off x="4616667" y="2302603"/>
            <a:ext cx="1403195" cy="1403195"/>
          </a:xfrm>
          <a:prstGeom prst="ellipse">
            <a:avLst/>
          </a:prstGeom>
          <a:solidFill>
            <a:srgbClr val="A22626"/>
          </a:solidFill>
          <a:ln>
            <a:solidFill>
              <a:srgbClr val="A2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434" descr="Artist">
            <a:extLst>
              <a:ext uri="{FF2B5EF4-FFF2-40B4-BE49-F238E27FC236}">
                <a16:creationId xmlns:a16="http://schemas.microsoft.com/office/drawing/2014/main" id="{633295A2-DD72-4875-B7FA-E3A71E5C7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9164" y="25181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7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64B05-56D2-4C24-B2F6-F8567689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734" y="2837603"/>
            <a:ext cx="4944541" cy="21461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 Light"/>
              </a:rPr>
              <a:t>Какво</a:t>
            </a:r>
            <a:r>
              <a:rPr lang="en-US">
                <a:cs typeface="Calibri Light"/>
              </a:rPr>
              <a:t> е </a:t>
            </a:r>
            <a:r>
              <a:rPr lang="en-US" err="1">
                <a:cs typeface="Calibri Light"/>
              </a:rPr>
              <a:t>ProfMarket</a:t>
            </a:r>
            <a:r>
              <a:rPr lang="en-US">
                <a:cs typeface="Calibri Light"/>
              </a:rPr>
              <a:t>?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63A3C89C-E93E-4EA6-ADC9-0543766E96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alphaModFix/>
          </a:blip>
          <a:srcRect l="5962" r="7140" b="3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0873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5FA5-ECAD-4C82-94F7-840F62FC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57307"/>
            <a:ext cx="10515600" cy="1325563"/>
          </a:xfrm>
        </p:spPr>
        <p:txBody>
          <a:bodyPr/>
          <a:lstStyle/>
          <a:p>
            <a:r>
              <a:rPr lang="en-US" err="1">
                <a:ea typeface="+mj-lt"/>
                <a:cs typeface="+mj-lt"/>
              </a:rPr>
              <a:t>Как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го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направихме</a:t>
            </a:r>
            <a:r>
              <a:rPr lang="en-US">
                <a:ea typeface="+mj-lt"/>
                <a:cs typeface="+mj-lt"/>
              </a:rPr>
              <a:t>?</a:t>
            </a:r>
          </a:p>
          <a:p>
            <a:endParaRPr lang="en-US">
              <a:cs typeface="Calibri Light"/>
            </a:endParaRP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F84D45-242D-45DD-B8C1-2BAAAE95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71" y="2565487"/>
            <a:ext cx="2743200" cy="2045932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86E8499-26BC-4AB6-897B-E899C2E74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396" y="3102036"/>
            <a:ext cx="1657350" cy="1647825"/>
          </a:xfrm>
          <a:prstGeom prst="rect">
            <a:avLst/>
          </a:prstGeom>
        </p:spPr>
      </p:pic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011D316-A3FD-48A5-9F23-2E1E32ADE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2483" y="209793"/>
            <a:ext cx="1524000" cy="155257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BFDF248-2895-40F0-B867-FD6C655EA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58" y="4826493"/>
            <a:ext cx="1543050" cy="1524000"/>
          </a:xfrm>
          <a:prstGeom prst="rect">
            <a:avLst/>
          </a:prstGeom>
        </p:spPr>
      </p:pic>
      <p:pic>
        <p:nvPicPr>
          <p:cNvPr id="9" name="Picture 9" descr="A picture containing plate, drawing&#10;&#10;Description generated with very high confidence">
            <a:extLst>
              <a:ext uri="{FF2B5EF4-FFF2-40B4-BE49-F238E27FC236}">
                <a16:creationId xmlns:a16="http://schemas.microsoft.com/office/drawing/2014/main" id="{0AD24EDE-EDCD-4267-BD01-790CB4750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45" y="1025791"/>
            <a:ext cx="2743200" cy="1481328"/>
          </a:xfrm>
          <a:prstGeom prst="rect">
            <a:avLst/>
          </a:prstGeom>
        </p:spPr>
      </p:pic>
      <p:pic>
        <p:nvPicPr>
          <p:cNvPr id="10" name="Picture 10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E617CF0-70DF-4B1E-A697-023B3332A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322" y="2356140"/>
            <a:ext cx="2743200" cy="10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1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098D-5FB0-470B-BE3D-64820664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5" y="2547216"/>
            <a:ext cx="10515600" cy="1325563"/>
          </a:xfrm>
        </p:spPr>
        <p:txBody>
          <a:bodyPr/>
          <a:lstStyle/>
          <a:p>
            <a:r>
              <a:rPr lang="en-US" err="1">
                <a:cs typeface="Calibri Light"/>
              </a:rPr>
              <a:t>Нека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преминем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към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сайта</a:t>
            </a:r>
            <a:r>
              <a:rPr lang="en-US">
                <a:cs typeface="Calibri Light"/>
              </a:rPr>
              <a:t>. .</a:t>
            </a:r>
          </a:p>
        </p:txBody>
      </p:sp>
    </p:spTree>
    <p:extLst>
      <p:ext uri="{BB962C8B-B14F-4D97-AF65-F5344CB8AC3E}">
        <p14:creationId xmlns:p14="http://schemas.microsoft.com/office/powerpoint/2010/main" val="83484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ProfMarket</vt:lpstr>
      <vt:lpstr>Екипът</vt:lpstr>
      <vt:lpstr>Какво е ProfMarket?</vt:lpstr>
      <vt:lpstr>Как го направихме? </vt:lpstr>
      <vt:lpstr>Нека преминем към сайта.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2020-05-31T21:05:47Z</dcterms:created>
  <dcterms:modified xsi:type="dcterms:W3CDTF">2020-05-31T22:38:17Z</dcterms:modified>
</cp:coreProperties>
</file>