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35F2EE-AB24-4F4E-115C-FB1142DFEC89}" v="36" dt="2020-06-10T11:53:09.984"/>
    <p1510:client id="{4687E42B-1686-3E53-1065-73C64B4CDC74}" v="535" dt="2020-06-09T16:56:17.928"/>
    <p1510:client id="{DBBA1BCB-9DE5-0DA9-F22C-960F3F1BC3E5}" v="213" dt="2020-06-09T16:08:44.263"/>
    <p1510:client id="{F51C014B-1CDE-4236-0A54-5D4A592A7141}" v="15" dt="2020-06-10T17:01:43.293"/>
    <p1510:client id="{FD9ECE56-9484-50EF-D364-9CD4AD5DCEE4}" v="1" dt="2020-06-09T17:00:37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52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2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7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7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3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7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3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2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7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5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05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gkgeorgiev18@codingburgas.bg" TargetMode="External"/><Relationship Id="rId2" Type="http://schemas.openxmlformats.org/officeDocument/2006/relationships/hyperlink" Target="mailto:aihristov18@codingburgas.b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dsdimov18@codingburgas.bg" TargetMode="External"/><Relationship Id="rId4" Type="http://schemas.openxmlformats.org/officeDocument/2006/relationships/hyperlink" Target="mailto:Zaivanov18@codingburgas.b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StringProject2020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54CE3AD-C754-4F1E-A76F-1EDDF717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5789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9335C-2E05-460A-ACA8-2785D82EB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7" y="643467"/>
            <a:ext cx="3467569" cy="557106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Authors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38B743-4443-4735-BFC2-B514F640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578973" y="0"/>
            <a:ext cx="761302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A58A3-486B-4562-A5F0-999A83821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206" y="643467"/>
            <a:ext cx="6104288" cy="5571065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z="1800" noProof="1">
                <a:solidFill>
                  <a:srgbClr val="FFFFFF"/>
                </a:solidFill>
                <a:cs typeface="Calibri"/>
              </a:rPr>
              <a:t>Александър Игоров Христов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 - Developer</a:t>
            </a:r>
          </a:p>
          <a:p>
            <a:r>
              <a:rPr lang="en-US" sz="1800" dirty="0">
                <a:solidFill>
                  <a:srgbClr val="FFFFFF"/>
                </a:solidFill>
                <a:cs typeface="Calibri"/>
                <a:hlinkClick r:id="rId2"/>
              </a:rPr>
              <a:t>aihristov18@codingburgas.bg</a:t>
            </a:r>
            <a:endParaRPr lang="en-US" sz="1800" dirty="0">
              <a:solidFill>
                <a:srgbClr val="FFFFFF"/>
              </a:solidFill>
              <a:cs typeface="Calibri"/>
            </a:endParaRPr>
          </a:p>
          <a:p>
            <a:endParaRPr lang="en-US" sz="1800">
              <a:solidFill>
                <a:srgbClr val="FFFFFF"/>
              </a:solidFill>
              <a:cs typeface="Calibri"/>
            </a:endParaRPr>
          </a:p>
          <a:p>
            <a:r>
              <a:rPr lang="en-US" sz="1800" noProof="1">
                <a:solidFill>
                  <a:srgbClr val="FFFFFF"/>
                </a:solidFill>
                <a:cs typeface="Calibri"/>
              </a:rPr>
              <a:t>Георги Калоянов Георгиев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 - Manager</a:t>
            </a:r>
          </a:p>
          <a:p>
            <a:r>
              <a:rPr lang="en-US" sz="1800" dirty="0">
                <a:solidFill>
                  <a:srgbClr val="FFFFFF"/>
                </a:solidFill>
                <a:cs typeface="Calibri"/>
                <a:hlinkClick r:id="rId3"/>
              </a:rPr>
              <a:t>gkgeorgiev18@codingburgas.bg</a:t>
            </a:r>
            <a:endParaRPr lang="en-US" sz="1800" dirty="0">
              <a:solidFill>
                <a:srgbClr val="FFFFFF"/>
              </a:solidFill>
              <a:cs typeface="Calibri"/>
            </a:endParaRPr>
          </a:p>
          <a:p>
            <a:endParaRPr lang="en-US" sz="1800">
              <a:solidFill>
                <a:srgbClr val="FFFFFF"/>
              </a:solidFill>
              <a:cs typeface="Calibri"/>
            </a:endParaRPr>
          </a:p>
          <a:p>
            <a:r>
              <a:rPr lang="en-US" sz="1800" noProof="1">
                <a:solidFill>
                  <a:srgbClr val="FFFFFF"/>
                </a:solidFill>
                <a:cs typeface="Calibri"/>
              </a:rPr>
              <a:t>Желязко Александров Иванов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 - Developer</a:t>
            </a:r>
          </a:p>
          <a:p>
            <a:r>
              <a:rPr lang="en-US" sz="1800" dirty="0">
                <a:solidFill>
                  <a:srgbClr val="FFFFFF"/>
                </a:solidFill>
                <a:cs typeface="Calibri"/>
                <a:hlinkClick r:id="rId4"/>
              </a:rPr>
              <a:t>zaivanov18@codingburgas.bg</a:t>
            </a:r>
            <a:endParaRPr lang="en-US" sz="1800" dirty="0">
              <a:solidFill>
                <a:srgbClr val="FFFFFF"/>
              </a:solidFill>
              <a:cs typeface="Calibri"/>
            </a:endParaRPr>
          </a:p>
          <a:p>
            <a:endParaRPr lang="en-US" sz="1800">
              <a:solidFill>
                <a:srgbClr val="FFFFFF"/>
              </a:solidFill>
              <a:cs typeface="Calibri"/>
            </a:endParaRPr>
          </a:p>
          <a:p>
            <a:r>
              <a:rPr lang="en-US" sz="1800" noProof="1">
                <a:solidFill>
                  <a:srgbClr val="FFFFFF"/>
                </a:solidFill>
                <a:cs typeface="Calibri"/>
              </a:rPr>
              <a:t>Дани Станимиров Димов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 - Designer</a:t>
            </a:r>
          </a:p>
          <a:p>
            <a:r>
              <a:rPr lang="en-US" sz="1800" dirty="0">
                <a:solidFill>
                  <a:srgbClr val="FFFFFF"/>
                </a:solidFill>
                <a:cs typeface="Calibri"/>
                <a:hlinkClick r:id="rId5"/>
              </a:rPr>
              <a:t>dsdimov18@codingburgas.bg</a:t>
            </a:r>
          </a:p>
          <a:p>
            <a:endParaRPr lang="en-US" sz="180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0962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38589C0-4606-4156-BEC9-696F08B09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rgbClr val="313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D74C3-A94C-4CBF-BF27-943D702DE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0080"/>
            <a:ext cx="3472979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Our Project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0F31156-9236-4B33-A43B-3259E609F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3578087"/>
            <a:ext cx="3472980" cy="15544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spc="200" dirty="0">
                <a:solidFill>
                  <a:srgbClr val="FFFFFF"/>
                </a:solidFill>
                <a:latin typeface="+mj-lt"/>
              </a:rPr>
              <a:t>Our project is a minigame about finding passwords.</a:t>
            </a:r>
          </a:p>
        </p:txBody>
      </p:sp>
      <p:pic>
        <p:nvPicPr>
          <p:cNvPr id="4" name="Picture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4B60C413-A0B5-4BC7-8C0C-53F800A4F2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17" b="1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78668EE-3D16-4B1B-8CFE-482C22669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rgbClr val="815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35F9D7-8DCE-4D59-AD69-611E8F44B12E}"/>
              </a:ext>
            </a:extLst>
          </p:cNvPr>
          <p:cNvCxnSpPr/>
          <p:nvPr/>
        </p:nvCxnSpPr>
        <p:spPr>
          <a:xfrm>
            <a:off x="564996" y="3529360"/>
            <a:ext cx="3661316" cy="1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96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4CE3AD-C754-4F1E-A76F-1EDDF717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5789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44605-9FE6-4B56-B9CF-F96804EBD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7" y="643467"/>
            <a:ext cx="3467569" cy="557106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Diagram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38B743-4443-4735-BFC2-B514F640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578973" y="0"/>
            <a:ext cx="761302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8" descr="A picture containing black, sign, display, sitting&#10;&#10;Description generated with very high confidence">
            <a:extLst>
              <a:ext uri="{FF2B5EF4-FFF2-40B4-BE49-F238E27FC236}">
                <a16:creationId xmlns:a16="http://schemas.microsoft.com/office/drawing/2014/main" id="{18EAA346-ADD7-478E-9A79-69FACF6D0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5511" y="200929"/>
            <a:ext cx="4582426" cy="6458042"/>
          </a:xfrm>
        </p:spPr>
      </p:pic>
    </p:spTree>
    <p:extLst>
      <p:ext uri="{BB962C8B-B14F-4D97-AF65-F5344CB8AC3E}">
        <p14:creationId xmlns:p14="http://schemas.microsoft.com/office/powerpoint/2010/main" val="3361591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B8A1B5F-0801-4AFF-A489-335B6A851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201B52-6441-4DBA-BACE-23597758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DF3DBB-17DD-4058-A944-5578E18A0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E633E-4279-4FE0-A5A2-9A90A3E36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02135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8A1B5F-0801-4AFF-A489-335B6A851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201B52-6441-4DBA-BACE-23597758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DF3DBB-17DD-4058-A944-5578E18A0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A9358-262E-4A17-8F70-CCE4D99F2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Thanks for your patience!</a:t>
            </a:r>
          </a:p>
        </p:txBody>
      </p:sp>
    </p:spTree>
    <p:extLst>
      <p:ext uri="{BB962C8B-B14F-4D97-AF65-F5344CB8AC3E}">
        <p14:creationId xmlns:p14="http://schemas.microsoft.com/office/powerpoint/2010/main" val="3431704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Retrospect</vt:lpstr>
      <vt:lpstr>StringProject2020</vt:lpstr>
      <vt:lpstr>Authors</vt:lpstr>
      <vt:lpstr>Our Project</vt:lpstr>
      <vt:lpstr>Diagram</vt:lpstr>
      <vt:lpstr>Any questions?</vt:lpstr>
      <vt:lpstr>Thanks for your patience!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24</cp:revision>
  <dcterms:created xsi:type="dcterms:W3CDTF">2020-06-09T15:49:33Z</dcterms:created>
  <dcterms:modified xsi:type="dcterms:W3CDTF">2020-06-10T17:03:22Z</dcterms:modified>
</cp:coreProperties>
</file>