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wdp" ContentType="image/vnd.ms-photo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7" r:id="rId2"/>
  </p:sldMasterIdLst>
  <p:notesMasterIdLst>
    <p:notesMasterId r:id="rId12"/>
  </p:notesMasterIdLst>
  <p:handoutMasterIdLst>
    <p:handoutMasterId r:id="rId13"/>
  </p:handoutMasterIdLst>
  <p:sldIdLst>
    <p:sldId id="340" r:id="rId3"/>
    <p:sldId id="341" r:id="rId4"/>
    <p:sldId id="342" r:id="rId5"/>
    <p:sldId id="343" r:id="rId6"/>
    <p:sldId id="344" r:id="rId7"/>
    <p:sldId id="347" r:id="rId8"/>
    <p:sldId id="346" r:id="rId9"/>
    <p:sldId id="348" r:id="rId10"/>
    <p:sldId id="305" r:id="rId11"/>
  </p:sldIdLst>
  <p:sldSz cx="9144000" cy="6858000" type="screen4x3"/>
  <p:notesSz cx="7315200" cy="9601200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onnie Glendinning" initials="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BF3009"/>
    <a:srgbClr val="E79B03"/>
    <a:srgbClr val="D98C01"/>
    <a:srgbClr val="A02908"/>
    <a:srgbClr val="D87202"/>
    <a:srgbClr val="FCA904"/>
    <a:srgbClr val="BE6402"/>
    <a:srgbClr val="EE4B18"/>
    <a:srgbClr val="FF7F15"/>
    <a:srgbClr val="F43E0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53" autoAdjust="0"/>
    <p:restoredTop sz="99828" autoAdjust="0"/>
  </p:normalViewPr>
  <p:slideViewPr>
    <p:cSldViewPr snapToGrid="0">
      <p:cViewPr varScale="1">
        <p:scale>
          <a:sx n="114" d="100"/>
          <a:sy n="114" d="100"/>
        </p:scale>
        <p:origin x="-17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588" y="-12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Freescale Semiconductor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F589425-449D-4D80-B16A-0FCA3F0B391A}" type="datetime9">
              <a:rPr lang="en-US"/>
              <a:pPr/>
              <a:t>11/24/2013 10:20:39 AM</a:t>
            </a:fld>
            <a:endParaRPr lang="en-US"/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© Freescale Semiconductor 2005</a:t>
            </a: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78919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r>
              <a:rPr lang="en-US"/>
              <a:t>Freescale Semiconductor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CDF065D9-E2A3-4C44-9C4B-6E7F477F1903}" type="datetime9">
              <a:rPr lang="en-US"/>
              <a:pPr/>
              <a:t>11/24/2013 10:20:38 AM</a:t>
            </a:fld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r>
              <a:rPr lang="en-US"/>
              <a:t>© Freescale Semiconductor 2005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885AF5F3-1A96-4FB0-9ED1-44AAC55544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080022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CBE8AB25-0DD7-4E24-85A3-2B5122593B43}" type="slidenum">
              <a:rPr lang="en-US" smtClean="0">
                <a:latin typeface="Arial" charset="0"/>
              </a:rPr>
              <a:pPr defTabSz="965200"/>
              <a:t>1</a:t>
            </a:fld>
            <a:endParaRPr lang="en-US" dirty="0" smtClean="0">
              <a:latin typeface="Arial" charset="0"/>
            </a:endParaRPr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75063" y="715963"/>
            <a:ext cx="3200400" cy="2400300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9913" y="3279775"/>
            <a:ext cx="6175375" cy="5603875"/>
          </a:xfrm>
          <a:noFill/>
          <a:ln/>
        </p:spPr>
        <p:txBody>
          <a:bodyPr/>
          <a:lstStyle/>
          <a:p>
            <a:pPr marL="179388" indent="-179388"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AF5F3-1A96-4FB0-9ED1-44AAC555448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 descr="\\10.81.250.100\wip\CORP\COR\_2011_Brand_Refresh\COR-P22374_Corp_PowerPoint_Template\Graphics\Lindsey_PPT build\elements\PPT_ORGBG_OP9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2" y="0"/>
            <a:ext cx="9163051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Connector 34"/>
          <p:cNvCxnSpPr/>
          <p:nvPr userDrawn="1"/>
        </p:nvCxnSpPr>
        <p:spPr>
          <a:xfrm>
            <a:off x="-19051" y="3848100"/>
            <a:ext cx="9163051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>
            <a:off x="-18151" y="0"/>
            <a:ext cx="278992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50800" algn="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/>
          <p:cNvGrpSpPr/>
          <p:nvPr userDrawn="1"/>
        </p:nvGrpSpPr>
        <p:grpSpPr>
          <a:xfrm>
            <a:off x="346838" y="457200"/>
            <a:ext cx="2309862" cy="474936"/>
            <a:chOff x="633159" y="6301141"/>
            <a:chExt cx="1771650" cy="381114"/>
          </a:xfrm>
        </p:grpSpPr>
        <p:sp>
          <p:nvSpPr>
            <p:cNvPr id="70" name="Text Box 129"/>
            <p:cNvSpPr txBox="1">
              <a:spLocks noChangeAspect="1" noChangeArrowheads="1"/>
            </p:cNvSpPr>
            <p:nvPr/>
          </p:nvSpPr>
          <p:spPr bwMode="black">
            <a:xfrm>
              <a:off x="2094626" y="6487368"/>
              <a:ext cx="310183" cy="151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400" b="1"/>
                <a:t>TM</a:t>
              </a:r>
            </a:p>
          </p:txBody>
        </p:sp>
        <p:sp>
          <p:nvSpPr>
            <p:cNvPr id="71" name="Freeform 143"/>
            <p:cNvSpPr>
              <a:spLocks noChangeAspect="1"/>
            </p:cNvSpPr>
            <p:nvPr/>
          </p:nvSpPr>
          <p:spPr bwMode="black">
            <a:xfrm>
              <a:off x="739920" y="6301141"/>
              <a:ext cx="126959" cy="69294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rgbClr val="FF4F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144"/>
            <p:cNvSpPr>
              <a:spLocks noChangeAspect="1"/>
            </p:cNvSpPr>
            <p:nvPr/>
          </p:nvSpPr>
          <p:spPr bwMode="black">
            <a:xfrm>
              <a:off x="813498" y="6338675"/>
              <a:ext cx="124073" cy="70737"/>
            </a:xfrm>
            <a:custGeom>
              <a:avLst/>
              <a:gdLst/>
              <a:ahLst/>
              <a:cxnLst>
                <a:cxn ang="0">
                  <a:pos x="54" y="84"/>
                </a:cxn>
                <a:cxn ang="0">
                  <a:pos x="144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4" y="84"/>
                </a:cxn>
              </a:cxnLst>
              <a:rect l="0" t="0" r="r" b="b"/>
              <a:pathLst>
                <a:path w="144" h="84">
                  <a:moveTo>
                    <a:pt x="54" y="84"/>
                  </a:moveTo>
                  <a:lnTo>
                    <a:pt x="144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4" y="84"/>
                  </a:lnTo>
                  <a:close/>
                </a:path>
              </a:pathLst>
            </a:custGeom>
            <a:solidFill>
              <a:srgbClr val="FED95E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145"/>
            <p:cNvSpPr>
              <a:spLocks noChangeAspect="1"/>
            </p:cNvSpPr>
            <p:nvPr/>
          </p:nvSpPr>
          <p:spPr bwMode="black">
            <a:xfrm>
              <a:off x="882748" y="6374765"/>
              <a:ext cx="126959" cy="72181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rgbClr val="FF4F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146"/>
            <p:cNvSpPr>
              <a:spLocks noChangeAspect="1"/>
            </p:cNvSpPr>
            <p:nvPr/>
          </p:nvSpPr>
          <p:spPr bwMode="black">
            <a:xfrm>
              <a:off x="775987" y="6439728"/>
              <a:ext cx="126959" cy="72181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4"/>
                  </a:lnTo>
                  <a:close/>
                </a:path>
              </a:pathLst>
            </a:custGeom>
            <a:solidFill>
              <a:srgbClr val="FED95E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147"/>
            <p:cNvSpPr>
              <a:spLocks noChangeAspect="1"/>
            </p:cNvSpPr>
            <p:nvPr/>
          </p:nvSpPr>
          <p:spPr bwMode="black">
            <a:xfrm>
              <a:off x="848123" y="6478706"/>
              <a:ext cx="125516" cy="69294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rgbClr val="FF4F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148"/>
            <p:cNvSpPr>
              <a:spLocks noChangeAspect="1"/>
            </p:cNvSpPr>
            <p:nvPr/>
          </p:nvSpPr>
          <p:spPr bwMode="black">
            <a:xfrm>
              <a:off x="670670" y="6503247"/>
              <a:ext cx="124073" cy="73624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6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6"/>
                  </a:lnTo>
                  <a:lnTo>
                    <a:pt x="56" y="84"/>
                  </a:lnTo>
                  <a:close/>
                </a:path>
              </a:pathLst>
            </a:custGeom>
            <a:solidFill>
              <a:srgbClr val="FF4F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149"/>
            <p:cNvSpPr>
              <a:spLocks noChangeAspect="1"/>
            </p:cNvSpPr>
            <p:nvPr/>
          </p:nvSpPr>
          <p:spPr bwMode="black">
            <a:xfrm>
              <a:off x="739920" y="6540781"/>
              <a:ext cx="126959" cy="72181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rgbClr val="FED95E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150"/>
            <p:cNvSpPr>
              <a:spLocks noChangeAspect="1"/>
            </p:cNvSpPr>
            <p:nvPr/>
          </p:nvSpPr>
          <p:spPr bwMode="black">
            <a:xfrm>
              <a:off x="633159" y="6607188"/>
              <a:ext cx="126959" cy="72181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4"/>
                  </a:lnTo>
                  <a:close/>
                </a:path>
              </a:pathLst>
            </a:custGeom>
            <a:solidFill>
              <a:srgbClr val="FF4F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151"/>
            <p:cNvSpPr>
              <a:spLocks noChangeAspect="1"/>
            </p:cNvSpPr>
            <p:nvPr/>
          </p:nvSpPr>
          <p:spPr bwMode="black">
            <a:xfrm>
              <a:off x="1009707" y="6488811"/>
              <a:ext cx="102433" cy="190557"/>
            </a:xfrm>
            <a:custGeom>
              <a:avLst/>
              <a:gdLst/>
              <a:ahLst/>
              <a:cxnLst>
                <a:cxn ang="0">
                  <a:pos x="12" y="45"/>
                </a:cxn>
                <a:cxn ang="0">
                  <a:pos x="0" y="45"/>
                </a:cxn>
                <a:cxn ang="0">
                  <a:pos x="3" y="30"/>
                </a:cxn>
                <a:cxn ang="0">
                  <a:pos x="15" y="30"/>
                </a:cxn>
                <a:cxn ang="0">
                  <a:pos x="17" y="22"/>
                </a:cxn>
                <a:cxn ang="0">
                  <a:pos x="44" y="0"/>
                </a:cxn>
                <a:cxn ang="0">
                  <a:pos x="59" y="1"/>
                </a:cxn>
                <a:cxn ang="0">
                  <a:pos x="56" y="19"/>
                </a:cxn>
                <a:cxn ang="0">
                  <a:pos x="49" y="19"/>
                </a:cxn>
                <a:cxn ang="0">
                  <a:pos x="40" y="25"/>
                </a:cxn>
                <a:cxn ang="0">
                  <a:pos x="39" y="30"/>
                </a:cxn>
                <a:cxn ang="0">
                  <a:pos x="54" y="30"/>
                </a:cxn>
                <a:cxn ang="0">
                  <a:pos x="51" y="45"/>
                </a:cxn>
                <a:cxn ang="0">
                  <a:pos x="36" y="45"/>
                </a:cxn>
                <a:cxn ang="0">
                  <a:pos x="23" y="110"/>
                </a:cxn>
                <a:cxn ang="0">
                  <a:pos x="0" y="110"/>
                </a:cxn>
                <a:cxn ang="0">
                  <a:pos x="12" y="45"/>
                </a:cxn>
              </a:cxnLst>
              <a:rect l="0" t="0" r="r" b="b"/>
              <a:pathLst>
                <a:path w="59" h="110">
                  <a:moveTo>
                    <a:pt x="12" y="45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8" y="13"/>
                    <a:pt x="24" y="0"/>
                    <a:pt x="44" y="0"/>
                  </a:cubicBezTo>
                  <a:cubicBezTo>
                    <a:pt x="49" y="0"/>
                    <a:pt x="57" y="0"/>
                    <a:pt x="59" y="1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45" y="19"/>
                    <a:pt x="41" y="20"/>
                    <a:pt x="40" y="25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23" y="110"/>
                    <a:pt x="23" y="110"/>
                    <a:pt x="23" y="110"/>
                  </a:cubicBezTo>
                  <a:cubicBezTo>
                    <a:pt x="0" y="110"/>
                    <a:pt x="0" y="110"/>
                    <a:pt x="0" y="110"/>
                  </a:cubicBezTo>
                  <a:lnTo>
                    <a:pt x="12" y="45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152"/>
            <p:cNvSpPr>
              <a:spLocks noChangeAspect="1"/>
            </p:cNvSpPr>
            <p:nvPr/>
          </p:nvSpPr>
          <p:spPr bwMode="black">
            <a:xfrm>
              <a:off x="1094827" y="6536450"/>
              <a:ext cx="108203" cy="14291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39" y="0"/>
                </a:cxn>
                <a:cxn ang="0">
                  <a:pos x="38" y="9"/>
                </a:cxn>
                <a:cxn ang="0">
                  <a:pos x="62" y="0"/>
                </a:cxn>
                <a:cxn ang="0">
                  <a:pos x="58" y="21"/>
                </a:cxn>
                <a:cxn ang="0">
                  <a:pos x="55" y="21"/>
                </a:cxn>
                <a:cxn ang="0">
                  <a:pos x="33" y="35"/>
                </a:cxn>
                <a:cxn ang="0">
                  <a:pos x="24" y="82"/>
                </a:cxn>
                <a:cxn ang="0">
                  <a:pos x="0" y="82"/>
                </a:cxn>
                <a:cxn ang="0">
                  <a:pos x="16" y="0"/>
                </a:cxn>
              </a:cxnLst>
              <a:rect l="0" t="0" r="r" b="b"/>
              <a:pathLst>
                <a:path w="62" h="82">
                  <a:moveTo>
                    <a:pt x="16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44" y="4"/>
                    <a:pt x="53" y="1"/>
                    <a:pt x="62" y="0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41" y="23"/>
                    <a:pt x="35" y="26"/>
                    <a:pt x="33" y="35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0" y="82"/>
                    <a:pt x="0" y="82"/>
                    <a:pt x="0" y="82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153"/>
            <p:cNvSpPr>
              <a:spLocks noChangeAspect="1" noEditPoints="1"/>
            </p:cNvSpPr>
            <p:nvPr/>
          </p:nvSpPr>
          <p:spPr bwMode="black">
            <a:xfrm>
              <a:off x="1780115" y="6533563"/>
              <a:ext cx="150042" cy="148692"/>
            </a:xfrm>
            <a:custGeom>
              <a:avLst/>
              <a:gdLst/>
              <a:ahLst/>
              <a:cxnLst>
                <a:cxn ang="0">
                  <a:pos x="76" y="67"/>
                </a:cxn>
                <a:cxn ang="0">
                  <a:pos x="75" y="84"/>
                </a:cxn>
                <a:cxn ang="0">
                  <a:pos x="53" y="84"/>
                </a:cxn>
                <a:cxn ang="0">
                  <a:pos x="53" y="75"/>
                </a:cxn>
                <a:cxn ang="0">
                  <a:pos x="52" y="75"/>
                </a:cxn>
                <a:cxn ang="0">
                  <a:pos x="26" y="86"/>
                </a:cxn>
                <a:cxn ang="0">
                  <a:pos x="3" y="62"/>
                </a:cxn>
                <a:cxn ang="0">
                  <a:pos x="51" y="32"/>
                </a:cxn>
                <a:cxn ang="0">
                  <a:pos x="60" y="30"/>
                </a:cxn>
                <a:cxn ang="0">
                  <a:pos x="61" y="24"/>
                </a:cxn>
                <a:cxn ang="0">
                  <a:pos x="51" y="15"/>
                </a:cxn>
                <a:cxn ang="0">
                  <a:pos x="37" y="26"/>
                </a:cxn>
                <a:cxn ang="0">
                  <a:pos x="14" y="26"/>
                </a:cxn>
                <a:cxn ang="0">
                  <a:pos x="52" y="0"/>
                </a:cxn>
                <a:cxn ang="0">
                  <a:pos x="84" y="24"/>
                </a:cxn>
                <a:cxn ang="0">
                  <a:pos x="76" y="67"/>
                </a:cxn>
                <a:cxn ang="0">
                  <a:pos x="57" y="44"/>
                </a:cxn>
                <a:cxn ang="0">
                  <a:pos x="40" y="49"/>
                </a:cxn>
                <a:cxn ang="0">
                  <a:pos x="27" y="59"/>
                </a:cxn>
                <a:cxn ang="0">
                  <a:pos x="36" y="68"/>
                </a:cxn>
                <a:cxn ang="0">
                  <a:pos x="56" y="50"/>
                </a:cxn>
                <a:cxn ang="0">
                  <a:pos x="57" y="44"/>
                </a:cxn>
              </a:cxnLst>
              <a:rect l="0" t="0" r="r" b="b"/>
              <a:pathLst>
                <a:path w="87" h="86">
                  <a:moveTo>
                    <a:pt x="76" y="67"/>
                  </a:moveTo>
                  <a:cubicBezTo>
                    <a:pt x="75" y="72"/>
                    <a:pt x="74" y="79"/>
                    <a:pt x="75" y="84"/>
                  </a:cubicBezTo>
                  <a:cubicBezTo>
                    <a:pt x="53" y="84"/>
                    <a:pt x="53" y="84"/>
                    <a:pt x="53" y="84"/>
                  </a:cubicBezTo>
                  <a:cubicBezTo>
                    <a:pt x="52" y="81"/>
                    <a:pt x="52" y="78"/>
                    <a:pt x="53" y="75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47" y="82"/>
                    <a:pt x="34" y="86"/>
                    <a:pt x="26" y="86"/>
                  </a:cubicBezTo>
                  <a:cubicBezTo>
                    <a:pt x="10" y="86"/>
                    <a:pt x="0" y="77"/>
                    <a:pt x="3" y="62"/>
                  </a:cubicBezTo>
                  <a:cubicBezTo>
                    <a:pt x="7" y="42"/>
                    <a:pt x="24" y="35"/>
                    <a:pt x="51" y="32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2" y="17"/>
                    <a:pt x="58" y="15"/>
                    <a:pt x="51" y="15"/>
                  </a:cubicBezTo>
                  <a:cubicBezTo>
                    <a:pt x="44" y="15"/>
                    <a:pt x="40" y="18"/>
                    <a:pt x="37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9" y="2"/>
                    <a:pt x="41" y="0"/>
                    <a:pt x="52" y="0"/>
                  </a:cubicBezTo>
                  <a:cubicBezTo>
                    <a:pt x="75" y="0"/>
                    <a:pt x="87" y="5"/>
                    <a:pt x="84" y="24"/>
                  </a:cubicBezTo>
                  <a:lnTo>
                    <a:pt x="76" y="67"/>
                  </a:lnTo>
                  <a:close/>
                  <a:moveTo>
                    <a:pt x="57" y="44"/>
                  </a:moveTo>
                  <a:cubicBezTo>
                    <a:pt x="40" y="49"/>
                    <a:pt x="40" y="49"/>
                    <a:pt x="40" y="49"/>
                  </a:cubicBezTo>
                  <a:cubicBezTo>
                    <a:pt x="34" y="50"/>
                    <a:pt x="28" y="53"/>
                    <a:pt x="27" y="59"/>
                  </a:cubicBezTo>
                  <a:cubicBezTo>
                    <a:pt x="25" y="66"/>
                    <a:pt x="30" y="68"/>
                    <a:pt x="36" y="68"/>
                  </a:cubicBezTo>
                  <a:cubicBezTo>
                    <a:pt x="45" y="68"/>
                    <a:pt x="54" y="62"/>
                    <a:pt x="56" y="50"/>
                  </a:cubicBezTo>
                  <a:lnTo>
                    <a:pt x="57" y="44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154"/>
            <p:cNvSpPr>
              <a:spLocks noChangeAspect="1"/>
            </p:cNvSpPr>
            <p:nvPr/>
          </p:nvSpPr>
          <p:spPr bwMode="black">
            <a:xfrm>
              <a:off x="1934485" y="6490255"/>
              <a:ext cx="77906" cy="189114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42" y="0"/>
                </a:cxn>
                <a:cxn ang="0">
                  <a:pos x="90" y="0"/>
                </a:cxn>
                <a:cxn ang="0">
                  <a:pos x="48" y="218"/>
                </a:cxn>
                <a:cxn ang="0">
                  <a:pos x="0" y="218"/>
                </a:cxn>
              </a:cxnLst>
              <a:rect l="0" t="0" r="r" b="b"/>
              <a:pathLst>
                <a:path w="90" h="218">
                  <a:moveTo>
                    <a:pt x="0" y="218"/>
                  </a:moveTo>
                  <a:lnTo>
                    <a:pt x="42" y="0"/>
                  </a:lnTo>
                  <a:lnTo>
                    <a:pt x="90" y="0"/>
                  </a:lnTo>
                  <a:lnTo>
                    <a:pt x="48" y="218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155"/>
            <p:cNvSpPr>
              <a:spLocks noChangeAspect="1" noEditPoints="1"/>
            </p:cNvSpPr>
            <p:nvPr/>
          </p:nvSpPr>
          <p:spPr bwMode="black">
            <a:xfrm>
              <a:off x="1190046" y="6533563"/>
              <a:ext cx="154370" cy="148692"/>
            </a:xfrm>
            <a:custGeom>
              <a:avLst/>
              <a:gdLst/>
              <a:ahLst/>
              <a:cxnLst>
                <a:cxn ang="0">
                  <a:pos x="42" y="68"/>
                </a:cxn>
                <a:cxn ang="0">
                  <a:pos x="28" y="48"/>
                </a:cxn>
                <a:cxn ang="0">
                  <a:pos x="84" y="48"/>
                </a:cxn>
                <a:cxn ang="0">
                  <a:pos x="53" y="0"/>
                </a:cxn>
                <a:cxn ang="0">
                  <a:pos x="4" y="45"/>
                </a:cxn>
                <a:cxn ang="0">
                  <a:pos x="37" y="86"/>
                </a:cxn>
                <a:cxn ang="0">
                  <a:pos x="80" y="63"/>
                </a:cxn>
                <a:cxn ang="0">
                  <a:pos x="64" y="55"/>
                </a:cxn>
                <a:cxn ang="0">
                  <a:pos x="42" y="68"/>
                </a:cxn>
                <a:cxn ang="0">
                  <a:pos x="50" y="18"/>
                </a:cxn>
                <a:cxn ang="0">
                  <a:pos x="63" y="33"/>
                </a:cxn>
                <a:cxn ang="0">
                  <a:pos x="30" y="33"/>
                </a:cxn>
                <a:cxn ang="0">
                  <a:pos x="50" y="18"/>
                </a:cxn>
              </a:cxnLst>
              <a:rect l="0" t="0" r="r" b="b"/>
              <a:pathLst>
                <a:path w="89" h="86">
                  <a:moveTo>
                    <a:pt x="42" y="68"/>
                  </a:moveTo>
                  <a:cubicBezTo>
                    <a:pt x="34" y="68"/>
                    <a:pt x="25" y="63"/>
                    <a:pt x="28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9" y="23"/>
                    <a:pt x="83" y="0"/>
                    <a:pt x="53" y="0"/>
                  </a:cubicBezTo>
                  <a:cubicBezTo>
                    <a:pt x="28" y="0"/>
                    <a:pt x="10" y="17"/>
                    <a:pt x="4" y="45"/>
                  </a:cubicBezTo>
                  <a:cubicBezTo>
                    <a:pt x="0" y="68"/>
                    <a:pt x="11" y="86"/>
                    <a:pt x="37" y="86"/>
                  </a:cubicBezTo>
                  <a:cubicBezTo>
                    <a:pt x="55" y="86"/>
                    <a:pt x="69" y="79"/>
                    <a:pt x="80" y="63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55" y="64"/>
                    <a:pt x="50" y="68"/>
                    <a:pt x="42" y="68"/>
                  </a:cubicBezTo>
                  <a:close/>
                  <a:moveTo>
                    <a:pt x="50" y="18"/>
                  </a:moveTo>
                  <a:cubicBezTo>
                    <a:pt x="56" y="18"/>
                    <a:pt x="64" y="21"/>
                    <a:pt x="63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4" y="22"/>
                    <a:pt x="43" y="18"/>
                    <a:pt x="50" y="1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156"/>
            <p:cNvSpPr>
              <a:spLocks noChangeAspect="1" noEditPoints="1"/>
            </p:cNvSpPr>
            <p:nvPr/>
          </p:nvSpPr>
          <p:spPr bwMode="black">
            <a:xfrm>
              <a:off x="1344416" y="6533563"/>
              <a:ext cx="154370" cy="148692"/>
            </a:xfrm>
            <a:custGeom>
              <a:avLst/>
              <a:gdLst/>
              <a:ahLst/>
              <a:cxnLst>
                <a:cxn ang="0">
                  <a:pos x="42" y="68"/>
                </a:cxn>
                <a:cxn ang="0">
                  <a:pos x="28" y="48"/>
                </a:cxn>
                <a:cxn ang="0">
                  <a:pos x="84" y="48"/>
                </a:cxn>
                <a:cxn ang="0">
                  <a:pos x="53" y="0"/>
                </a:cxn>
                <a:cxn ang="0">
                  <a:pos x="5" y="45"/>
                </a:cxn>
                <a:cxn ang="0">
                  <a:pos x="37" y="86"/>
                </a:cxn>
                <a:cxn ang="0">
                  <a:pos x="81" y="63"/>
                </a:cxn>
                <a:cxn ang="0">
                  <a:pos x="64" y="55"/>
                </a:cxn>
                <a:cxn ang="0">
                  <a:pos x="42" y="68"/>
                </a:cxn>
                <a:cxn ang="0">
                  <a:pos x="50" y="18"/>
                </a:cxn>
                <a:cxn ang="0">
                  <a:pos x="63" y="33"/>
                </a:cxn>
                <a:cxn ang="0">
                  <a:pos x="31" y="33"/>
                </a:cxn>
                <a:cxn ang="0">
                  <a:pos x="50" y="18"/>
                </a:cxn>
              </a:cxnLst>
              <a:rect l="0" t="0" r="r" b="b"/>
              <a:pathLst>
                <a:path w="89" h="86">
                  <a:moveTo>
                    <a:pt x="42" y="68"/>
                  </a:moveTo>
                  <a:cubicBezTo>
                    <a:pt x="34" y="68"/>
                    <a:pt x="25" y="63"/>
                    <a:pt x="28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9" y="23"/>
                    <a:pt x="83" y="0"/>
                    <a:pt x="53" y="0"/>
                  </a:cubicBezTo>
                  <a:cubicBezTo>
                    <a:pt x="29" y="0"/>
                    <a:pt x="10" y="17"/>
                    <a:pt x="5" y="45"/>
                  </a:cubicBezTo>
                  <a:cubicBezTo>
                    <a:pt x="0" y="68"/>
                    <a:pt x="12" y="86"/>
                    <a:pt x="37" y="86"/>
                  </a:cubicBezTo>
                  <a:cubicBezTo>
                    <a:pt x="55" y="86"/>
                    <a:pt x="69" y="79"/>
                    <a:pt x="81" y="63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55" y="64"/>
                    <a:pt x="50" y="68"/>
                    <a:pt x="42" y="68"/>
                  </a:cubicBezTo>
                  <a:close/>
                  <a:moveTo>
                    <a:pt x="50" y="18"/>
                  </a:moveTo>
                  <a:cubicBezTo>
                    <a:pt x="57" y="18"/>
                    <a:pt x="65" y="21"/>
                    <a:pt x="63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4" y="22"/>
                    <a:pt x="43" y="18"/>
                    <a:pt x="50" y="1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157"/>
            <p:cNvSpPr>
              <a:spLocks noChangeAspect="1" noEditPoints="1"/>
            </p:cNvSpPr>
            <p:nvPr/>
          </p:nvSpPr>
          <p:spPr bwMode="black">
            <a:xfrm>
              <a:off x="2000850" y="6533563"/>
              <a:ext cx="152927" cy="148692"/>
            </a:xfrm>
            <a:custGeom>
              <a:avLst/>
              <a:gdLst/>
              <a:ahLst/>
              <a:cxnLst>
                <a:cxn ang="0">
                  <a:pos x="41" y="68"/>
                </a:cxn>
                <a:cxn ang="0">
                  <a:pos x="28" y="48"/>
                </a:cxn>
                <a:cxn ang="0">
                  <a:pos x="84" y="48"/>
                </a:cxn>
                <a:cxn ang="0">
                  <a:pos x="53" y="0"/>
                </a:cxn>
                <a:cxn ang="0">
                  <a:pos x="4" y="45"/>
                </a:cxn>
                <a:cxn ang="0">
                  <a:pos x="36" y="86"/>
                </a:cxn>
                <a:cxn ang="0">
                  <a:pos x="80" y="63"/>
                </a:cxn>
                <a:cxn ang="0">
                  <a:pos x="63" y="55"/>
                </a:cxn>
                <a:cxn ang="0">
                  <a:pos x="41" y="68"/>
                </a:cxn>
                <a:cxn ang="0">
                  <a:pos x="49" y="18"/>
                </a:cxn>
                <a:cxn ang="0">
                  <a:pos x="63" y="33"/>
                </a:cxn>
                <a:cxn ang="0">
                  <a:pos x="30" y="33"/>
                </a:cxn>
                <a:cxn ang="0">
                  <a:pos x="49" y="18"/>
                </a:cxn>
              </a:cxnLst>
              <a:rect l="0" t="0" r="r" b="b"/>
              <a:pathLst>
                <a:path w="88" h="86">
                  <a:moveTo>
                    <a:pt x="41" y="68"/>
                  </a:moveTo>
                  <a:cubicBezTo>
                    <a:pt x="34" y="68"/>
                    <a:pt x="25" y="63"/>
                    <a:pt x="28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8" y="23"/>
                    <a:pt x="83" y="0"/>
                    <a:pt x="53" y="0"/>
                  </a:cubicBezTo>
                  <a:cubicBezTo>
                    <a:pt x="28" y="0"/>
                    <a:pt x="10" y="17"/>
                    <a:pt x="4" y="45"/>
                  </a:cubicBezTo>
                  <a:cubicBezTo>
                    <a:pt x="0" y="68"/>
                    <a:pt x="11" y="86"/>
                    <a:pt x="36" y="86"/>
                  </a:cubicBezTo>
                  <a:cubicBezTo>
                    <a:pt x="55" y="86"/>
                    <a:pt x="69" y="79"/>
                    <a:pt x="80" y="63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55" y="64"/>
                    <a:pt x="50" y="68"/>
                    <a:pt x="41" y="68"/>
                  </a:cubicBezTo>
                  <a:close/>
                  <a:moveTo>
                    <a:pt x="49" y="18"/>
                  </a:moveTo>
                  <a:cubicBezTo>
                    <a:pt x="56" y="18"/>
                    <a:pt x="64" y="21"/>
                    <a:pt x="63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3" y="22"/>
                    <a:pt x="42" y="18"/>
                    <a:pt x="49" y="1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158"/>
            <p:cNvSpPr>
              <a:spLocks noChangeAspect="1"/>
            </p:cNvSpPr>
            <p:nvPr/>
          </p:nvSpPr>
          <p:spPr bwMode="black">
            <a:xfrm>
              <a:off x="1635844" y="6533563"/>
              <a:ext cx="148599" cy="148692"/>
            </a:xfrm>
            <a:custGeom>
              <a:avLst/>
              <a:gdLst/>
              <a:ahLst/>
              <a:cxnLst>
                <a:cxn ang="0">
                  <a:pos x="63" y="56"/>
                </a:cxn>
                <a:cxn ang="0">
                  <a:pos x="44" y="67"/>
                </a:cxn>
                <a:cxn ang="0">
                  <a:pos x="30" y="43"/>
                </a:cxn>
                <a:cxn ang="0">
                  <a:pos x="53" y="19"/>
                </a:cxn>
                <a:cxn ang="0">
                  <a:pos x="67" y="31"/>
                </a:cxn>
                <a:cxn ang="0">
                  <a:pos x="86" y="19"/>
                </a:cxn>
                <a:cxn ang="0">
                  <a:pos x="54" y="0"/>
                </a:cxn>
                <a:cxn ang="0">
                  <a:pos x="5" y="43"/>
                </a:cxn>
                <a:cxn ang="0">
                  <a:pos x="38" y="86"/>
                </a:cxn>
                <a:cxn ang="0">
                  <a:pos x="79" y="64"/>
                </a:cxn>
                <a:cxn ang="0">
                  <a:pos x="63" y="56"/>
                </a:cxn>
              </a:cxnLst>
              <a:rect l="0" t="0" r="r" b="b"/>
              <a:pathLst>
                <a:path w="86" h="86">
                  <a:moveTo>
                    <a:pt x="63" y="56"/>
                  </a:moveTo>
                  <a:cubicBezTo>
                    <a:pt x="57" y="65"/>
                    <a:pt x="51" y="67"/>
                    <a:pt x="44" y="67"/>
                  </a:cubicBezTo>
                  <a:cubicBezTo>
                    <a:pt x="31" y="67"/>
                    <a:pt x="27" y="57"/>
                    <a:pt x="30" y="43"/>
                  </a:cubicBezTo>
                  <a:cubicBezTo>
                    <a:pt x="33" y="29"/>
                    <a:pt x="40" y="19"/>
                    <a:pt x="53" y="19"/>
                  </a:cubicBezTo>
                  <a:cubicBezTo>
                    <a:pt x="57" y="19"/>
                    <a:pt x="65" y="21"/>
                    <a:pt x="67" y="31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81" y="6"/>
                    <a:pt x="69" y="0"/>
                    <a:pt x="54" y="0"/>
                  </a:cubicBezTo>
                  <a:cubicBezTo>
                    <a:pt x="31" y="0"/>
                    <a:pt x="10" y="16"/>
                    <a:pt x="5" y="43"/>
                  </a:cubicBezTo>
                  <a:cubicBezTo>
                    <a:pt x="0" y="70"/>
                    <a:pt x="14" y="86"/>
                    <a:pt x="38" y="86"/>
                  </a:cubicBezTo>
                  <a:cubicBezTo>
                    <a:pt x="54" y="86"/>
                    <a:pt x="69" y="77"/>
                    <a:pt x="79" y="64"/>
                  </a:cubicBezTo>
                  <a:lnTo>
                    <a:pt x="63" y="56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159"/>
            <p:cNvSpPr>
              <a:spLocks noChangeAspect="1"/>
            </p:cNvSpPr>
            <p:nvPr/>
          </p:nvSpPr>
          <p:spPr bwMode="black">
            <a:xfrm>
              <a:off x="1487244" y="6533563"/>
              <a:ext cx="157256" cy="148692"/>
            </a:xfrm>
            <a:custGeom>
              <a:avLst/>
              <a:gdLst/>
              <a:ahLst/>
              <a:cxnLst>
                <a:cxn ang="0">
                  <a:pos x="38" y="24"/>
                </a:cxn>
                <a:cxn ang="0">
                  <a:pos x="49" y="18"/>
                </a:cxn>
                <a:cxn ang="0">
                  <a:pos x="70" y="26"/>
                </a:cxn>
                <a:cxn ang="0">
                  <a:pos x="90" y="14"/>
                </a:cxn>
                <a:cxn ang="0">
                  <a:pos x="54" y="0"/>
                </a:cxn>
                <a:cxn ang="0">
                  <a:pos x="14" y="29"/>
                </a:cxn>
                <a:cxn ang="0">
                  <a:pos x="56" y="60"/>
                </a:cxn>
                <a:cxn ang="0">
                  <a:pos x="41" y="68"/>
                </a:cxn>
                <a:cxn ang="0">
                  <a:pos x="18" y="57"/>
                </a:cxn>
                <a:cxn ang="0">
                  <a:pos x="0" y="68"/>
                </a:cxn>
                <a:cxn ang="0">
                  <a:pos x="37" y="86"/>
                </a:cxn>
                <a:cxn ang="0">
                  <a:pos x="80" y="57"/>
                </a:cxn>
                <a:cxn ang="0">
                  <a:pos x="38" y="24"/>
                </a:cxn>
              </a:cxnLst>
              <a:rect l="0" t="0" r="r" b="b"/>
              <a:pathLst>
                <a:path w="90" h="86">
                  <a:moveTo>
                    <a:pt x="38" y="24"/>
                  </a:moveTo>
                  <a:cubicBezTo>
                    <a:pt x="39" y="20"/>
                    <a:pt x="43" y="18"/>
                    <a:pt x="49" y="18"/>
                  </a:cubicBezTo>
                  <a:cubicBezTo>
                    <a:pt x="57" y="18"/>
                    <a:pt x="66" y="21"/>
                    <a:pt x="70" y="26"/>
                  </a:cubicBezTo>
                  <a:cubicBezTo>
                    <a:pt x="90" y="14"/>
                    <a:pt x="90" y="14"/>
                    <a:pt x="90" y="14"/>
                  </a:cubicBezTo>
                  <a:cubicBezTo>
                    <a:pt x="79" y="4"/>
                    <a:pt x="66" y="0"/>
                    <a:pt x="54" y="0"/>
                  </a:cubicBezTo>
                  <a:cubicBezTo>
                    <a:pt x="37" y="0"/>
                    <a:pt x="18" y="8"/>
                    <a:pt x="14" y="29"/>
                  </a:cubicBezTo>
                  <a:cubicBezTo>
                    <a:pt x="8" y="58"/>
                    <a:pt x="59" y="47"/>
                    <a:pt x="56" y="60"/>
                  </a:cubicBezTo>
                  <a:cubicBezTo>
                    <a:pt x="55" y="67"/>
                    <a:pt x="45" y="68"/>
                    <a:pt x="41" y="68"/>
                  </a:cubicBezTo>
                  <a:cubicBezTo>
                    <a:pt x="31" y="68"/>
                    <a:pt x="24" y="64"/>
                    <a:pt x="18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9" y="81"/>
                    <a:pt x="20" y="86"/>
                    <a:pt x="37" y="86"/>
                  </a:cubicBezTo>
                  <a:cubicBezTo>
                    <a:pt x="55" y="86"/>
                    <a:pt x="76" y="78"/>
                    <a:pt x="80" y="57"/>
                  </a:cubicBezTo>
                  <a:cubicBezTo>
                    <a:pt x="86" y="26"/>
                    <a:pt x="35" y="38"/>
                    <a:pt x="38" y="24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2159543" y="4695825"/>
            <a:ext cx="1229800" cy="1235574"/>
            <a:chOff x="6866421" y="109537"/>
            <a:chExt cx="2028825" cy="2038350"/>
          </a:xfrm>
        </p:grpSpPr>
        <p:pic>
          <p:nvPicPr>
            <p:cNvPr id="53" name="Picture 181" descr="Dmd_CHIP_72dpi_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="" xmlns:a14="http://schemas.microsoft.com/office/drawing/2010/main">
                    <a14:imgLayer r:embed="rId4">
                      <a14:imgEffect>
                        <a14:sharpenSoften amount="25000"/>
                      </a14:imgEffect>
                      <a14:imgEffect>
                        <a14:brightnessContrast bright="2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6421" y="109537"/>
              <a:ext cx="2028825" cy="2038350"/>
            </a:xfrm>
            <a:prstGeom prst="rect">
              <a:avLst/>
            </a:prstGeom>
            <a:noFill/>
          </p:spPr>
        </p:pic>
        <p:sp>
          <p:nvSpPr>
            <p:cNvPr id="54" name="Rectangle 53"/>
            <p:cNvSpPr/>
            <p:nvPr userDrawn="1"/>
          </p:nvSpPr>
          <p:spPr>
            <a:xfrm rot="18851266">
              <a:off x="7156392" y="418319"/>
              <a:ext cx="1434596" cy="138745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ounded Rectangle 15"/>
          <p:cNvSpPr/>
          <p:nvPr userDrawn="1"/>
        </p:nvSpPr>
        <p:spPr>
          <a:xfrm>
            <a:off x="6733981" y="-2567"/>
            <a:ext cx="2427271" cy="6568176"/>
          </a:xfrm>
          <a:custGeom>
            <a:avLst/>
            <a:gdLst>
              <a:gd name="connsiteX0" fmla="*/ 0 w 2409825"/>
              <a:gd name="connsiteY0" fmla="*/ 401646 h 5886450"/>
              <a:gd name="connsiteX1" fmla="*/ 401646 w 2409825"/>
              <a:gd name="connsiteY1" fmla="*/ 0 h 5886450"/>
              <a:gd name="connsiteX2" fmla="*/ 2008179 w 2409825"/>
              <a:gd name="connsiteY2" fmla="*/ 0 h 5886450"/>
              <a:gd name="connsiteX3" fmla="*/ 2409825 w 2409825"/>
              <a:gd name="connsiteY3" fmla="*/ 401646 h 5886450"/>
              <a:gd name="connsiteX4" fmla="*/ 2409825 w 2409825"/>
              <a:gd name="connsiteY4" fmla="*/ 5484804 h 5886450"/>
              <a:gd name="connsiteX5" fmla="*/ 2008179 w 2409825"/>
              <a:gd name="connsiteY5" fmla="*/ 5886450 h 5886450"/>
              <a:gd name="connsiteX6" fmla="*/ 401646 w 2409825"/>
              <a:gd name="connsiteY6" fmla="*/ 5886450 h 5886450"/>
              <a:gd name="connsiteX7" fmla="*/ 0 w 2409825"/>
              <a:gd name="connsiteY7" fmla="*/ 5484804 h 5886450"/>
              <a:gd name="connsiteX8" fmla="*/ 0 w 2409825"/>
              <a:gd name="connsiteY8" fmla="*/ 401646 h 5886450"/>
              <a:gd name="connsiteX0" fmla="*/ 0 w 2409825"/>
              <a:gd name="connsiteY0" fmla="*/ 544833 h 6029637"/>
              <a:gd name="connsiteX1" fmla="*/ 2008179 w 2409825"/>
              <a:gd name="connsiteY1" fmla="*/ 143187 h 6029637"/>
              <a:gd name="connsiteX2" fmla="*/ 2409825 w 2409825"/>
              <a:gd name="connsiteY2" fmla="*/ 544833 h 6029637"/>
              <a:gd name="connsiteX3" fmla="*/ 2409825 w 2409825"/>
              <a:gd name="connsiteY3" fmla="*/ 5627991 h 6029637"/>
              <a:gd name="connsiteX4" fmla="*/ 2008179 w 2409825"/>
              <a:gd name="connsiteY4" fmla="*/ 6029637 h 6029637"/>
              <a:gd name="connsiteX5" fmla="*/ 401646 w 2409825"/>
              <a:gd name="connsiteY5" fmla="*/ 6029637 h 6029637"/>
              <a:gd name="connsiteX6" fmla="*/ 0 w 2409825"/>
              <a:gd name="connsiteY6" fmla="*/ 5627991 h 6029637"/>
              <a:gd name="connsiteX7" fmla="*/ 0 w 2409825"/>
              <a:gd name="connsiteY7" fmla="*/ 544833 h 6029637"/>
              <a:gd name="connsiteX0" fmla="*/ 0 w 2409825"/>
              <a:gd name="connsiteY0" fmla="*/ 401805 h 6305709"/>
              <a:gd name="connsiteX1" fmla="*/ 2008179 w 2409825"/>
              <a:gd name="connsiteY1" fmla="*/ 419259 h 6305709"/>
              <a:gd name="connsiteX2" fmla="*/ 2409825 w 2409825"/>
              <a:gd name="connsiteY2" fmla="*/ 820905 h 6305709"/>
              <a:gd name="connsiteX3" fmla="*/ 2409825 w 2409825"/>
              <a:gd name="connsiteY3" fmla="*/ 5904063 h 6305709"/>
              <a:gd name="connsiteX4" fmla="*/ 2008179 w 2409825"/>
              <a:gd name="connsiteY4" fmla="*/ 6305709 h 6305709"/>
              <a:gd name="connsiteX5" fmla="*/ 401646 w 2409825"/>
              <a:gd name="connsiteY5" fmla="*/ 6305709 h 6305709"/>
              <a:gd name="connsiteX6" fmla="*/ 0 w 2409825"/>
              <a:gd name="connsiteY6" fmla="*/ 5904063 h 6305709"/>
              <a:gd name="connsiteX7" fmla="*/ 0 w 2409825"/>
              <a:gd name="connsiteY7" fmla="*/ 401805 h 6305709"/>
              <a:gd name="connsiteX0" fmla="*/ 0 w 2409825"/>
              <a:gd name="connsiteY0" fmla="*/ 0 h 5903904"/>
              <a:gd name="connsiteX1" fmla="*/ 2008179 w 2409825"/>
              <a:gd name="connsiteY1" fmla="*/ 17454 h 5903904"/>
              <a:gd name="connsiteX2" fmla="*/ 2409825 w 2409825"/>
              <a:gd name="connsiteY2" fmla="*/ 419100 h 5903904"/>
              <a:gd name="connsiteX3" fmla="*/ 2409825 w 2409825"/>
              <a:gd name="connsiteY3" fmla="*/ 5502258 h 5903904"/>
              <a:gd name="connsiteX4" fmla="*/ 2008179 w 2409825"/>
              <a:gd name="connsiteY4" fmla="*/ 5903904 h 5903904"/>
              <a:gd name="connsiteX5" fmla="*/ 401646 w 2409825"/>
              <a:gd name="connsiteY5" fmla="*/ 5903904 h 5903904"/>
              <a:gd name="connsiteX6" fmla="*/ 0 w 2409825"/>
              <a:gd name="connsiteY6" fmla="*/ 5502258 h 5903904"/>
              <a:gd name="connsiteX7" fmla="*/ 0 w 2409825"/>
              <a:gd name="connsiteY7" fmla="*/ 0 h 5903904"/>
              <a:gd name="connsiteX0" fmla="*/ 0 w 2409825"/>
              <a:gd name="connsiteY0" fmla="*/ 0 h 5903904"/>
              <a:gd name="connsiteX1" fmla="*/ 2008179 w 2409825"/>
              <a:gd name="connsiteY1" fmla="*/ 17454 h 5903904"/>
              <a:gd name="connsiteX2" fmla="*/ 2409825 w 2409825"/>
              <a:gd name="connsiteY2" fmla="*/ 419100 h 5903904"/>
              <a:gd name="connsiteX3" fmla="*/ 2409825 w 2409825"/>
              <a:gd name="connsiteY3" fmla="*/ 5502258 h 5903904"/>
              <a:gd name="connsiteX4" fmla="*/ 2008179 w 2409825"/>
              <a:gd name="connsiteY4" fmla="*/ 5903904 h 5903904"/>
              <a:gd name="connsiteX5" fmla="*/ 401646 w 2409825"/>
              <a:gd name="connsiteY5" fmla="*/ 5903904 h 5903904"/>
              <a:gd name="connsiteX6" fmla="*/ 0 w 2409825"/>
              <a:gd name="connsiteY6" fmla="*/ 5502258 h 5903904"/>
              <a:gd name="connsiteX7" fmla="*/ 0 w 2409825"/>
              <a:gd name="connsiteY7" fmla="*/ 0 h 5903904"/>
              <a:gd name="connsiteX0" fmla="*/ 0 w 2409825"/>
              <a:gd name="connsiteY0" fmla="*/ 482642 h 6386546"/>
              <a:gd name="connsiteX1" fmla="*/ 2409825 w 2409825"/>
              <a:gd name="connsiteY1" fmla="*/ 901742 h 6386546"/>
              <a:gd name="connsiteX2" fmla="*/ 2409825 w 2409825"/>
              <a:gd name="connsiteY2" fmla="*/ 5984900 h 6386546"/>
              <a:gd name="connsiteX3" fmla="*/ 2008179 w 2409825"/>
              <a:gd name="connsiteY3" fmla="*/ 6386546 h 6386546"/>
              <a:gd name="connsiteX4" fmla="*/ 401646 w 2409825"/>
              <a:gd name="connsiteY4" fmla="*/ 6386546 h 6386546"/>
              <a:gd name="connsiteX5" fmla="*/ 0 w 2409825"/>
              <a:gd name="connsiteY5" fmla="*/ 5984900 h 6386546"/>
              <a:gd name="connsiteX6" fmla="*/ 0 w 2409825"/>
              <a:gd name="connsiteY6" fmla="*/ 482642 h 6386546"/>
              <a:gd name="connsiteX0" fmla="*/ 0 w 2409825"/>
              <a:gd name="connsiteY0" fmla="*/ 656963 h 6560867"/>
              <a:gd name="connsiteX1" fmla="*/ 2409825 w 2409825"/>
              <a:gd name="connsiteY1" fmla="*/ 666488 h 6560867"/>
              <a:gd name="connsiteX2" fmla="*/ 2409825 w 2409825"/>
              <a:gd name="connsiteY2" fmla="*/ 6159221 h 6560867"/>
              <a:gd name="connsiteX3" fmla="*/ 2008179 w 2409825"/>
              <a:gd name="connsiteY3" fmla="*/ 6560867 h 6560867"/>
              <a:gd name="connsiteX4" fmla="*/ 401646 w 2409825"/>
              <a:gd name="connsiteY4" fmla="*/ 6560867 h 6560867"/>
              <a:gd name="connsiteX5" fmla="*/ 0 w 2409825"/>
              <a:gd name="connsiteY5" fmla="*/ 6159221 h 6560867"/>
              <a:gd name="connsiteX6" fmla="*/ 0 w 2409825"/>
              <a:gd name="connsiteY6" fmla="*/ 656963 h 6560867"/>
              <a:gd name="connsiteX0" fmla="*/ 0 w 2409825"/>
              <a:gd name="connsiteY0" fmla="*/ 664226 h 6568130"/>
              <a:gd name="connsiteX1" fmla="*/ 2409825 w 2409825"/>
              <a:gd name="connsiteY1" fmla="*/ 673751 h 6568130"/>
              <a:gd name="connsiteX2" fmla="*/ 2409825 w 2409825"/>
              <a:gd name="connsiteY2" fmla="*/ 6166484 h 6568130"/>
              <a:gd name="connsiteX3" fmla="*/ 2008179 w 2409825"/>
              <a:gd name="connsiteY3" fmla="*/ 6568130 h 6568130"/>
              <a:gd name="connsiteX4" fmla="*/ 401646 w 2409825"/>
              <a:gd name="connsiteY4" fmla="*/ 6568130 h 6568130"/>
              <a:gd name="connsiteX5" fmla="*/ 0 w 2409825"/>
              <a:gd name="connsiteY5" fmla="*/ 6166484 h 6568130"/>
              <a:gd name="connsiteX6" fmla="*/ 0 w 2409825"/>
              <a:gd name="connsiteY6" fmla="*/ 664226 h 6568130"/>
              <a:gd name="connsiteX0" fmla="*/ 0 w 2409825"/>
              <a:gd name="connsiteY0" fmla="*/ 754733 h 6658637"/>
              <a:gd name="connsiteX1" fmla="*/ 2409825 w 2409825"/>
              <a:gd name="connsiteY1" fmla="*/ 764258 h 6658637"/>
              <a:gd name="connsiteX2" fmla="*/ 2409825 w 2409825"/>
              <a:gd name="connsiteY2" fmla="*/ 6256991 h 6658637"/>
              <a:gd name="connsiteX3" fmla="*/ 2008179 w 2409825"/>
              <a:gd name="connsiteY3" fmla="*/ 6658637 h 6658637"/>
              <a:gd name="connsiteX4" fmla="*/ 401646 w 2409825"/>
              <a:gd name="connsiteY4" fmla="*/ 6658637 h 6658637"/>
              <a:gd name="connsiteX5" fmla="*/ 0 w 2409825"/>
              <a:gd name="connsiteY5" fmla="*/ 6256991 h 6658637"/>
              <a:gd name="connsiteX6" fmla="*/ 0 w 2409825"/>
              <a:gd name="connsiteY6" fmla="*/ 754733 h 6658637"/>
              <a:gd name="connsiteX0" fmla="*/ 0 w 2409825"/>
              <a:gd name="connsiteY0" fmla="*/ 714516 h 6618420"/>
              <a:gd name="connsiteX1" fmla="*/ 2409825 w 2409825"/>
              <a:gd name="connsiteY1" fmla="*/ 724041 h 6618420"/>
              <a:gd name="connsiteX2" fmla="*/ 2409825 w 2409825"/>
              <a:gd name="connsiteY2" fmla="*/ 6216774 h 6618420"/>
              <a:gd name="connsiteX3" fmla="*/ 2008179 w 2409825"/>
              <a:gd name="connsiteY3" fmla="*/ 6618420 h 6618420"/>
              <a:gd name="connsiteX4" fmla="*/ 401646 w 2409825"/>
              <a:gd name="connsiteY4" fmla="*/ 6618420 h 6618420"/>
              <a:gd name="connsiteX5" fmla="*/ 0 w 2409825"/>
              <a:gd name="connsiteY5" fmla="*/ 6216774 h 6618420"/>
              <a:gd name="connsiteX6" fmla="*/ 0 w 2409825"/>
              <a:gd name="connsiteY6" fmla="*/ 714516 h 6618420"/>
              <a:gd name="connsiteX0" fmla="*/ 0 w 2409825"/>
              <a:gd name="connsiteY0" fmla="*/ 399467 h 6303371"/>
              <a:gd name="connsiteX1" fmla="*/ 2409825 w 2409825"/>
              <a:gd name="connsiteY1" fmla="*/ 408992 h 6303371"/>
              <a:gd name="connsiteX2" fmla="*/ 2409825 w 2409825"/>
              <a:gd name="connsiteY2" fmla="*/ 5901725 h 6303371"/>
              <a:gd name="connsiteX3" fmla="*/ 2008179 w 2409825"/>
              <a:gd name="connsiteY3" fmla="*/ 6303371 h 6303371"/>
              <a:gd name="connsiteX4" fmla="*/ 401646 w 2409825"/>
              <a:gd name="connsiteY4" fmla="*/ 6303371 h 6303371"/>
              <a:gd name="connsiteX5" fmla="*/ 0 w 2409825"/>
              <a:gd name="connsiteY5" fmla="*/ 5901725 h 6303371"/>
              <a:gd name="connsiteX6" fmla="*/ 0 w 2409825"/>
              <a:gd name="connsiteY6" fmla="*/ 399467 h 6303371"/>
              <a:gd name="connsiteX0" fmla="*/ 0 w 2409825"/>
              <a:gd name="connsiteY0" fmla="*/ 0 h 5903904"/>
              <a:gd name="connsiteX1" fmla="*/ 2409825 w 2409825"/>
              <a:gd name="connsiteY1" fmla="*/ 9525 h 5903904"/>
              <a:gd name="connsiteX2" fmla="*/ 2409825 w 2409825"/>
              <a:gd name="connsiteY2" fmla="*/ 5502258 h 5903904"/>
              <a:gd name="connsiteX3" fmla="*/ 2008179 w 2409825"/>
              <a:gd name="connsiteY3" fmla="*/ 5903904 h 5903904"/>
              <a:gd name="connsiteX4" fmla="*/ 401646 w 2409825"/>
              <a:gd name="connsiteY4" fmla="*/ 5903904 h 5903904"/>
              <a:gd name="connsiteX5" fmla="*/ 0 w 2409825"/>
              <a:gd name="connsiteY5" fmla="*/ 5502258 h 5903904"/>
              <a:gd name="connsiteX6" fmla="*/ 0 w 2409825"/>
              <a:gd name="connsiteY6" fmla="*/ 0 h 5903904"/>
              <a:gd name="connsiteX0" fmla="*/ 0 w 2409825"/>
              <a:gd name="connsiteY0" fmla="*/ 0 h 6074363"/>
              <a:gd name="connsiteX1" fmla="*/ 2409825 w 2409825"/>
              <a:gd name="connsiteY1" fmla="*/ 9525 h 6074363"/>
              <a:gd name="connsiteX2" fmla="*/ 2409825 w 2409825"/>
              <a:gd name="connsiteY2" fmla="*/ 5502258 h 6074363"/>
              <a:gd name="connsiteX3" fmla="*/ 401646 w 2409825"/>
              <a:gd name="connsiteY3" fmla="*/ 5903904 h 6074363"/>
              <a:gd name="connsiteX4" fmla="*/ 0 w 2409825"/>
              <a:gd name="connsiteY4" fmla="*/ 5502258 h 6074363"/>
              <a:gd name="connsiteX5" fmla="*/ 0 w 2409825"/>
              <a:gd name="connsiteY5" fmla="*/ 0 h 6074363"/>
              <a:gd name="connsiteX0" fmla="*/ 0 w 2409825"/>
              <a:gd name="connsiteY0" fmla="*/ 0 h 6353498"/>
              <a:gd name="connsiteX1" fmla="*/ 2409825 w 2409825"/>
              <a:gd name="connsiteY1" fmla="*/ 9525 h 6353498"/>
              <a:gd name="connsiteX2" fmla="*/ 2409825 w 2409825"/>
              <a:gd name="connsiteY2" fmla="*/ 5921358 h 6353498"/>
              <a:gd name="connsiteX3" fmla="*/ 401646 w 2409825"/>
              <a:gd name="connsiteY3" fmla="*/ 5903904 h 6353498"/>
              <a:gd name="connsiteX4" fmla="*/ 0 w 2409825"/>
              <a:gd name="connsiteY4" fmla="*/ 5502258 h 6353498"/>
              <a:gd name="connsiteX5" fmla="*/ 0 w 2409825"/>
              <a:gd name="connsiteY5" fmla="*/ 0 h 6353498"/>
              <a:gd name="connsiteX0" fmla="*/ 0 w 2409825"/>
              <a:gd name="connsiteY0" fmla="*/ 0 h 6355410"/>
              <a:gd name="connsiteX1" fmla="*/ 2409825 w 2409825"/>
              <a:gd name="connsiteY1" fmla="*/ 9525 h 6355410"/>
              <a:gd name="connsiteX2" fmla="*/ 2409825 w 2409825"/>
              <a:gd name="connsiteY2" fmla="*/ 5921358 h 6355410"/>
              <a:gd name="connsiteX3" fmla="*/ 401646 w 2409825"/>
              <a:gd name="connsiteY3" fmla="*/ 5903904 h 6355410"/>
              <a:gd name="connsiteX4" fmla="*/ 0 w 2409825"/>
              <a:gd name="connsiteY4" fmla="*/ 5502258 h 6355410"/>
              <a:gd name="connsiteX5" fmla="*/ 0 w 2409825"/>
              <a:gd name="connsiteY5" fmla="*/ 0 h 6355410"/>
              <a:gd name="connsiteX0" fmla="*/ 0 w 2409825"/>
              <a:gd name="connsiteY0" fmla="*/ 0 h 6353498"/>
              <a:gd name="connsiteX1" fmla="*/ 2409825 w 2409825"/>
              <a:gd name="connsiteY1" fmla="*/ 9525 h 6353498"/>
              <a:gd name="connsiteX2" fmla="*/ 2409825 w 2409825"/>
              <a:gd name="connsiteY2" fmla="*/ 5921358 h 6353498"/>
              <a:gd name="connsiteX3" fmla="*/ 401646 w 2409825"/>
              <a:gd name="connsiteY3" fmla="*/ 5903904 h 6353498"/>
              <a:gd name="connsiteX4" fmla="*/ 0 w 2409825"/>
              <a:gd name="connsiteY4" fmla="*/ 5502258 h 6353498"/>
              <a:gd name="connsiteX5" fmla="*/ 0 w 2409825"/>
              <a:gd name="connsiteY5" fmla="*/ 0 h 6353498"/>
              <a:gd name="connsiteX0" fmla="*/ 0 w 2409825"/>
              <a:gd name="connsiteY0" fmla="*/ 0 h 6355410"/>
              <a:gd name="connsiteX1" fmla="*/ 2409825 w 2409825"/>
              <a:gd name="connsiteY1" fmla="*/ 9525 h 6355410"/>
              <a:gd name="connsiteX2" fmla="*/ 2409825 w 2409825"/>
              <a:gd name="connsiteY2" fmla="*/ 5921358 h 6355410"/>
              <a:gd name="connsiteX3" fmla="*/ 401646 w 2409825"/>
              <a:gd name="connsiteY3" fmla="*/ 5903904 h 6355410"/>
              <a:gd name="connsiteX4" fmla="*/ 0 w 2409825"/>
              <a:gd name="connsiteY4" fmla="*/ 5502258 h 6355410"/>
              <a:gd name="connsiteX5" fmla="*/ 0 w 2409825"/>
              <a:gd name="connsiteY5" fmla="*/ 0 h 6355410"/>
              <a:gd name="connsiteX0" fmla="*/ 0 w 2409825"/>
              <a:gd name="connsiteY0" fmla="*/ 0 h 5921358"/>
              <a:gd name="connsiteX1" fmla="*/ 2409825 w 2409825"/>
              <a:gd name="connsiteY1" fmla="*/ 9525 h 5921358"/>
              <a:gd name="connsiteX2" fmla="*/ 2409825 w 2409825"/>
              <a:gd name="connsiteY2" fmla="*/ 5921358 h 5921358"/>
              <a:gd name="connsiteX3" fmla="*/ 401646 w 2409825"/>
              <a:gd name="connsiteY3" fmla="*/ 5903904 h 5921358"/>
              <a:gd name="connsiteX4" fmla="*/ 0 w 2409825"/>
              <a:gd name="connsiteY4" fmla="*/ 5502258 h 5921358"/>
              <a:gd name="connsiteX5" fmla="*/ 0 w 2409825"/>
              <a:gd name="connsiteY5" fmla="*/ 0 h 5921358"/>
              <a:gd name="connsiteX0" fmla="*/ 0 w 2409825"/>
              <a:gd name="connsiteY0" fmla="*/ 3476 h 5911833"/>
              <a:gd name="connsiteX1" fmla="*/ 2409825 w 2409825"/>
              <a:gd name="connsiteY1" fmla="*/ 0 h 5911833"/>
              <a:gd name="connsiteX2" fmla="*/ 2409825 w 2409825"/>
              <a:gd name="connsiteY2" fmla="*/ 5911833 h 5911833"/>
              <a:gd name="connsiteX3" fmla="*/ 401646 w 2409825"/>
              <a:gd name="connsiteY3" fmla="*/ 5894379 h 5911833"/>
              <a:gd name="connsiteX4" fmla="*/ 0 w 2409825"/>
              <a:gd name="connsiteY4" fmla="*/ 5492733 h 5911833"/>
              <a:gd name="connsiteX5" fmla="*/ 0 w 2409825"/>
              <a:gd name="connsiteY5" fmla="*/ 3476 h 5911833"/>
              <a:gd name="connsiteX0" fmla="*/ 0 w 2409825"/>
              <a:gd name="connsiteY0" fmla="*/ 0 h 5908357"/>
              <a:gd name="connsiteX1" fmla="*/ 2409825 w 2409825"/>
              <a:gd name="connsiteY1" fmla="*/ 26860 h 5908357"/>
              <a:gd name="connsiteX2" fmla="*/ 2409825 w 2409825"/>
              <a:gd name="connsiteY2" fmla="*/ 5908357 h 5908357"/>
              <a:gd name="connsiteX3" fmla="*/ 401646 w 2409825"/>
              <a:gd name="connsiteY3" fmla="*/ 5890903 h 5908357"/>
              <a:gd name="connsiteX4" fmla="*/ 0 w 2409825"/>
              <a:gd name="connsiteY4" fmla="*/ 5489257 h 5908357"/>
              <a:gd name="connsiteX5" fmla="*/ 0 w 2409825"/>
              <a:gd name="connsiteY5" fmla="*/ 0 h 5908357"/>
              <a:gd name="connsiteX0" fmla="*/ 0 w 2409825"/>
              <a:gd name="connsiteY0" fmla="*/ 0 h 5908357"/>
              <a:gd name="connsiteX1" fmla="*/ 2409825 w 2409825"/>
              <a:gd name="connsiteY1" fmla="*/ 5192 h 5908357"/>
              <a:gd name="connsiteX2" fmla="*/ 2409825 w 2409825"/>
              <a:gd name="connsiteY2" fmla="*/ 5908357 h 5908357"/>
              <a:gd name="connsiteX3" fmla="*/ 401646 w 2409825"/>
              <a:gd name="connsiteY3" fmla="*/ 5890903 h 5908357"/>
              <a:gd name="connsiteX4" fmla="*/ 0 w 2409825"/>
              <a:gd name="connsiteY4" fmla="*/ 5489257 h 5908357"/>
              <a:gd name="connsiteX5" fmla="*/ 0 w 2409825"/>
              <a:gd name="connsiteY5" fmla="*/ 0 h 5908357"/>
              <a:gd name="connsiteX0" fmla="*/ 0 w 2409825"/>
              <a:gd name="connsiteY0" fmla="*/ 3475 h 5903165"/>
              <a:gd name="connsiteX1" fmla="*/ 2409825 w 2409825"/>
              <a:gd name="connsiteY1" fmla="*/ 0 h 5903165"/>
              <a:gd name="connsiteX2" fmla="*/ 2409825 w 2409825"/>
              <a:gd name="connsiteY2" fmla="*/ 5903165 h 5903165"/>
              <a:gd name="connsiteX3" fmla="*/ 401646 w 2409825"/>
              <a:gd name="connsiteY3" fmla="*/ 5885711 h 5903165"/>
              <a:gd name="connsiteX4" fmla="*/ 0 w 2409825"/>
              <a:gd name="connsiteY4" fmla="*/ 5484065 h 5903165"/>
              <a:gd name="connsiteX5" fmla="*/ 0 w 2409825"/>
              <a:gd name="connsiteY5" fmla="*/ 3475 h 5903165"/>
              <a:gd name="connsiteX0" fmla="*/ 0 w 2414159"/>
              <a:gd name="connsiteY0" fmla="*/ 0 h 5904023"/>
              <a:gd name="connsiteX1" fmla="*/ 2414159 w 2414159"/>
              <a:gd name="connsiteY1" fmla="*/ 858 h 5904023"/>
              <a:gd name="connsiteX2" fmla="*/ 2414159 w 2414159"/>
              <a:gd name="connsiteY2" fmla="*/ 5904023 h 5904023"/>
              <a:gd name="connsiteX3" fmla="*/ 405980 w 2414159"/>
              <a:gd name="connsiteY3" fmla="*/ 5886569 h 5904023"/>
              <a:gd name="connsiteX4" fmla="*/ 4334 w 2414159"/>
              <a:gd name="connsiteY4" fmla="*/ 5484923 h 5904023"/>
              <a:gd name="connsiteX5" fmla="*/ 0 w 2414159"/>
              <a:gd name="connsiteY5" fmla="*/ 0 h 5904023"/>
              <a:gd name="connsiteX0" fmla="*/ 0 w 2414159"/>
              <a:gd name="connsiteY0" fmla="*/ 0 h 5886569"/>
              <a:gd name="connsiteX1" fmla="*/ 2414159 w 2414159"/>
              <a:gd name="connsiteY1" fmla="*/ 858 h 5886569"/>
              <a:gd name="connsiteX2" fmla="*/ 2414159 w 2414159"/>
              <a:gd name="connsiteY2" fmla="*/ 5878021 h 5886569"/>
              <a:gd name="connsiteX3" fmla="*/ 405980 w 2414159"/>
              <a:gd name="connsiteY3" fmla="*/ 5886569 h 5886569"/>
              <a:gd name="connsiteX4" fmla="*/ 4334 w 2414159"/>
              <a:gd name="connsiteY4" fmla="*/ 5484923 h 5886569"/>
              <a:gd name="connsiteX5" fmla="*/ 0 w 2414159"/>
              <a:gd name="connsiteY5" fmla="*/ 0 h 5886569"/>
              <a:gd name="connsiteX0" fmla="*/ 0 w 2414159"/>
              <a:gd name="connsiteY0" fmla="*/ 0 h 5886689"/>
              <a:gd name="connsiteX1" fmla="*/ 2414159 w 2414159"/>
              <a:gd name="connsiteY1" fmla="*/ 858 h 5886689"/>
              <a:gd name="connsiteX2" fmla="*/ 2414159 w 2414159"/>
              <a:gd name="connsiteY2" fmla="*/ 5886689 h 5886689"/>
              <a:gd name="connsiteX3" fmla="*/ 405980 w 2414159"/>
              <a:gd name="connsiteY3" fmla="*/ 5886569 h 5886689"/>
              <a:gd name="connsiteX4" fmla="*/ 4334 w 2414159"/>
              <a:gd name="connsiteY4" fmla="*/ 5484923 h 5886689"/>
              <a:gd name="connsiteX5" fmla="*/ 0 w 2414159"/>
              <a:gd name="connsiteY5" fmla="*/ 0 h 5886689"/>
              <a:gd name="connsiteX0" fmla="*/ 4486 w 2410019"/>
              <a:gd name="connsiteY0" fmla="*/ 0 h 6654440"/>
              <a:gd name="connsiteX1" fmla="*/ 2410019 w 2410019"/>
              <a:gd name="connsiteY1" fmla="*/ 768609 h 6654440"/>
              <a:gd name="connsiteX2" fmla="*/ 2410019 w 2410019"/>
              <a:gd name="connsiteY2" fmla="*/ 6654440 h 6654440"/>
              <a:gd name="connsiteX3" fmla="*/ 401840 w 2410019"/>
              <a:gd name="connsiteY3" fmla="*/ 6654320 h 6654440"/>
              <a:gd name="connsiteX4" fmla="*/ 194 w 2410019"/>
              <a:gd name="connsiteY4" fmla="*/ 6252674 h 6654440"/>
              <a:gd name="connsiteX5" fmla="*/ 4486 w 2410019"/>
              <a:gd name="connsiteY5" fmla="*/ 0 h 6654440"/>
              <a:gd name="connsiteX0" fmla="*/ 4486 w 2418645"/>
              <a:gd name="connsiteY0" fmla="*/ 0 h 6654440"/>
              <a:gd name="connsiteX1" fmla="*/ 2418645 w 2418645"/>
              <a:gd name="connsiteY1" fmla="*/ 858 h 6654440"/>
              <a:gd name="connsiteX2" fmla="*/ 2410019 w 2418645"/>
              <a:gd name="connsiteY2" fmla="*/ 6654440 h 6654440"/>
              <a:gd name="connsiteX3" fmla="*/ 401840 w 2418645"/>
              <a:gd name="connsiteY3" fmla="*/ 6654320 h 6654440"/>
              <a:gd name="connsiteX4" fmla="*/ 194 w 2418645"/>
              <a:gd name="connsiteY4" fmla="*/ 6252674 h 6654440"/>
              <a:gd name="connsiteX5" fmla="*/ 4486 w 2418645"/>
              <a:gd name="connsiteY5" fmla="*/ 0 h 6654440"/>
              <a:gd name="connsiteX0" fmla="*/ 4486 w 2418645"/>
              <a:gd name="connsiteY0" fmla="*/ 85406 h 6653582"/>
              <a:gd name="connsiteX1" fmla="*/ 2418645 w 2418645"/>
              <a:gd name="connsiteY1" fmla="*/ 0 h 6653582"/>
              <a:gd name="connsiteX2" fmla="*/ 2410019 w 2418645"/>
              <a:gd name="connsiteY2" fmla="*/ 6653582 h 6653582"/>
              <a:gd name="connsiteX3" fmla="*/ 401840 w 2418645"/>
              <a:gd name="connsiteY3" fmla="*/ 6653462 h 6653582"/>
              <a:gd name="connsiteX4" fmla="*/ 194 w 2418645"/>
              <a:gd name="connsiteY4" fmla="*/ 6251816 h 6653582"/>
              <a:gd name="connsiteX5" fmla="*/ 4486 w 2418645"/>
              <a:gd name="connsiteY5" fmla="*/ 85406 h 6653582"/>
              <a:gd name="connsiteX0" fmla="*/ 4486 w 2418645"/>
              <a:gd name="connsiteY0" fmla="*/ 0 h 6568176"/>
              <a:gd name="connsiteX1" fmla="*/ 2418645 w 2418645"/>
              <a:gd name="connsiteY1" fmla="*/ 9484 h 6568176"/>
              <a:gd name="connsiteX2" fmla="*/ 2410019 w 2418645"/>
              <a:gd name="connsiteY2" fmla="*/ 6568176 h 6568176"/>
              <a:gd name="connsiteX3" fmla="*/ 401840 w 2418645"/>
              <a:gd name="connsiteY3" fmla="*/ 6568056 h 6568176"/>
              <a:gd name="connsiteX4" fmla="*/ 194 w 2418645"/>
              <a:gd name="connsiteY4" fmla="*/ 6166410 h 6568176"/>
              <a:gd name="connsiteX5" fmla="*/ 4486 w 2418645"/>
              <a:gd name="connsiteY5" fmla="*/ 0 h 6568176"/>
              <a:gd name="connsiteX0" fmla="*/ 4486 w 2427271"/>
              <a:gd name="connsiteY0" fmla="*/ 0 h 6568176"/>
              <a:gd name="connsiteX1" fmla="*/ 2427271 w 2427271"/>
              <a:gd name="connsiteY1" fmla="*/ 9484 h 6568176"/>
              <a:gd name="connsiteX2" fmla="*/ 2410019 w 2427271"/>
              <a:gd name="connsiteY2" fmla="*/ 6568176 h 6568176"/>
              <a:gd name="connsiteX3" fmla="*/ 401840 w 2427271"/>
              <a:gd name="connsiteY3" fmla="*/ 6568056 h 6568176"/>
              <a:gd name="connsiteX4" fmla="*/ 194 w 2427271"/>
              <a:gd name="connsiteY4" fmla="*/ 6166410 h 6568176"/>
              <a:gd name="connsiteX5" fmla="*/ 4486 w 2427271"/>
              <a:gd name="connsiteY5" fmla="*/ 0 h 6568176"/>
              <a:gd name="connsiteX0" fmla="*/ 4486 w 2427271"/>
              <a:gd name="connsiteY0" fmla="*/ 0 h 6568176"/>
              <a:gd name="connsiteX1" fmla="*/ 2427271 w 2427271"/>
              <a:gd name="connsiteY1" fmla="*/ 857 h 6568176"/>
              <a:gd name="connsiteX2" fmla="*/ 2410019 w 2427271"/>
              <a:gd name="connsiteY2" fmla="*/ 6568176 h 6568176"/>
              <a:gd name="connsiteX3" fmla="*/ 401840 w 2427271"/>
              <a:gd name="connsiteY3" fmla="*/ 6568056 h 6568176"/>
              <a:gd name="connsiteX4" fmla="*/ 194 w 2427271"/>
              <a:gd name="connsiteY4" fmla="*/ 6166410 h 6568176"/>
              <a:gd name="connsiteX5" fmla="*/ 4486 w 2427271"/>
              <a:gd name="connsiteY5" fmla="*/ 0 h 6568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27271" h="6568176">
                <a:moveTo>
                  <a:pt x="4486" y="0"/>
                </a:moveTo>
                <a:lnTo>
                  <a:pt x="2427271" y="857"/>
                </a:lnTo>
                <a:cubicBezTo>
                  <a:pt x="2424396" y="2218718"/>
                  <a:pt x="2412894" y="4350315"/>
                  <a:pt x="2410019" y="6568176"/>
                </a:cubicBezTo>
                <a:lnTo>
                  <a:pt x="401840" y="6568056"/>
                </a:lnTo>
                <a:cubicBezTo>
                  <a:pt x="180017" y="6568056"/>
                  <a:pt x="194" y="6388233"/>
                  <a:pt x="194" y="6166410"/>
                </a:cubicBezTo>
                <a:cubicBezTo>
                  <a:pt x="-1251" y="4338102"/>
                  <a:pt x="5931" y="1828308"/>
                  <a:pt x="4486" y="0"/>
                </a:cubicBezTo>
                <a:close/>
              </a:path>
            </a:pathLst>
          </a:custGeom>
          <a:gradFill flip="none" rotWithShape="1">
            <a:gsLst>
              <a:gs pos="0">
                <a:srgbClr val="A02908">
                  <a:alpha val="19000"/>
                </a:srgbClr>
              </a:gs>
              <a:gs pos="50000">
                <a:srgbClr val="F43E0C">
                  <a:alpha val="34000"/>
                </a:srgbClr>
              </a:gs>
              <a:gs pos="100000">
                <a:srgbClr val="FF7F15">
                  <a:alpha val="1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ounded Rectangle 15"/>
          <p:cNvSpPr/>
          <p:nvPr userDrawn="1"/>
        </p:nvSpPr>
        <p:spPr>
          <a:xfrm>
            <a:off x="6767512" y="6307711"/>
            <a:ext cx="2378758" cy="257900"/>
          </a:xfrm>
          <a:custGeom>
            <a:avLst/>
            <a:gdLst>
              <a:gd name="connsiteX0" fmla="*/ 0 w 2409825"/>
              <a:gd name="connsiteY0" fmla="*/ 401646 h 5886450"/>
              <a:gd name="connsiteX1" fmla="*/ 401646 w 2409825"/>
              <a:gd name="connsiteY1" fmla="*/ 0 h 5886450"/>
              <a:gd name="connsiteX2" fmla="*/ 2008179 w 2409825"/>
              <a:gd name="connsiteY2" fmla="*/ 0 h 5886450"/>
              <a:gd name="connsiteX3" fmla="*/ 2409825 w 2409825"/>
              <a:gd name="connsiteY3" fmla="*/ 401646 h 5886450"/>
              <a:gd name="connsiteX4" fmla="*/ 2409825 w 2409825"/>
              <a:gd name="connsiteY4" fmla="*/ 5484804 h 5886450"/>
              <a:gd name="connsiteX5" fmla="*/ 2008179 w 2409825"/>
              <a:gd name="connsiteY5" fmla="*/ 5886450 h 5886450"/>
              <a:gd name="connsiteX6" fmla="*/ 401646 w 2409825"/>
              <a:gd name="connsiteY6" fmla="*/ 5886450 h 5886450"/>
              <a:gd name="connsiteX7" fmla="*/ 0 w 2409825"/>
              <a:gd name="connsiteY7" fmla="*/ 5484804 h 5886450"/>
              <a:gd name="connsiteX8" fmla="*/ 0 w 2409825"/>
              <a:gd name="connsiteY8" fmla="*/ 401646 h 5886450"/>
              <a:gd name="connsiteX0" fmla="*/ 0 w 2409825"/>
              <a:gd name="connsiteY0" fmla="*/ 544833 h 6029637"/>
              <a:gd name="connsiteX1" fmla="*/ 2008179 w 2409825"/>
              <a:gd name="connsiteY1" fmla="*/ 143187 h 6029637"/>
              <a:gd name="connsiteX2" fmla="*/ 2409825 w 2409825"/>
              <a:gd name="connsiteY2" fmla="*/ 544833 h 6029637"/>
              <a:gd name="connsiteX3" fmla="*/ 2409825 w 2409825"/>
              <a:gd name="connsiteY3" fmla="*/ 5627991 h 6029637"/>
              <a:gd name="connsiteX4" fmla="*/ 2008179 w 2409825"/>
              <a:gd name="connsiteY4" fmla="*/ 6029637 h 6029637"/>
              <a:gd name="connsiteX5" fmla="*/ 401646 w 2409825"/>
              <a:gd name="connsiteY5" fmla="*/ 6029637 h 6029637"/>
              <a:gd name="connsiteX6" fmla="*/ 0 w 2409825"/>
              <a:gd name="connsiteY6" fmla="*/ 5627991 h 6029637"/>
              <a:gd name="connsiteX7" fmla="*/ 0 w 2409825"/>
              <a:gd name="connsiteY7" fmla="*/ 544833 h 6029637"/>
              <a:gd name="connsiteX0" fmla="*/ 0 w 2409825"/>
              <a:gd name="connsiteY0" fmla="*/ 401805 h 6305709"/>
              <a:gd name="connsiteX1" fmla="*/ 2008179 w 2409825"/>
              <a:gd name="connsiteY1" fmla="*/ 419259 h 6305709"/>
              <a:gd name="connsiteX2" fmla="*/ 2409825 w 2409825"/>
              <a:gd name="connsiteY2" fmla="*/ 820905 h 6305709"/>
              <a:gd name="connsiteX3" fmla="*/ 2409825 w 2409825"/>
              <a:gd name="connsiteY3" fmla="*/ 5904063 h 6305709"/>
              <a:gd name="connsiteX4" fmla="*/ 2008179 w 2409825"/>
              <a:gd name="connsiteY4" fmla="*/ 6305709 h 6305709"/>
              <a:gd name="connsiteX5" fmla="*/ 401646 w 2409825"/>
              <a:gd name="connsiteY5" fmla="*/ 6305709 h 6305709"/>
              <a:gd name="connsiteX6" fmla="*/ 0 w 2409825"/>
              <a:gd name="connsiteY6" fmla="*/ 5904063 h 6305709"/>
              <a:gd name="connsiteX7" fmla="*/ 0 w 2409825"/>
              <a:gd name="connsiteY7" fmla="*/ 401805 h 6305709"/>
              <a:gd name="connsiteX0" fmla="*/ 0 w 2409825"/>
              <a:gd name="connsiteY0" fmla="*/ 0 h 5903904"/>
              <a:gd name="connsiteX1" fmla="*/ 2008179 w 2409825"/>
              <a:gd name="connsiteY1" fmla="*/ 17454 h 5903904"/>
              <a:gd name="connsiteX2" fmla="*/ 2409825 w 2409825"/>
              <a:gd name="connsiteY2" fmla="*/ 419100 h 5903904"/>
              <a:gd name="connsiteX3" fmla="*/ 2409825 w 2409825"/>
              <a:gd name="connsiteY3" fmla="*/ 5502258 h 5903904"/>
              <a:gd name="connsiteX4" fmla="*/ 2008179 w 2409825"/>
              <a:gd name="connsiteY4" fmla="*/ 5903904 h 5903904"/>
              <a:gd name="connsiteX5" fmla="*/ 401646 w 2409825"/>
              <a:gd name="connsiteY5" fmla="*/ 5903904 h 5903904"/>
              <a:gd name="connsiteX6" fmla="*/ 0 w 2409825"/>
              <a:gd name="connsiteY6" fmla="*/ 5502258 h 5903904"/>
              <a:gd name="connsiteX7" fmla="*/ 0 w 2409825"/>
              <a:gd name="connsiteY7" fmla="*/ 0 h 5903904"/>
              <a:gd name="connsiteX0" fmla="*/ 0 w 2409825"/>
              <a:gd name="connsiteY0" fmla="*/ 0 h 5903904"/>
              <a:gd name="connsiteX1" fmla="*/ 2008179 w 2409825"/>
              <a:gd name="connsiteY1" fmla="*/ 17454 h 5903904"/>
              <a:gd name="connsiteX2" fmla="*/ 2409825 w 2409825"/>
              <a:gd name="connsiteY2" fmla="*/ 419100 h 5903904"/>
              <a:gd name="connsiteX3" fmla="*/ 2409825 w 2409825"/>
              <a:gd name="connsiteY3" fmla="*/ 5502258 h 5903904"/>
              <a:gd name="connsiteX4" fmla="*/ 2008179 w 2409825"/>
              <a:gd name="connsiteY4" fmla="*/ 5903904 h 5903904"/>
              <a:gd name="connsiteX5" fmla="*/ 401646 w 2409825"/>
              <a:gd name="connsiteY5" fmla="*/ 5903904 h 5903904"/>
              <a:gd name="connsiteX6" fmla="*/ 0 w 2409825"/>
              <a:gd name="connsiteY6" fmla="*/ 5502258 h 5903904"/>
              <a:gd name="connsiteX7" fmla="*/ 0 w 2409825"/>
              <a:gd name="connsiteY7" fmla="*/ 0 h 5903904"/>
              <a:gd name="connsiteX0" fmla="*/ 0 w 2409825"/>
              <a:gd name="connsiteY0" fmla="*/ 482642 h 6386546"/>
              <a:gd name="connsiteX1" fmla="*/ 2409825 w 2409825"/>
              <a:gd name="connsiteY1" fmla="*/ 901742 h 6386546"/>
              <a:gd name="connsiteX2" fmla="*/ 2409825 w 2409825"/>
              <a:gd name="connsiteY2" fmla="*/ 5984900 h 6386546"/>
              <a:gd name="connsiteX3" fmla="*/ 2008179 w 2409825"/>
              <a:gd name="connsiteY3" fmla="*/ 6386546 h 6386546"/>
              <a:gd name="connsiteX4" fmla="*/ 401646 w 2409825"/>
              <a:gd name="connsiteY4" fmla="*/ 6386546 h 6386546"/>
              <a:gd name="connsiteX5" fmla="*/ 0 w 2409825"/>
              <a:gd name="connsiteY5" fmla="*/ 5984900 h 6386546"/>
              <a:gd name="connsiteX6" fmla="*/ 0 w 2409825"/>
              <a:gd name="connsiteY6" fmla="*/ 482642 h 6386546"/>
              <a:gd name="connsiteX0" fmla="*/ 0 w 2409825"/>
              <a:gd name="connsiteY0" fmla="*/ 656963 h 6560867"/>
              <a:gd name="connsiteX1" fmla="*/ 2409825 w 2409825"/>
              <a:gd name="connsiteY1" fmla="*/ 666488 h 6560867"/>
              <a:gd name="connsiteX2" fmla="*/ 2409825 w 2409825"/>
              <a:gd name="connsiteY2" fmla="*/ 6159221 h 6560867"/>
              <a:gd name="connsiteX3" fmla="*/ 2008179 w 2409825"/>
              <a:gd name="connsiteY3" fmla="*/ 6560867 h 6560867"/>
              <a:gd name="connsiteX4" fmla="*/ 401646 w 2409825"/>
              <a:gd name="connsiteY4" fmla="*/ 6560867 h 6560867"/>
              <a:gd name="connsiteX5" fmla="*/ 0 w 2409825"/>
              <a:gd name="connsiteY5" fmla="*/ 6159221 h 6560867"/>
              <a:gd name="connsiteX6" fmla="*/ 0 w 2409825"/>
              <a:gd name="connsiteY6" fmla="*/ 656963 h 6560867"/>
              <a:gd name="connsiteX0" fmla="*/ 0 w 2409825"/>
              <a:gd name="connsiteY0" fmla="*/ 664226 h 6568130"/>
              <a:gd name="connsiteX1" fmla="*/ 2409825 w 2409825"/>
              <a:gd name="connsiteY1" fmla="*/ 673751 h 6568130"/>
              <a:gd name="connsiteX2" fmla="*/ 2409825 w 2409825"/>
              <a:gd name="connsiteY2" fmla="*/ 6166484 h 6568130"/>
              <a:gd name="connsiteX3" fmla="*/ 2008179 w 2409825"/>
              <a:gd name="connsiteY3" fmla="*/ 6568130 h 6568130"/>
              <a:gd name="connsiteX4" fmla="*/ 401646 w 2409825"/>
              <a:gd name="connsiteY4" fmla="*/ 6568130 h 6568130"/>
              <a:gd name="connsiteX5" fmla="*/ 0 w 2409825"/>
              <a:gd name="connsiteY5" fmla="*/ 6166484 h 6568130"/>
              <a:gd name="connsiteX6" fmla="*/ 0 w 2409825"/>
              <a:gd name="connsiteY6" fmla="*/ 664226 h 6568130"/>
              <a:gd name="connsiteX0" fmla="*/ 0 w 2409825"/>
              <a:gd name="connsiteY0" fmla="*/ 754733 h 6658637"/>
              <a:gd name="connsiteX1" fmla="*/ 2409825 w 2409825"/>
              <a:gd name="connsiteY1" fmla="*/ 764258 h 6658637"/>
              <a:gd name="connsiteX2" fmla="*/ 2409825 w 2409825"/>
              <a:gd name="connsiteY2" fmla="*/ 6256991 h 6658637"/>
              <a:gd name="connsiteX3" fmla="*/ 2008179 w 2409825"/>
              <a:gd name="connsiteY3" fmla="*/ 6658637 h 6658637"/>
              <a:gd name="connsiteX4" fmla="*/ 401646 w 2409825"/>
              <a:gd name="connsiteY4" fmla="*/ 6658637 h 6658637"/>
              <a:gd name="connsiteX5" fmla="*/ 0 w 2409825"/>
              <a:gd name="connsiteY5" fmla="*/ 6256991 h 6658637"/>
              <a:gd name="connsiteX6" fmla="*/ 0 w 2409825"/>
              <a:gd name="connsiteY6" fmla="*/ 754733 h 6658637"/>
              <a:gd name="connsiteX0" fmla="*/ 0 w 2409825"/>
              <a:gd name="connsiteY0" fmla="*/ 714516 h 6618420"/>
              <a:gd name="connsiteX1" fmla="*/ 2409825 w 2409825"/>
              <a:gd name="connsiteY1" fmla="*/ 724041 h 6618420"/>
              <a:gd name="connsiteX2" fmla="*/ 2409825 w 2409825"/>
              <a:gd name="connsiteY2" fmla="*/ 6216774 h 6618420"/>
              <a:gd name="connsiteX3" fmla="*/ 2008179 w 2409825"/>
              <a:gd name="connsiteY3" fmla="*/ 6618420 h 6618420"/>
              <a:gd name="connsiteX4" fmla="*/ 401646 w 2409825"/>
              <a:gd name="connsiteY4" fmla="*/ 6618420 h 6618420"/>
              <a:gd name="connsiteX5" fmla="*/ 0 w 2409825"/>
              <a:gd name="connsiteY5" fmla="*/ 6216774 h 6618420"/>
              <a:gd name="connsiteX6" fmla="*/ 0 w 2409825"/>
              <a:gd name="connsiteY6" fmla="*/ 714516 h 6618420"/>
              <a:gd name="connsiteX0" fmla="*/ 0 w 2409825"/>
              <a:gd name="connsiteY0" fmla="*/ 399467 h 6303371"/>
              <a:gd name="connsiteX1" fmla="*/ 2409825 w 2409825"/>
              <a:gd name="connsiteY1" fmla="*/ 408992 h 6303371"/>
              <a:gd name="connsiteX2" fmla="*/ 2409825 w 2409825"/>
              <a:gd name="connsiteY2" fmla="*/ 5901725 h 6303371"/>
              <a:gd name="connsiteX3" fmla="*/ 2008179 w 2409825"/>
              <a:gd name="connsiteY3" fmla="*/ 6303371 h 6303371"/>
              <a:gd name="connsiteX4" fmla="*/ 401646 w 2409825"/>
              <a:gd name="connsiteY4" fmla="*/ 6303371 h 6303371"/>
              <a:gd name="connsiteX5" fmla="*/ 0 w 2409825"/>
              <a:gd name="connsiteY5" fmla="*/ 5901725 h 6303371"/>
              <a:gd name="connsiteX6" fmla="*/ 0 w 2409825"/>
              <a:gd name="connsiteY6" fmla="*/ 399467 h 6303371"/>
              <a:gd name="connsiteX0" fmla="*/ 0 w 2409825"/>
              <a:gd name="connsiteY0" fmla="*/ 0 h 5903904"/>
              <a:gd name="connsiteX1" fmla="*/ 2409825 w 2409825"/>
              <a:gd name="connsiteY1" fmla="*/ 9525 h 5903904"/>
              <a:gd name="connsiteX2" fmla="*/ 2409825 w 2409825"/>
              <a:gd name="connsiteY2" fmla="*/ 5502258 h 5903904"/>
              <a:gd name="connsiteX3" fmla="*/ 2008179 w 2409825"/>
              <a:gd name="connsiteY3" fmla="*/ 5903904 h 5903904"/>
              <a:gd name="connsiteX4" fmla="*/ 401646 w 2409825"/>
              <a:gd name="connsiteY4" fmla="*/ 5903904 h 5903904"/>
              <a:gd name="connsiteX5" fmla="*/ 0 w 2409825"/>
              <a:gd name="connsiteY5" fmla="*/ 5502258 h 5903904"/>
              <a:gd name="connsiteX6" fmla="*/ 0 w 2409825"/>
              <a:gd name="connsiteY6" fmla="*/ 0 h 5903904"/>
              <a:gd name="connsiteX0" fmla="*/ 0 w 2409825"/>
              <a:gd name="connsiteY0" fmla="*/ 0 h 6074363"/>
              <a:gd name="connsiteX1" fmla="*/ 2409825 w 2409825"/>
              <a:gd name="connsiteY1" fmla="*/ 9525 h 6074363"/>
              <a:gd name="connsiteX2" fmla="*/ 2409825 w 2409825"/>
              <a:gd name="connsiteY2" fmla="*/ 5502258 h 6074363"/>
              <a:gd name="connsiteX3" fmla="*/ 401646 w 2409825"/>
              <a:gd name="connsiteY3" fmla="*/ 5903904 h 6074363"/>
              <a:gd name="connsiteX4" fmla="*/ 0 w 2409825"/>
              <a:gd name="connsiteY4" fmla="*/ 5502258 h 6074363"/>
              <a:gd name="connsiteX5" fmla="*/ 0 w 2409825"/>
              <a:gd name="connsiteY5" fmla="*/ 0 h 6074363"/>
              <a:gd name="connsiteX0" fmla="*/ 0 w 2409825"/>
              <a:gd name="connsiteY0" fmla="*/ 0 h 6353498"/>
              <a:gd name="connsiteX1" fmla="*/ 2409825 w 2409825"/>
              <a:gd name="connsiteY1" fmla="*/ 9525 h 6353498"/>
              <a:gd name="connsiteX2" fmla="*/ 2409825 w 2409825"/>
              <a:gd name="connsiteY2" fmla="*/ 5921358 h 6353498"/>
              <a:gd name="connsiteX3" fmla="*/ 401646 w 2409825"/>
              <a:gd name="connsiteY3" fmla="*/ 5903904 h 6353498"/>
              <a:gd name="connsiteX4" fmla="*/ 0 w 2409825"/>
              <a:gd name="connsiteY4" fmla="*/ 5502258 h 6353498"/>
              <a:gd name="connsiteX5" fmla="*/ 0 w 2409825"/>
              <a:gd name="connsiteY5" fmla="*/ 0 h 6353498"/>
              <a:gd name="connsiteX0" fmla="*/ 0 w 2409825"/>
              <a:gd name="connsiteY0" fmla="*/ 0 h 6355410"/>
              <a:gd name="connsiteX1" fmla="*/ 2409825 w 2409825"/>
              <a:gd name="connsiteY1" fmla="*/ 9525 h 6355410"/>
              <a:gd name="connsiteX2" fmla="*/ 2409825 w 2409825"/>
              <a:gd name="connsiteY2" fmla="*/ 5921358 h 6355410"/>
              <a:gd name="connsiteX3" fmla="*/ 401646 w 2409825"/>
              <a:gd name="connsiteY3" fmla="*/ 5903904 h 6355410"/>
              <a:gd name="connsiteX4" fmla="*/ 0 w 2409825"/>
              <a:gd name="connsiteY4" fmla="*/ 5502258 h 6355410"/>
              <a:gd name="connsiteX5" fmla="*/ 0 w 2409825"/>
              <a:gd name="connsiteY5" fmla="*/ 0 h 6355410"/>
              <a:gd name="connsiteX0" fmla="*/ 0 w 2409825"/>
              <a:gd name="connsiteY0" fmla="*/ 0 h 6353498"/>
              <a:gd name="connsiteX1" fmla="*/ 2409825 w 2409825"/>
              <a:gd name="connsiteY1" fmla="*/ 9525 h 6353498"/>
              <a:gd name="connsiteX2" fmla="*/ 2409825 w 2409825"/>
              <a:gd name="connsiteY2" fmla="*/ 5921358 h 6353498"/>
              <a:gd name="connsiteX3" fmla="*/ 401646 w 2409825"/>
              <a:gd name="connsiteY3" fmla="*/ 5903904 h 6353498"/>
              <a:gd name="connsiteX4" fmla="*/ 0 w 2409825"/>
              <a:gd name="connsiteY4" fmla="*/ 5502258 h 6353498"/>
              <a:gd name="connsiteX5" fmla="*/ 0 w 2409825"/>
              <a:gd name="connsiteY5" fmla="*/ 0 h 6353498"/>
              <a:gd name="connsiteX0" fmla="*/ 0 w 2409825"/>
              <a:gd name="connsiteY0" fmla="*/ 0 h 6355410"/>
              <a:gd name="connsiteX1" fmla="*/ 2409825 w 2409825"/>
              <a:gd name="connsiteY1" fmla="*/ 9525 h 6355410"/>
              <a:gd name="connsiteX2" fmla="*/ 2409825 w 2409825"/>
              <a:gd name="connsiteY2" fmla="*/ 5921358 h 6355410"/>
              <a:gd name="connsiteX3" fmla="*/ 401646 w 2409825"/>
              <a:gd name="connsiteY3" fmla="*/ 5903904 h 6355410"/>
              <a:gd name="connsiteX4" fmla="*/ 0 w 2409825"/>
              <a:gd name="connsiteY4" fmla="*/ 5502258 h 6355410"/>
              <a:gd name="connsiteX5" fmla="*/ 0 w 2409825"/>
              <a:gd name="connsiteY5" fmla="*/ 0 h 6355410"/>
              <a:gd name="connsiteX0" fmla="*/ 0 w 2409825"/>
              <a:gd name="connsiteY0" fmla="*/ 0 h 5921358"/>
              <a:gd name="connsiteX1" fmla="*/ 2409825 w 2409825"/>
              <a:gd name="connsiteY1" fmla="*/ 9525 h 5921358"/>
              <a:gd name="connsiteX2" fmla="*/ 2409825 w 2409825"/>
              <a:gd name="connsiteY2" fmla="*/ 5921358 h 5921358"/>
              <a:gd name="connsiteX3" fmla="*/ 401646 w 2409825"/>
              <a:gd name="connsiteY3" fmla="*/ 5903904 h 5921358"/>
              <a:gd name="connsiteX4" fmla="*/ 0 w 2409825"/>
              <a:gd name="connsiteY4" fmla="*/ 5502258 h 5921358"/>
              <a:gd name="connsiteX5" fmla="*/ 0 w 2409825"/>
              <a:gd name="connsiteY5" fmla="*/ 0 h 5921358"/>
              <a:gd name="connsiteX0" fmla="*/ 0 w 2409825"/>
              <a:gd name="connsiteY0" fmla="*/ 3476 h 5911833"/>
              <a:gd name="connsiteX1" fmla="*/ 2409825 w 2409825"/>
              <a:gd name="connsiteY1" fmla="*/ 0 h 5911833"/>
              <a:gd name="connsiteX2" fmla="*/ 2409825 w 2409825"/>
              <a:gd name="connsiteY2" fmla="*/ 5911833 h 5911833"/>
              <a:gd name="connsiteX3" fmla="*/ 401646 w 2409825"/>
              <a:gd name="connsiteY3" fmla="*/ 5894379 h 5911833"/>
              <a:gd name="connsiteX4" fmla="*/ 0 w 2409825"/>
              <a:gd name="connsiteY4" fmla="*/ 5492733 h 5911833"/>
              <a:gd name="connsiteX5" fmla="*/ 0 w 2409825"/>
              <a:gd name="connsiteY5" fmla="*/ 3476 h 5911833"/>
              <a:gd name="connsiteX0" fmla="*/ 0 w 2409825"/>
              <a:gd name="connsiteY0" fmla="*/ 0 h 5908357"/>
              <a:gd name="connsiteX1" fmla="*/ 2409825 w 2409825"/>
              <a:gd name="connsiteY1" fmla="*/ 26860 h 5908357"/>
              <a:gd name="connsiteX2" fmla="*/ 2409825 w 2409825"/>
              <a:gd name="connsiteY2" fmla="*/ 5908357 h 5908357"/>
              <a:gd name="connsiteX3" fmla="*/ 401646 w 2409825"/>
              <a:gd name="connsiteY3" fmla="*/ 5890903 h 5908357"/>
              <a:gd name="connsiteX4" fmla="*/ 0 w 2409825"/>
              <a:gd name="connsiteY4" fmla="*/ 5489257 h 5908357"/>
              <a:gd name="connsiteX5" fmla="*/ 0 w 2409825"/>
              <a:gd name="connsiteY5" fmla="*/ 0 h 5908357"/>
              <a:gd name="connsiteX0" fmla="*/ 0 w 2409825"/>
              <a:gd name="connsiteY0" fmla="*/ 0 h 5908357"/>
              <a:gd name="connsiteX1" fmla="*/ 2409825 w 2409825"/>
              <a:gd name="connsiteY1" fmla="*/ 5192 h 5908357"/>
              <a:gd name="connsiteX2" fmla="*/ 2409825 w 2409825"/>
              <a:gd name="connsiteY2" fmla="*/ 5908357 h 5908357"/>
              <a:gd name="connsiteX3" fmla="*/ 401646 w 2409825"/>
              <a:gd name="connsiteY3" fmla="*/ 5890903 h 5908357"/>
              <a:gd name="connsiteX4" fmla="*/ 0 w 2409825"/>
              <a:gd name="connsiteY4" fmla="*/ 5489257 h 5908357"/>
              <a:gd name="connsiteX5" fmla="*/ 0 w 2409825"/>
              <a:gd name="connsiteY5" fmla="*/ 0 h 5908357"/>
              <a:gd name="connsiteX0" fmla="*/ 0 w 2409825"/>
              <a:gd name="connsiteY0" fmla="*/ 3475 h 5903165"/>
              <a:gd name="connsiteX1" fmla="*/ 2409825 w 2409825"/>
              <a:gd name="connsiteY1" fmla="*/ 0 h 5903165"/>
              <a:gd name="connsiteX2" fmla="*/ 2409825 w 2409825"/>
              <a:gd name="connsiteY2" fmla="*/ 5903165 h 5903165"/>
              <a:gd name="connsiteX3" fmla="*/ 401646 w 2409825"/>
              <a:gd name="connsiteY3" fmla="*/ 5885711 h 5903165"/>
              <a:gd name="connsiteX4" fmla="*/ 0 w 2409825"/>
              <a:gd name="connsiteY4" fmla="*/ 5484065 h 5903165"/>
              <a:gd name="connsiteX5" fmla="*/ 0 w 2409825"/>
              <a:gd name="connsiteY5" fmla="*/ 3475 h 5903165"/>
              <a:gd name="connsiteX0" fmla="*/ 0 w 2414159"/>
              <a:gd name="connsiteY0" fmla="*/ 0 h 5904023"/>
              <a:gd name="connsiteX1" fmla="*/ 2414159 w 2414159"/>
              <a:gd name="connsiteY1" fmla="*/ 858 h 5904023"/>
              <a:gd name="connsiteX2" fmla="*/ 2414159 w 2414159"/>
              <a:gd name="connsiteY2" fmla="*/ 5904023 h 5904023"/>
              <a:gd name="connsiteX3" fmla="*/ 405980 w 2414159"/>
              <a:gd name="connsiteY3" fmla="*/ 5886569 h 5904023"/>
              <a:gd name="connsiteX4" fmla="*/ 4334 w 2414159"/>
              <a:gd name="connsiteY4" fmla="*/ 5484923 h 5904023"/>
              <a:gd name="connsiteX5" fmla="*/ 0 w 2414159"/>
              <a:gd name="connsiteY5" fmla="*/ 0 h 5904023"/>
              <a:gd name="connsiteX0" fmla="*/ 0 w 2414159"/>
              <a:gd name="connsiteY0" fmla="*/ 0 h 5886569"/>
              <a:gd name="connsiteX1" fmla="*/ 2414159 w 2414159"/>
              <a:gd name="connsiteY1" fmla="*/ 858 h 5886569"/>
              <a:gd name="connsiteX2" fmla="*/ 2414159 w 2414159"/>
              <a:gd name="connsiteY2" fmla="*/ 5878021 h 5886569"/>
              <a:gd name="connsiteX3" fmla="*/ 405980 w 2414159"/>
              <a:gd name="connsiteY3" fmla="*/ 5886569 h 5886569"/>
              <a:gd name="connsiteX4" fmla="*/ 4334 w 2414159"/>
              <a:gd name="connsiteY4" fmla="*/ 5484923 h 5886569"/>
              <a:gd name="connsiteX5" fmla="*/ 0 w 2414159"/>
              <a:gd name="connsiteY5" fmla="*/ 0 h 5886569"/>
              <a:gd name="connsiteX0" fmla="*/ 0 w 2414159"/>
              <a:gd name="connsiteY0" fmla="*/ 0 h 5886689"/>
              <a:gd name="connsiteX1" fmla="*/ 2414159 w 2414159"/>
              <a:gd name="connsiteY1" fmla="*/ 858 h 5886689"/>
              <a:gd name="connsiteX2" fmla="*/ 2414159 w 2414159"/>
              <a:gd name="connsiteY2" fmla="*/ 5886689 h 5886689"/>
              <a:gd name="connsiteX3" fmla="*/ 405980 w 2414159"/>
              <a:gd name="connsiteY3" fmla="*/ 5886569 h 5886689"/>
              <a:gd name="connsiteX4" fmla="*/ 4334 w 2414159"/>
              <a:gd name="connsiteY4" fmla="*/ 5484923 h 5886689"/>
              <a:gd name="connsiteX5" fmla="*/ 0 w 2414159"/>
              <a:gd name="connsiteY5" fmla="*/ 0 h 5886689"/>
              <a:gd name="connsiteX0" fmla="*/ 4486 w 2410019"/>
              <a:gd name="connsiteY0" fmla="*/ 0 h 6654440"/>
              <a:gd name="connsiteX1" fmla="*/ 2410019 w 2410019"/>
              <a:gd name="connsiteY1" fmla="*/ 768609 h 6654440"/>
              <a:gd name="connsiteX2" fmla="*/ 2410019 w 2410019"/>
              <a:gd name="connsiteY2" fmla="*/ 6654440 h 6654440"/>
              <a:gd name="connsiteX3" fmla="*/ 401840 w 2410019"/>
              <a:gd name="connsiteY3" fmla="*/ 6654320 h 6654440"/>
              <a:gd name="connsiteX4" fmla="*/ 194 w 2410019"/>
              <a:gd name="connsiteY4" fmla="*/ 6252674 h 6654440"/>
              <a:gd name="connsiteX5" fmla="*/ 4486 w 2410019"/>
              <a:gd name="connsiteY5" fmla="*/ 0 h 6654440"/>
              <a:gd name="connsiteX0" fmla="*/ 4486 w 2418645"/>
              <a:gd name="connsiteY0" fmla="*/ 0 h 6654440"/>
              <a:gd name="connsiteX1" fmla="*/ 2418645 w 2418645"/>
              <a:gd name="connsiteY1" fmla="*/ 858 h 6654440"/>
              <a:gd name="connsiteX2" fmla="*/ 2410019 w 2418645"/>
              <a:gd name="connsiteY2" fmla="*/ 6654440 h 6654440"/>
              <a:gd name="connsiteX3" fmla="*/ 401840 w 2418645"/>
              <a:gd name="connsiteY3" fmla="*/ 6654320 h 6654440"/>
              <a:gd name="connsiteX4" fmla="*/ 194 w 2418645"/>
              <a:gd name="connsiteY4" fmla="*/ 6252674 h 6654440"/>
              <a:gd name="connsiteX5" fmla="*/ 4486 w 2418645"/>
              <a:gd name="connsiteY5" fmla="*/ 0 h 6654440"/>
              <a:gd name="connsiteX0" fmla="*/ 4486 w 2418645"/>
              <a:gd name="connsiteY0" fmla="*/ 85406 h 6653582"/>
              <a:gd name="connsiteX1" fmla="*/ 2418645 w 2418645"/>
              <a:gd name="connsiteY1" fmla="*/ 0 h 6653582"/>
              <a:gd name="connsiteX2" fmla="*/ 2410019 w 2418645"/>
              <a:gd name="connsiteY2" fmla="*/ 6653582 h 6653582"/>
              <a:gd name="connsiteX3" fmla="*/ 401840 w 2418645"/>
              <a:gd name="connsiteY3" fmla="*/ 6653462 h 6653582"/>
              <a:gd name="connsiteX4" fmla="*/ 194 w 2418645"/>
              <a:gd name="connsiteY4" fmla="*/ 6251816 h 6653582"/>
              <a:gd name="connsiteX5" fmla="*/ 4486 w 2418645"/>
              <a:gd name="connsiteY5" fmla="*/ 85406 h 6653582"/>
              <a:gd name="connsiteX0" fmla="*/ 4486 w 2418645"/>
              <a:gd name="connsiteY0" fmla="*/ 0 h 6568176"/>
              <a:gd name="connsiteX1" fmla="*/ 2418645 w 2418645"/>
              <a:gd name="connsiteY1" fmla="*/ 9484 h 6568176"/>
              <a:gd name="connsiteX2" fmla="*/ 2410019 w 2418645"/>
              <a:gd name="connsiteY2" fmla="*/ 6568176 h 6568176"/>
              <a:gd name="connsiteX3" fmla="*/ 401840 w 2418645"/>
              <a:gd name="connsiteY3" fmla="*/ 6568056 h 6568176"/>
              <a:gd name="connsiteX4" fmla="*/ 194 w 2418645"/>
              <a:gd name="connsiteY4" fmla="*/ 6166410 h 6568176"/>
              <a:gd name="connsiteX5" fmla="*/ 4486 w 2418645"/>
              <a:gd name="connsiteY5" fmla="*/ 0 h 6568176"/>
              <a:gd name="connsiteX0" fmla="*/ 4486 w 2427271"/>
              <a:gd name="connsiteY0" fmla="*/ 0 h 6568176"/>
              <a:gd name="connsiteX1" fmla="*/ 2427271 w 2427271"/>
              <a:gd name="connsiteY1" fmla="*/ 9484 h 6568176"/>
              <a:gd name="connsiteX2" fmla="*/ 2410019 w 2427271"/>
              <a:gd name="connsiteY2" fmla="*/ 6568176 h 6568176"/>
              <a:gd name="connsiteX3" fmla="*/ 401840 w 2427271"/>
              <a:gd name="connsiteY3" fmla="*/ 6568056 h 6568176"/>
              <a:gd name="connsiteX4" fmla="*/ 194 w 2427271"/>
              <a:gd name="connsiteY4" fmla="*/ 6166410 h 6568176"/>
              <a:gd name="connsiteX5" fmla="*/ 4486 w 2427271"/>
              <a:gd name="connsiteY5" fmla="*/ 0 h 6568176"/>
              <a:gd name="connsiteX0" fmla="*/ 4486 w 2427271"/>
              <a:gd name="connsiteY0" fmla="*/ 0 h 6568176"/>
              <a:gd name="connsiteX1" fmla="*/ 2427271 w 2427271"/>
              <a:gd name="connsiteY1" fmla="*/ 857 h 6568176"/>
              <a:gd name="connsiteX2" fmla="*/ 2410019 w 2427271"/>
              <a:gd name="connsiteY2" fmla="*/ 6568176 h 6568176"/>
              <a:gd name="connsiteX3" fmla="*/ 401840 w 2427271"/>
              <a:gd name="connsiteY3" fmla="*/ 6568056 h 6568176"/>
              <a:gd name="connsiteX4" fmla="*/ 194 w 2427271"/>
              <a:gd name="connsiteY4" fmla="*/ 6166410 h 6568176"/>
              <a:gd name="connsiteX5" fmla="*/ 4486 w 2427271"/>
              <a:gd name="connsiteY5" fmla="*/ 0 h 6568176"/>
              <a:gd name="connsiteX0" fmla="*/ 4486 w 2410848"/>
              <a:gd name="connsiteY0" fmla="*/ 0 h 6568176"/>
              <a:gd name="connsiteX1" fmla="*/ 2410019 w 2410848"/>
              <a:gd name="connsiteY1" fmla="*/ 5651158 h 6568176"/>
              <a:gd name="connsiteX2" fmla="*/ 2410019 w 2410848"/>
              <a:gd name="connsiteY2" fmla="*/ 6568176 h 6568176"/>
              <a:gd name="connsiteX3" fmla="*/ 401840 w 2410848"/>
              <a:gd name="connsiteY3" fmla="*/ 6568056 h 6568176"/>
              <a:gd name="connsiteX4" fmla="*/ 194 w 2410848"/>
              <a:gd name="connsiteY4" fmla="*/ 6166410 h 6568176"/>
              <a:gd name="connsiteX5" fmla="*/ 4486 w 2410848"/>
              <a:gd name="connsiteY5" fmla="*/ 0 h 6568176"/>
              <a:gd name="connsiteX0" fmla="*/ 0 w 2414989"/>
              <a:gd name="connsiteY0" fmla="*/ 0 h 2298100"/>
              <a:gd name="connsiteX1" fmla="*/ 2414160 w 2414989"/>
              <a:gd name="connsiteY1" fmla="*/ 1381082 h 2298100"/>
              <a:gd name="connsiteX2" fmla="*/ 2414160 w 2414989"/>
              <a:gd name="connsiteY2" fmla="*/ 2298100 h 2298100"/>
              <a:gd name="connsiteX3" fmla="*/ 405981 w 2414989"/>
              <a:gd name="connsiteY3" fmla="*/ 2297980 h 2298100"/>
              <a:gd name="connsiteX4" fmla="*/ 4335 w 2414989"/>
              <a:gd name="connsiteY4" fmla="*/ 1896334 h 2298100"/>
              <a:gd name="connsiteX5" fmla="*/ 0 w 2414989"/>
              <a:gd name="connsiteY5" fmla="*/ 0 h 2298100"/>
              <a:gd name="connsiteX0" fmla="*/ 0 w 2410654"/>
              <a:gd name="connsiteY0" fmla="*/ 522286 h 924052"/>
              <a:gd name="connsiteX1" fmla="*/ 2409825 w 2410654"/>
              <a:gd name="connsiteY1" fmla="*/ 7034 h 924052"/>
              <a:gd name="connsiteX2" fmla="*/ 2409825 w 2410654"/>
              <a:gd name="connsiteY2" fmla="*/ 924052 h 924052"/>
              <a:gd name="connsiteX3" fmla="*/ 401646 w 2410654"/>
              <a:gd name="connsiteY3" fmla="*/ 923932 h 924052"/>
              <a:gd name="connsiteX4" fmla="*/ 0 w 2410654"/>
              <a:gd name="connsiteY4" fmla="*/ 522286 h 924052"/>
              <a:gd name="connsiteX0" fmla="*/ 0 w 2410654"/>
              <a:gd name="connsiteY0" fmla="*/ 1410949 h 1812715"/>
              <a:gd name="connsiteX1" fmla="*/ 2409825 w 2410654"/>
              <a:gd name="connsiteY1" fmla="*/ 895697 h 1812715"/>
              <a:gd name="connsiteX2" fmla="*/ 2409825 w 2410654"/>
              <a:gd name="connsiteY2" fmla="*/ 1812715 h 1812715"/>
              <a:gd name="connsiteX3" fmla="*/ 401646 w 2410654"/>
              <a:gd name="connsiteY3" fmla="*/ 1812595 h 1812715"/>
              <a:gd name="connsiteX4" fmla="*/ 0 w 2410654"/>
              <a:gd name="connsiteY4" fmla="*/ 1410949 h 1812715"/>
              <a:gd name="connsiteX0" fmla="*/ 0 w 2410654"/>
              <a:gd name="connsiteY0" fmla="*/ 1018872 h 1711185"/>
              <a:gd name="connsiteX1" fmla="*/ 2409825 w 2410654"/>
              <a:gd name="connsiteY1" fmla="*/ 1021205 h 1711185"/>
              <a:gd name="connsiteX2" fmla="*/ 2409825 w 2410654"/>
              <a:gd name="connsiteY2" fmla="*/ 1420638 h 1711185"/>
              <a:gd name="connsiteX3" fmla="*/ 401646 w 2410654"/>
              <a:gd name="connsiteY3" fmla="*/ 1420518 h 1711185"/>
              <a:gd name="connsiteX4" fmla="*/ 0 w 2410654"/>
              <a:gd name="connsiteY4" fmla="*/ 1018872 h 1711185"/>
              <a:gd name="connsiteX0" fmla="*/ 0 w 2410654"/>
              <a:gd name="connsiteY0" fmla="*/ 1018872 h 1711185"/>
              <a:gd name="connsiteX1" fmla="*/ 2409825 w 2410654"/>
              <a:gd name="connsiteY1" fmla="*/ 1021205 h 1711185"/>
              <a:gd name="connsiteX2" fmla="*/ 2409825 w 2410654"/>
              <a:gd name="connsiteY2" fmla="*/ 1420638 h 1711185"/>
              <a:gd name="connsiteX3" fmla="*/ 401646 w 2410654"/>
              <a:gd name="connsiteY3" fmla="*/ 1420518 h 1711185"/>
              <a:gd name="connsiteX4" fmla="*/ 0 w 2410654"/>
              <a:gd name="connsiteY4" fmla="*/ 1018872 h 1711185"/>
              <a:gd name="connsiteX0" fmla="*/ 0 w 2410654"/>
              <a:gd name="connsiteY0" fmla="*/ 595858 h 997624"/>
              <a:gd name="connsiteX1" fmla="*/ 2409825 w 2410654"/>
              <a:gd name="connsiteY1" fmla="*/ 598191 h 997624"/>
              <a:gd name="connsiteX2" fmla="*/ 2409825 w 2410654"/>
              <a:gd name="connsiteY2" fmla="*/ 997624 h 997624"/>
              <a:gd name="connsiteX3" fmla="*/ 401646 w 2410654"/>
              <a:gd name="connsiteY3" fmla="*/ 997504 h 997624"/>
              <a:gd name="connsiteX4" fmla="*/ 0 w 2410654"/>
              <a:gd name="connsiteY4" fmla="*/ 595858 h 997624"/>
              <a:gd name="connsiteX0" fmla="*/ 0 w 2418453"/>
              <a:gd name="connsiteY0" fmla="*/ 919548 h 1321314"/>
              <a:gd name="connsiteX1" fmla="*/ 2418451 w 2418453"/>
              <a:gd name="connsiteY1" fmla="*/ 93745 h 1321314"/>
              <a:gd name="connsiteX2" fmla="*/ 2409825 w 2418453"/>
              <a:gd name="connsiteY2" fmla="*/ 1321314 h 1321314"/>
              <a:gd name="connsiteX3" fmla="*/ 401646 w 2418453"/>
              <a:gd name="connsiteY3" fmla="*/ 1321194 h 1321314"/>
              <a:gd name="connsiteX4" fmla="*/ 0 w 2418453"/>
              <a:gd name="connsiteY4" fmla="*/ 919548 h 1321314"/>
              <a:gd name="connsiteX0" fmla="*/ 0 w 2418453"/>
              <a:gd name="connsiteY0" fmla="*/ 919548 h 1321314"/>
              <a:gd name="connsiteX1" fmla="*/ 2418451 w 2418453"/>
              <a:gd name="connsiteY1" fmla="*/ 93745 h 1321314"/>
              <a:gd name="connsiteX2" fmla="*/ 2409825 w 2418453"/>
              <a:gd name="connsiteY2" fmla="*/ 1321314 h 1321314"/>
              <a:gd name="connsiteX3" fmla="*/ 401646 w 2418453"/>
              <a:gd name="connsiteY3" fmla="*/ 1321194 h 1321314"/>
              <a:gd name="connsiteX4" fmla="*/ 0 w 2418453"/>
              <a:gd name="connsiteY4" fmla="*/ 919548 h 1321314"/>
              <a:gd name="connsiteX0" fmla="*/ 0 w 2592601"/>
              <a:gd name="connsiteY0" fmla="*/ 919548 h 1321314"/>
              <a:gd name="connsiteX1" fmla="*/ 2418451 w 2592601"/>
              <a:gd name="connsiteY1" fmla="*/ 93745 h 1321314"/>
              <a:gd name="connsiteX2" fmla="*/ 2402263 w 2592601"/>
              <a:gd name="connsiteY2" fmla="*/ 906339 h 1321314"/>
              <a:gd name="connsiteX3" fmla="*/ 2409825 w 2592601"/>
              <a:gd name="connsiteY3" fmla="*/ 1321314 h 1321314"/>
              <a:gd name="connsiteX4" fmla="*/ 401646 w 2592601"/>
              <a:gd name="connsiteY4" fmla="*/ 1321194 h 1321314"/>
              <a:gd name="connsiteX5" fmla="*/ 0 w 2592601"/>
              <a:gd name="connsiteY5" fmla="*/ 919548 h 1321314"/>
              <a:gd name="connsiteX0" fmla="*/ 0 w 2592601"/>
              <a:gd name="connsiteY0" fmla="*/ 919548 h 1321314"/>
              <a:gd name="connsiteX1" fmla="*/ 2418451 w 2592601"/>
              <a:gd name="connsiteY1" fmla="*/ 93745 h 1321314"/>
              <a:gd name="connsiteX2" fmla="*/ 2402263 w 2592601"/>
              <a:gd name="connsiteY2" fmla="*/ 906339 h 1321314"/>
              <a:gd name="connsiteX3" fmla="*/ 2409825 w 2592601"/>
              <a:gd name="connsiteY3" fmla="*/ 1321314 h 1321314"/>
              <a:gd name="connsiteX4" fmla="*/ 401646 w 2592601"/>
              <a:gd name="connsiteY4" fmla="*/ 1321194 h 1321314"/>
              <a:gd name="connsiteX5" fmla="*/ 0 w 2592601"/>
              <a:gd name="connsiteY5" fmla="*/ 919548 h 1321314"/>
              <a:gd name="connsiteX0" fmla="*/ 0 w 2592601"/>
              <a:gd name="connsiteY0" fmla="*/ 919548 h 1321314"/>
              <a:gd name="connsiteX1" fmla="*/ 2418451 w 2592601"/>
              <a:gd name="connsiteY1" fmla="*/ 93745 h 1321314"/>
              <a:gd name="connsiteX2" fmla="*/ 2402263 w 2592601"/>
              <a:gd name="connsiteY2" fmla="*/ 906339 h 1321314"/>
              <a:gd name="connsiteX3" fmla="*/ 2409825 w 2592601"/>
              <a:gd name="connsiteY3" fmla="*/ 1321314 h 1321314"/>
              <a:gd name="connsiteX4" fmla="*/ 401646 w 2592601"/>
              <a:gd name="connsiteY4" fmla="*/ 1321194 h 1321314"/>
              <a:gd name="connsiteX5" fmla="*/ 0 w 2592601"/>
              <a:gd name="connsiteY5" fmla="*/ 919548 h 1321314"/>
              <a:gd name="connsiteX0" fmla="*/ 0 w 2592601"/>
              <a:gd name="connsiteY0" fmla="*/ 919548 h 1321314"/>
              <a:gd name="connsiteX1" fmla="*/ 2418451 w 2592601"/>
              <a:gd name="connsiteY1" fmla="*/ 93745 h 1321314"/>
              <a:gd name="connsiteX2" fmla="*/ 2402263 w 2592601"/>
              <a:gd name="connsiteY2" fmla="*/ 906339 h 1321314"/>
              <a:gd name="connsiteX3" fmla="*/ 2409825 w 2592601"/>
              <a:gd name="connsiteY3" fmla="*/ 1321314 h 1321314"/>
              <a:gd name="connsiteX4" fmla="*/ 401646 w 2592601"/>
              <a:gd name="connsiteY4" fmla="*/ 1321194 h 1321314"/>
              <a:gd name="connsiteX5" fmla="*/ 0 w 2592601"/>
              <a:gd name="connsiteY5" fmla="*/ 919548 h 1321314"/>
              <a:gd name="connsiteX0" fmla="*/ 0 w 2592601"/>
              <a:gd name="connsiteY0" fmla="*/ 919548 h 1321314"/>
              <a:gd name="connsiteX1" fmla="*/ 2418451 w 2592601"/>
              <a:gd name="connsiteY1" fmla="*/ 93745 h 1321314"/>
              <a:gd name="connsiteX2" fmla="*/ 2402263 w 2592601"/>
              <a:gd name="connsiteY2" fmla="*/ 906339 h 1321314"/>
              <a:gd name="connsiteX3" fmla="*/ 2409825 w 2592601"/>
              <a:gd name="connsiteY3" fmla="*/ 1321314 h 1321314"/>
              <a:gd name="connsiteX4" fmla="*/ 401646 w 2592601"/>
              <a:gd name="connsiteY4" fmla="*/ 1321194 h 1321314"/>
              <a:gd name="connsiteX5" fmla="*/ 0 w 2592601"/>
              <a:gd name="connsiteY5" fmla="*/ 919548 h 1321314"/>
              <a:gd name="connsiteX0" fmla="*/ 0 w 2592601"/>
              <a:gd name="connsiteY0" fmla="*/ 919548 h 1321314"/>
              <a:gd name="connsiteX1" fmla="*/ 2418451 w 2592601"/>
              <a:gd name="connsiteY1" fmla="*/ 93745 h 1321314"/>
              <a:gd name="connsiteX2" fmla="*/ 2402263 w 2592601"/>
              <a:gd name="connsiteY2" fmla="*/ 906339 h 1321314"/>
              <a:gd name="connsiteX3" fmla="*/ 2409825 w 2592601"/>
              <a:gd name="connsiteY3" fmla="*/ 1321314 h 1321314"/>
              <a:gd name="connsiteX4" fmla="*/ 401646 w 2592601"/>
              <a:gd name="connsiteY4" fmla="*/ 1321194 h 1321314"/>
              <a:gd name="connsiteX5" fmla="*/ 0 w 2592601"/>
              <a:gd name="connsiteY5" fmla="*/ 919548 h 1321314"/>
              <a:gd name="connsiteX0" fmla="*/ 0 w 2592601"/>
              <a:gd name="connsiteY0" fmla="*/ 919548 h 1321314"/>
              <a:gd name="connsiteX1" fmla="*/ 2418451 w 2592601"/>
              <a:gd name="connsiteY1" fmla="*/ 93745 h 1321314"/>
              <a:gd name="connsiteX2" fmla="*/ 2402263 w 2592601"/>
              <a:gd name="connsiteY2" fmla="*/ 906339 h 1321314"/>
              <a:gd name="connsiteX3" fmla="*/ 2409825 w 2592601"/>
              <a:gd name="connsiteY3" fmla="*/ 1321314 h 1321314"/>
              <a:gd name="connsiteX4" fmla="*/ 401646 w 2592601"/>
              <a:gd name="connsiteY4" fmla="*/ 1321194 h 1321314"/>
              <a:gd name="connsiteX5" fmla="*/ 0 w 2592601"/>
              <a:gd name="connsiteY5" fmla="*/ 919548 h 1321314"/>
              <a:gd name="connsiteX0" fmla="*/ 0 w 2558923"/>
              <a:gd name="connsiteY0" fmla="*/ 58047 h 459813"/>
              <a:gd name="connsiteX1" fmla="*/ 2402263 w 2558923"/>
              <a:gd name="connsiteY1" fmla="*/ 44838 h 459813"/>
              <a:gd name="connsiteX2" fmla="*/ 2409825 w 2558923"/>
              <a:gd name="connsiteY2" fmla="*/ 459813 h 459813"/>
              <a:gd name="connsiteX3" fmla="*/ 401646 w 2558923"/>
              <a:gd name="connsiteY3" fmla="*/ 459693 h 459813"/>
              <a:gd name="connsiteX4" fmla="*/ 0 w 2558923"/>
              <a:gd name="connsiteY4" fmla="*/ 58047 h 459813"/>
              <a:gd name="connsiteX0" fmla="*/ 0 w 2409825"/>
              <a:gd name="connsiteY0" fmla="*/ 58047 h 459813"/>
              <a:gd name="connsiteX1" fmla="*/ 2402263 w 2409825"/>
              <a:gd name="connsiteY1" fmla="*/ 44838 h 459813"/>
              <a:gd name="connsiteX2" fmla="*/ 2409825 w 2409825"/>
              <a:gd name="connsiteY2" fmla="*/ 459813 h 459813"/>
              <a:gd name="connsiteX3" fmla="*/ 401646 w 2409825"/>
              <a:gd name="connsiteY3" fmla="*/ 459693 h 459813"/>
              <a:gd name="connsiteX4" fmla="*/ 0 w 2409825"/>
              <a:gd name="connsiteY4" fmla="*/ 58047 h 459813"/>
              <a:gd name="connsiteX0" fmla="*/ 0 w 2409825"/>
              <a:gd name="connsiteY0" fmla="*/ 31845 h 433611"/>
              <a:gd name="connsiteX1" fmla="*/ 2402263 w 2409825"/>
              <a:gd name="connsiteY1" fmla="*/ 18636 h 433611"/>
              <a:gd name="connsiteX2" fmla="*/ 2409825 w 2409825"/>
              <a:gd name="connsiteY2" fmla="*/ 433611 h 433611"/>
              <a:gd name="connsiteX3" fmla="*/ 401646 w 2409825"/>
              <a:gd name="connsiteY3" fmla="*/ 433491 h 433611"/>
              <a:gd name="connsiteX4" fmla="*/ 0 w 2409825"/>
              <a:gd name="connsiteY4" fmla="*/ 31845 h 433611"/>
              <a:gd name="connsiteX0" fmla="*/ 0 w 2409825"/>
              <a:gd name="connsiteY0" fmla="*/ 13209 h 414975"/>
              <a:gd name="connsiteX1" fmla="*/ 2402263 w 2409825"/>
              <a:gd name="connsiteY1" fmla="*/ 0 h 414975"/>
              <a:gd name="connsiteX2" fmla="*/ 2409825 w 2409825"/>
              <a:gd name="connsiteY2" fmla="*/ 414975 h 414975"/>
              <a:gd name="connsiteX3" fmla="*/ 401646 w 2409825"/>
              <a:gd name="connsiteY3" fmla="*/ 414855 h 414975"/>
              <a:gd name="connsiteX4" fmla="*/ 0 w 2409825"/>
              <a:gd name="connsiteY4" fmla="*/ 13209 h 414975"/>
              <a:gd name="connsiteX0" fmla="*/ 0 w 2412835"/>
              <a:gd name="connsiteY0" fmla="*/ 13209 h 414975"/>
              <a:gd name="connsiteX1" fmla="*/ 2412835 w 2412835"/>
              <a:gd name="connsiteY1" fmla="*/ 0 h 414975"/>
              <a:gd name="connsiteX2" fmla="*/ 2409825 w 2412835"/>
              <a:gd name="connsiteY2" fmla="*/ 414975 h 414975"/>
              <a:gd name="connsiteX3" fmla="*/ 401646 w 2412835"/>
              <a:gd name="connsiteY3" fmla="*/ 414855 h 414975"/>
              <a:gd name="connsiteX4" fmla="*/ 0 w 2412835"/>
              <a:gd name="connsiteY4" fmla="*/ 13209 h 414975"/>
              <a:gd name="connsiteX0" fmla="*/ 0 w 2409825"/>
              <a:gd name="connsiteY0" fmla="*/ 13209 h 414975"/>
              <a:gd name="connsiteX1" fmla="*/ 2407549 w 2409825"/>
              <a:gd name="connsiteY1" fmla="*/ 0 h 414975"/>
              <a:gd name="connsiteX2" fmla="*/ 2409825 w 2409825"/>
              <a:gd name="connsiteY2" fmla="*/ 414975 h 414975"/>
              <a:gd name="connsiteX3" fmla="*/ 401646 w 2409825"/>
              <a:gd name="connsiteY3" fmla="*/ 414855 h 414975"/>
              <a:gd name="connsiteX4" fmla="*/ 0 w 2409825"/>
              <a:gd name="connsiteY4" fmla="*/ 13209 h 414975"/>
              <a:gd name="connsiteX0" fmla="*/ 0 w 2409825"/>
              <a:gd name="connsiteY0" fmla="*/ 0 h 401766"/>
              <a:gd name="connsiteX1" fmla="*/ 2407549 w 2409825"/>
              <a:gd name="connsiteY1" fmla="*/ 2647 h 401766"/>
              <a:gd name="connsiteX2" fmla="*/ 2409825 w 2409825"/>
              <a:gd name="connsiteY2" fmla="*/ 401766 h 401766"/>
              <a:gd name="connsiteX3" fmla="*/ 401646 w 2409825"/>
              <a:gd name="connsiteY3" fmla="*/ 401646 h 401766"/>
              <a:gd name="connsiteX4" fmla="*/ 0 w 2409825"/>
              <a:gd name="connsiteY4" fmla="*/ 0 h 401766"/>
              <a:gd name="connsiteX0" fmla="*/ 184062 w 2593887"/>
              <a:gd name="connsiteY0" fmla="*/ 0 h 401766"/>
              <a:gd name="connsiteX1" fmla="*/ 2591611 w 2593887"/>
              <a:gd name="connsiteY1" fmla="*/ 2647 h 401766"/>
              <a:gd name="connsiteX2" fmla="*/ 2593887 w 2593887"/>
              <a:gd name="connsiteY2" fmla="*/ 401766 h 401766"/>
              <a:gd name="connsiteX3" fmla="*/ 585708 w 2593887"/>
              <a:gd name="connsiteY3" fmla="*/ 401646 h 401766"/>
              <a:gd name="connsiteX4" fmla="*/ 212060 w 2593887"/>
              <a:gd name="connsiteY4" fmla="*/ 148693 h 401766"/>
              <a:gd name="connsiteX5" fmla="*/ 184062 w 2593887"/>
              <a:gd name="connsiteY5" fmla="*/ 0 h 401766"/>
              <a:gd name="connsiteX0" fmla="*/ 184062 w 2593887"/>
              <a:gd name="connsiteY0" fmla="*/ 0 h 401766"/>
              <a:gd name="connsiteX1" fmla="*/ 2591611 w 2593887"/>
              <a:gd name="connsiteY1" fmla="*/ 2647 h 401766"/>
              <a:gd name="connsiteX2" fmla="*/ 2593887 w 2593887"/>
              <a:gd name="connsiteY2" fmla="*/ 401766 h 401766"/>
              <a:gd name="connsiteX3" fmla="*/ 585708 w 2593887"/>
              <a:gd name="connsiteY3" fmla="*/ 401646 h 401766"/>
              <a:gd name="connsiteX4" fmla="*/ 212060 w 2593887"/>
              <a:gd name="connsiteY4" fmla="*/ 148693 h 401766"/>
              <a:gd name="connsiteX5" fmla="*/ 184062 w 2593887"/>
              <a:gd name="connsiteY5" fmla="*/ 0 h 401766"/>
              <a:gd name="connsiteX0" fmla="*/ 175268 w 2585093"/>
              <a:gd name="connsiteY0" fmla="*/ 0 h 401766"/>
              <a:gd name="connsiteX1" fmla="*/ 2582817 w 2585093"/>
              <a:gd name="connsiteY1" fmla="*/ 2647 h 401766"/>
              <a:gd name="connsiteX2" fmla="*/ 2585093 w 2585093"/>
              <a:gd name="connsiteY2" fmla="*/ 401766 h 401766"/>
              <a:gd name="connsiteX3" fmla="*/ 576914 w 2585093"/>
              <a:gd name="connsiteY3" fmla="*/ 401646 h 401766"/>
              <a:gd name="connsiteX4" fmla="*/ 203266 w 2585093"/>
              <a:gd name="connsiteY4" fmla="*/ 148693 h 401766"/>
              <a:gd name="connsiteX5" fmla="*/ 175268 w 2585093"/>
              <a:gd name="connsiteY5" fmla="*/ 0 h 401766"/>
              <a:gd name="connsiteX0" fmla="*/ 141764 w 2523591"/>
              <a:gd name="connsiteY0" fmla="*/ 154726 h 407799"/>
              <a:gd name="connsiteX1" fmla="*/ 2521315 w 2523591"/>
              <a:gd name="connsiteY1" fmla="*/ 8680 h 407799"/>
              <a:gd name="connsiteX2" fmla="*/ 2523591 w 2523591"/>
              <a:gd name="connsiteY2" fmla="*/ 407799 h 407799"/>
              <a:gd name="connsiteX3" fmla="*/ 515412 w 2523591"/>
              <a:gd name="connsiteY3" fmla="*/ 407679 h 407799"/>
              <a:gd name="connsiteX4" fmla="*/ 141764 w 2523591"/>
              <a:gd name="connsiteY4" fmla="*/ 154726 h 407799"/>
              <a:gd name="connsiteX0" fmla="*/ 398 w 2382225"/>
              <a:gd name="connsiteY0" fmla="*/ 151214 h 404287"/>
              <a:gd name="connsiteX1" fmla="*/ 2379949 w 2382225"/>
              <a:gd name="connsiteY1" fmla="*/ 5168 h 404287"/>
              <a:gd name="connsiteX2" fmla="*/ 2382225 w 2382225"/>
              <a:gd name="connsiteY2" fmla="*/ 404287 h 404287"/>
              <a:gd name="connsiteX3" fmla="*/ 374046 w 2382225"/>
              <a:gd name="connsiteY3" fmla="*/ 404167 h 404287"/>
              <a:gd name="connsiteX4" fmla="*/ 398 w 2382225"/>
              <a:gd name="connsiteY4" fmla="*/ 151214 h 404287"/>
              <a:gd name="connsiteX0" fmla="*/ 184 w 2382011"/>
              <a:gd name="connsiteY0" fmla="*/ 151283 h 404356"/>
              <a:gd name="connsiteX1" fmla="*/ 2379735 w 2382011"/>
              <a:gd name="connsiteY1" fmla="*/ 5237 h 404356"/>
              <a:gd name="connsiteX2" fmla="*/ 2382011 w 2382011"/>
              <a:gd name="connsiteY2" fmla="*/ 404356 h 404356"/>
              <a:gd name="connsiteX3" fmla="*/ 373832 w 2382011"/>
              <a:gd name="connsiteY3" fmla="*/ 404236 h 404356"/>
              <a:gd name="connsiteX4" fmla="*/ 184 w 2382011"/>
              <a:gd name="connsiteY4" fmla="*/ 151283 h 404356"/>
              <a:gd name="connsiteX0" fmla="*/ 3 w 2381830"/>
              <a:gd name="connsiteY0" fmla="*/ 150350 h 403423"/>
              <a:gd name="connsiteX1" fmla="*/ 2379554 w 2381830"/>
              <a:gd name="connsiteY1" fmla="*/ 4304 h 403423"/>
              <a:gd name="connsiteX2" fmla="*/ 2381830 w 2381830"/>
              <a:gd name="connsiteY2" fmla="*/ 403423 h 403423"/>
              <a:gd name="connsiteX3" fmla="*/ 373651 w 2381830"/>
              <a:gd name="connsiteY3" fmla="*/ 403303 h 403423"/>
              <a:gd name="connsiteX4" fmla="*/ 3 w 2381830"/>
              <a:gd name="connsiteY4" fmla="*/ 150350 h 403423"/>
              <a:gd name="connsiteX0" fmla="*/ 3 w 2381830"/>
              <a:gd name="connsiteY0" fmla="*/ 150350 h 403423"/>
              <a:gd name="connsiteX1" fmla="*/ 2379554 w 2381830"/>
              <a:gd name="connsiteY1" fmla="*/ 4304 h 403423"/>
              <a:gd name="connsiteX2" fmla="*/ 2381830 w 2381830"/>
              <a:gd name="connsiteY2" fmla="*/ 403423 h 403423"/>
              <a:gd name="connsiteX3" fmla="*/ 373651 w 2381830"/>
              <a:gd name="connsiteY3" fmla="*/ 403303 h 403423"/>
              <a:gd name="connsiteX4" fmla="*/ 3 w 2381830"/>
              <a:gd name="connsiteY4" fmla="*/ 150350 h 403423"/>
              <a:gd name="connsiteX0" fmla="*/ 141504 w 2523331"/>
              <a:gd name="connsiteY0" fmla="*/ 48576 h 301649"/>
              <a:gd name="connsiteX1" fmla="*/ 2517525 w 2523331"/>
              <a:gd name="connsiteY1" fmla="*/ 22567 h 301649"/>
              <a:gd name="connsiteX2" fmla="*/ 2523331 w 2523331"/>
              <a:gd name="connsiteY2" fmla="*/ 301649 h 301649"/>
              <a:gd name="connsiteX3" fmla="*/ 515152 w 2523331"/>
              <a:gd name="connsiteY3" fmla="*/ 301529 h 301649"/>
              <a:gd name="connsiteX4" fmla="*/ 141504 w 2523331"/>
              <a:gd name="connsiteY4" fmla="*/ 48576 h 301649"/>
              <a:gd name="connsiteX0" fmla="*/ 141504 w 2523331"/>
              <a:gd name="connsiteY0" fmla="*/ 33303 h 286376"/>
              <a:gd name="connsiteX1" fmla="*/ 2517525 w 2523331"/>
              <a:gd name="connsiteY1" fmla="*/ 7294 h 286376"/>
              <a:gd name="connsiteX2" fmla="*/ 2523331 w 2523331"/>
              <a:gd name="connsiteY2" fmla="*/ 286376 h 286376"/>
              <a:gd name="connsiteX3" fmla="*/ 515152 w 2523331"/>
              <a:gd name="connsiteY3" fmla="*/ 286256 h 286376"/>
              <a:gd name="connsiteX4" fmla="*/ 141504 w 2523331"/>
              <a:gd name="connsiteY4" fmla="*/ 33303 h 286376"/>
              <a:gd name="connsiteX0" fmla="*/ 141504 w 2523331"/>
              <a:gd name="connsiteY0" fmla="*/ 30430 h 283503"/>
              <a:gd name="connsiteX1" fmla="*/ 2517525 w 2523331"/>
              <a:gd name="connsiteY1" fmla="*/ 4421 h 283503"/>
              <a:gd name="connsiteX2" fmla="*/ 2523331 w 2523331"/>
              <a:gd name="connsiteY2" fmla="*/ 283503 h 283503"/>
              <a:gd name="connsiteX3" fmla="*/ 515152 w 2523331"/>
              <a:gd name="connsiteY3" fmla="*/ 283383 h 283503"/>
              <a:gd name="connsiteX4" fmla="*/ 141504 w 2523331"/>
              <a:gd name="connsiteY4" fmla="*/ 30430 h 283503"/>
              <a:gd name="connsiteX0" fmla="*/ 141504 w 2523331"/>
              <a:gd name="connsiteY0" fmla="*/ 30430 h 283503"/>
              <a:gd name="connsiteX1" fmla="*/ 2517525 w 2523331"/>
              <a:gd name="connsiteY1" fmla="*/ 4421 h 283503"/>
              <a:gd name="connsiteX2" fmla="*/ 2523331 w 2523331"/>
              <a:gd name="connsiteY2" fmla="*/ 283503 h 283503"/>
              <a:gd name="connsiteX3" fmla="*/ 515152 w 2523331"/>
              <a:gd name="connsiteY3" fmla="*/ 283383 h 283503"/>
              <a:gd name="connsiteX4" fmla="*/ 141504 w 2523331"/>
              <a:gd name="connsiteY4" fmla="*/ 30430 h 283503"/>
              <a:gd name="connsiteX0" fmla="*/ 141504 w 2523331"/>
              <a:gd name="connsiteY0" fmla="*/ 30430 h 283503"/>
              <a:gd name="connsiteX1" fmla="*/ 2517525 w 2523331"/>
              <a:gd name="connsiteY1" fmla="*/ 4421 h 283503"/>
              <a:gd name="connsiteX2" fmla="*/ 2523331 w 2523331"/>
              <a:gd name="connsiteY2" fmla="*/ 283503 h 283503"/>
              <a:gd name="connsiteX3" fmla="*/ 515152 w 2523331"/>
              <a:gd name="connsiteY3" fmla="*/ 283383 h 283503"/>
              <a:gd name="connsiteX4" fmla="*/ 141504 w 2523331"/>
              <a:gd name="connsiteY4" fmla="*/ 30430 h 283503"/>
              <a:gd name="connsiteX0" fmla="*/ 0 w 2381827"/>
              <a:gd name="connsiteY0" fmla="*/ 30430 h 283503"/>
              <a:gd name="connsiteX1" fmla="*/ 2376021 w 2381827"/>
              <a:gd name="connsiteY1" fmla="*/ 4421 h 283503"/>
              <a:gd name="connsiteX2" fmla="*/ 2381827 w 2381827"/>
              <a:gd name="connsiteY2" fmla="*/ 283503 h 283503"/>
              <a:gd name="connsiteX3" fmla="*/ 373648 w 2381827"/>
              <a:gd name="connsiteY3" fmla="*/ 283383 h 283503"/>
              <a:gd name="connsiteX4" fmla="*/ 0 w 2381827"/>
              <a:gd name="connsiteY4" fmla="*/ 30430 h 283503"/>
              <a:gd name="connsiteX0" fmla="*/ 0 w 2381827"/>
              <a:gd name="connsiteY0" fmla="*/ 30430 h 283503"/>
              <a:gd name="connsiteX1" fmla="*/ 2376021 w 2381827"/>
              <a:gd name="connsiteY1" fmla="*/ 4421 h 283503"/>
              <a:gd name="connsiteX2" fmla="*/ 2381827 w 2381827"/>
              <a:gd name="connsiteY2" fmla="*/ 283503 h 283503"/>
              <a:gd name="connsiteX3" fmla="*/ 373648 w 2381827"/>
              <a:gd name="connsiteY3" fmla="*/ 283383 h 283503"/>
              <a:gd name="connsiteX4" fmla="*/ 0 w 2381827"/>
              <a:gd name="connsiteY4" fmla="*/ 30430 h 283503"/>
              <a:gd name="connsiteX0" fmla="*/ 0 w 2381827"/>
              <a:gd name="connsiteY0" fmla="*/ 26009 h 279082"/>
              <a:gd name="connsiteX1" fmla="*/ 2376021 w 2381827"/>
              <a:gd name="connsiteY1" fmla="*/ 0 h 279082"/>
              <a:gd name="connsiteX2" fmla="*/ 2381827 w 2381827"/>
              <a:gd name="connsiteY2" fmla="*/ 279082 h 279082"/>
              <a:gd name="connsiteX3" fmla="*/ 373648 w 2381827"/>
              <a:gd name="connsiteY3" fmla="*/ 278962 h 279082"/>
              <a:gd name="connsiteX4" fmla="*/ 0 w 2381827"/>
              <a:gd name="connsiteY4" fmla="*/ 26009 h 279082"/>
              <a:gd name="connsiteX0" fmla="*/ 0 w 2381827"/>
              <a:gd name="connsiteY0" fmla="*/ 26009 h 279082"/>
              <a:gd name="connsiteX1" fmla="*/ 2376021 w 2381827"/>
              <a:gd name="connsiteY1" fmla="*/ 0 h 279082"/>
              <a:gd name="connsiteX2" fmla="*/ 2381827 w 2381827"/>
              <a:gd name="connsiteY2" fmla="*/ 279082 h 279082"/>
              <a:gd name="connsiteX3" fmla="*/ 373648 w 2381827"/>
              <a:gd name="connsiteY3" fmla="*/ 278962 h 279082"/>
              <a:gd name="connsiteX4" fmla="*/ 0 w 2381827"/>
              <a:gd name="connsiteY4" fmla="*/ 26009 h 279082"/>
              <a:gd name="connsiteX0" fmla="*/ 0 w 2381827"/>
              <a:gd name="connsiteY0" fmla="*/ 26009 h 279082"/>
              <a:gd name="connsiteX1" fmla="*/ 2376021 w 2381827"/>
              <a:gd name="connsiteY1" fmla="*/ 0 h 279082"/>
              <a:gd name="connsiteX2" fmla="*/ 2381827 w 2381827"/>
              <a:gd name="connsiteY2" fmla="*/ 279082 h 279082"/>
              <a:gd name="connsiteX3" fmla="*/ 373648 w 2381827"/>
              <a:gd name="connsiteY3" fmla="*/ 278962 h 279082"/>
              <a:gd name="connsiteX4" fmla="*/ 0 w 2381827"/>
              <a:gd name="connsiteY4" fmla="*/ 26009 h 279082"/>
              <a:gd name="connsiteX0" fmla="*/ 0 w 2381827"/>
              <a:gd name="connsiteY0" fmla="*/ 1296 h 254369"/>
              <a:gd name="connsiteX1" fmla="*/ 2372491 w 2381827"/>
              <a:gd name="connsiteY1" fmla="*/ 0 h 254369"/>
              <a:gd name="connsiteX2" fmla="*/ 2381827 w 2381827"/>
              <a:gd name="connsiteY2" fmla="*/ 254369 h 254369"/>
              <a:gd name="connsiteX3" fmla="*/ 373648 w 2381827"/>
              <a:gd name="connsiteY3" fmla="*/ 254249 h 254369"/>
              <a:gd name="connsiteX4" fmla="*/ 0 w 2381827"/>
              <a:gd name="connsiteY4" fmla="*/ 1296 h 254369"/>
              <a:gd name="connsiteX0" fmla="*/ 0 w 2381827"/>
              <a:gd name="connsiteY0" fmla="*/ 4827 h 257900"/>
              <a:gd name="connsiteX1" fmla="*/ 2379552 w 2381827"/>
              <a:gd name="connsiteY1" fmla="*/ 0 h 257900"/>
              <a:gd name="connsiteX2" fmla="*/ 2381827 w 2381827"/>
              <a:gd name="connsiteY2" fmla="*/ 257900 h 257900"/>
              <a:gd name="connsiteX3" fmla="*/ 373648 w 2381827"/>
              <a:gd name="connsiteY3" fmla="*/ 257780 h 257900"/>
              <a:gd name="connsiteX4" fmla="*/ 0 w 2381827"/>
              <a:gd name="connsiteY4" fmla="*/ 4827 h 257900"/>
              <a:gd name="connsiteX0" fmla="*/ 0 w 2378758"/>
              <a:gd name="connsiteY0" fmla="*/ 1758 h 257900"/>
              <a:gd name="connsiteX1" fmla="*/ 2376483 w 2378758"/>
              <a:gd name="connsiteY1" fmla="*/ 0 h 257900"/>
              <a:gd name="connsiteX2" fmla="*/ 2378758 w 2378758"/>
              <a:gd name="connsiteY2" fmla="*/ 257900 h 257900"/>
              <a:gd name="connsiteX3" fmla="*/ 370579 w 2378758"/>
              <a:gd name="connsiteY3" fmla="*/ 257780 h 257900"/>
              <a:gd name="connsiteX4" fmla="*/ 0 w 2378758"/>
              <a:gd name="connsiteY4" fmla="*/ 1758 h 25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8758" h="257900">
                <a:moveTo>
                  <a:pt x="0" y="1758"/>
                </a:moveTo>
                <a:lnTo>
                  <a:pt x="2376483" y="0"/>
                </a:lnTo>
                <a:cubicBezTo>
                  <a:pt x="2378576" y="204595"/>
                  <a:pt x="2374230" y="-26752"/>
                  <a:pt x="2378758" y="257900"/>
                </a:cubicBezTo>
                <a:lnTo>
                  <a:pt x="370579" y="257780"/>
                </a:lnTo>
                <a:cubicBezTo>
                  <a:pt x="15974" y="226193"/>
                  <a:pt x="3238" y="-12987"/>
                  <a:pt x="0" y="1758"/>
                </a:cubicBezTo>
                <a:close/>
              </a:path>
            </a:pathLst>
          </a:custGeom>
          <a:solidFill>
            <a:srgbClr val="BF300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4" name="Group 153"/>
          <p:cNvGrpSpPr/>
          <p:nvPr userDrawn="1"/>
        </p:nvGrpSpPr>
        <p:grpSpPr>
          <a:xfrm>
            <a:off x="7013476" y="4115723"/>
            <a:ext cx="1915027" cy="1923571"/>
            <a:chOff x="-1143000" y="1828800"/>
            <a:chExt cx="518410" cy="520723"/>
          </a:xfrm>
        </p:grpSpPr>
        <p:sp>
          <p:nvSpPr>
            <p:cNvPr id="155" name="Freeform 143"/>
            <p:cNvSpPr>
              <a:spLocks noChangeAspect="1"/>
            </p:cNvSpPr>
            <p:nvPr/>
          </p:nvSpPr>
          <p:spPr bwMode="black">
            <a:xfrm>
              <a:off x="-996018" y="1828800"/>
              <a:ext cx="174790" cy="95400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144"/>
            <p:cNvSpPr>
              <a:spLocks noChangeAspect="1"/>
            </p:cNvSpPr>
            <p:nvPr/>
          </p:nvSpPr>
          <p:spPr bwMode="black">
            <a:xfrm>
              <a:off x="-894720" y="1880475"/>
              <a:ext cx="170817" cy="97387"/>
            </a:xfrm>
            <a:custGeom>
              <a:avLst/>
              <a:gdLst/>
              <a:ahLst/>
              <a:cxnLst>
                <a:cxn ang="0">
                  <a:pos x="54" y="84"/>
                </a:cxn>
                <a:cxn ang="0">
                  <a:pos x="144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4" y="84"/>
                </a:cxn>
              </a:cxnLst>
              <a:rect l="0" t="0" r="r" b="b"/>
              <a:pathLst>
                <a:path w="144" h="84">
                  <a:moveTo>
                    <a:pt x="54" y="84"/>
                  </a:moveTo>
                  <a:lnTo>
                    <a:pt x="144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4" y="84"/>
                  </a:ln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145"/>
            <p:cNvSpPr>
              <a:spLocks noChangeAspect="1"/>
            </p:cNvSpPr>
            <p:nvPr/>
          </p:nvSpPr>
          <p:spPr bwMode="black">
            <a:xfrm>
              <a:off x="-799380" y="1930161"/>
              <a:ext cx="174790" cy="99375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Freeform 146"/>
            <p:cNvSpPr>
              <a:spLocks noChangeAspect="1"/>
            </p:cNvSpPr>
            <p:nvPr/>
          </p:nvSpPr>
          <p:spPr bwMode="black">
            <a:xfrm>
              <a:off x="-946363" y="2019599"/>
              <a:ext cx="174790" cy="99375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4"/>
                  </a:ln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Freeform 147"/>
            <p:cNvSpPr>
              <a:spLocks noChangeAspect="1"/>
            </p:cNvSpPr>
            <p:nvPr/>
          </p:nvSpPr>
          <p:spPr bwMode="black">
            <a:xfrm>
              <a:off x="-847050" y="2073261"/>
              <a:ext cx="172803" cy="95400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Freeform 148"/>
            <p:cNvSpPr>
              <a:spLocks noChangeAspect="1"/>
            </p:cNvSpPr>
            <p:nvPr/>
          </p:nvSpPr>
          <p:spPr bwMode="black">
            <a:xfrm>
              <a:off x="-1091357" y="2107048"/>
              <a:ext cx="170817" cy="101361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6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6"/>
                  </a:lnTo>
                  <a:lnTo>
                    <a:pt x="56" y="84"/>
                  </a:ln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Freeform 149"/>
            <p:cNvSpPr>
              <a:spLocks noChangeAspect="1"/>
            </p:cNvSpPr>
            <p:nvPr/>
          </p:nvSpPr>
          <p:spPr bwMode="black">
            <a:xfrm>
              <a:off x="-996018" y="2158723"/>
              <a:ext cx="174790" cy="99375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Freeform 150"/>
            <p:cNvSpPr>
              <a:spLocks noChangeAspect="1"/>
            </p:cNvSpPr>
            <p:nvPr/>
          </p:nvSpPr>
          <p:spPr bwMode="black">
            <a:xfrm>
              <a:off x="-1143000" y="2250148"/>
              <a:ext cx="174790" cy="99375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4"/>
                  </a:ln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047" name="Rectangle 183"/>
          <p:cNvSpPr>
            <a:spLocks noGrp="1" noChangeArrowheads="1"/>
          </p:cNvSpPr>
          <p:nvPr>
            <p:ph type="subTitle" idx="1" hasCustomPrompt="1"/>
          </p:nvPr>
        </p:nvSpPr>
        <p:spPr bwMode="blackWhite">
          <a:xfrm>
            <a:off x="3044100" y="3314701"/>
            <a:ext cx="5884403" cy="533400"/>
          </a:xfrm>
          <a:prstGeom prst="rect">
            <a:avLst/>
          </a:prstGeom>
          <a:ln w="25400" algn="ctr"/>
        </p:spPr>
        <p:txBody>
          <a:bodyPr tIns="0" bIns="91440" anchor="t">
            <a:noAutofit/>
          </a:bodyPr>
          <a:lstStyle>
            <a:lvl1pPr marL="0" indent="0" algn="l" rtl="0" fontAlgn="base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lrTx/>
              <a:buFont typeface="Arial" charset="0"/>
              <a:buNone/>
              <a:defRPr lang="en-US" sz="2700" b="0" kern="1200" dirty="0"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50000">
                      <a:schemeClr val="bg1"/>
                    </a:gs>
                    <a:gs pos="100000">
                      <a:schemeClr val="bg1"/>
                    </a:gs>
                  </a:gsLst>
                  <a:lin ang="18900000" scaled="1"/>
                  <a:tileRect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Subhead here</a:t>
            </a:r>
          </a:p>
        </p:txBody>
      </p:sp>
      <p:sp>
        <p:nvSpPr>
          <p:cNvPr id="37046" name="Rectangle 182"/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3044100" y="2609849"/>
            <a:ext cx="5884403" cy="666751"/>
          </a:xfrm>
          <a:ln w="25400"/>
        </p:spPr>
        <p:txBody>
          <a:bodyPr tIns="91440" bIns="91440" anchor="b"/>
          <a:lstStyle>
            <a:lvl1pPr algn="l">
              <a:spcBef>
                <a:spcPct val="25000"/>
              </a:spcBef>
              <a:defRPr sz="3200" b="1"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50000">
                      <a:schemeClr val="bg1"/>
                    </a:gs>
                    <a:gs pos="100000">
                      <a:schemeClr val="bg1"/>
                    </a:gs>
                  </a:gsLst>
                  <a:lin ang="18900000" scaled="1"/>
                  <a:tileRect/>
                </a:gradFill>
                <a:effectLst>
                  <a:glow rad="50800">
                    <a:schemeClr val="tx1">
                      <a:lumMod val="85000"/>
                      <a:lumOff val="15000"/>
                      <a:alpha val="26000"/>
                    </a:schemeClr>
                  </a:glow>
                  <a:outerShdw blurRad="50800" dist="50800" dir="5400000" sx="72000" sy="72000" algn="ctr" rotWithShape="0">
                    <a:srgbClr val="000000">
                      <a:alpha val="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08494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1102549" y="452163"/>
            <a:ext cx="7747265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1102549" y="1238250"/>
            <a:ext cx="7746110" cy="46672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 flipV="1">
            <a:off x="0" y="0"/>
            <a:ext cx="9144000" cy="16383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9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66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1102549" y="452163"/>
            <a:ext cx="7747265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Title Goes Here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33159" y="6272566"/>
            <a:ext cx="1771650" cy="381114"/>
            <a:chOff x="633159" y="6301141"/>
            <a:chExt cx="1771650" cy="381114"/>
          </a:xfrm>
        </p:grpSpPr>
        <p:sp>
          <p:nvSpPr>
            <p:cNvPr id="43" name="Text Box 129"/>
            <p:cNvSpPr txBox="1">
              <a:spLocks noChangeAspect="1" noChangeArrowheads="1"/>
            </p:cNvSpPr>
            <p:nvPr/>
          </p:nvSpPr>
          <p:spPr bwMode="black">
            <a:xfrm>
              <a:off x="2094626" y="6487368"/>
              <a:ext cx="310183" cy="151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400" b="1"/>
                <a:t>TM</a:t>
              </a:r>
            </a:p>
          </p:txBody>
        </p:sp>
        <p:sp>
          <p:nvSpPr>
            <p:cNvPr id="57" name="Freeform 143"/>
            <p:cNvSpPr>
              <a:spLocks noChangeAspect="1"/>
            </p:cNvSpPr>
            <p:nvPr/>
          </p:nvSpPr>
          <p:spPr bwMode="black">
            <a:xfrm>
              <a:off x="739920" y="6301141"/>
              <a:ext cx="126959" cy="69294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rgbClr val="FF4F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144"/>
            <p:cNvSpPr>
              <a:spLocks noChangeAspect="1"/>
            </p:cNvSpPr>
            <p:nvPr/>
          </p:nvSpPr>
          <p:spPr bwMode="black">
            <a:xfrm>
              <a:off x="813498" y="6338675"/>
              <a:ext cx="124073" cy="70737"/>
            </a:xfrm>
            <a:custGeom>
              <a:avLst/>
              <a:gdLst/>
              <a:ahLst/>
              <a:cxnLst>
                <a:cxn ang="0">
                  <a:pos x="54" y="84"/>
                </a:cxn>
                <a:cxn ang="0">
                  <a:pos x="144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4" y="84"/>
                </a:cxn>
              </a:cxnLst>
              <a:rect l="0" t="0" r="r" b="b"/>
              <a:pathLst>
                <a:path w="144" h="84">
                  <a:moveTo>
                    <a:pt x="54" y="84"/>
                  </a:moveTo>
                  <a:lnTo>
                    <a:pt x="144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4" y="84"/>
                  </a:lnTo>
                  <a:close/>
                </a:path>
              </a:pathLst>
            </a:custGeom>
            <a:solidFill>
              <a:srgbClr val="FED95E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145"/>
            <p:cNvSpPr>
              <a:spLocks noChangeAspect="1"/>
            </p:cNvSpPr>
            <p:nvPr/>
          </p:nvSpPr>
          <p:spPr bwMode="black">
            <a:xfrm>
              <a:off x="882748" y="6374765"/>
              <a:ext cx="126959" cy="72181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rgbClr val="FF4F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146"/>
            <p:cNvSpPr>
              <a:spLocks noChangeAspect="1"/>
            </p:cNvSpPr>
            <p:nvPr/>
          </p:nvSpPr>
          <p:spPr bwMode="black">
            <a:xfrm>
              <a:off x="775987" y="6439728"/>
              <a:ext cx="126959" cy="72181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4"/>
                  </a:lnTo>
                  <a:close/>
                </a:path>
              </a:pathLst>
            </a:custGeom>
            <a:solidFill>
              <a:srgbClr val="FED95E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147"/>
            <p:cNvSpPr>
              <a:spLocks noChangeAspect="1"/>
            </p:cNvSpPr>
            <p:nvPr/>
          </p:nvSpPr>
          <p:spPr bwMode="black">
            <a:xfrm>
              <a:off x="848123" y="6478706"/>
              <a:ext cx="125516" cy="69294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rgbClr val="FF4F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148"/>
            <p:cNvSpPr>
              <a:spLocks noChangeAspect="1"/>
            </p:cNvSpPr>
            <p:nvPr/>
          </p:nvSpPr>
          <p:spPr bwMode="black">
            <a:xfrm>
              <a:off x="670670" y="6503247"/>
              <a:ext cx="124073" cy="73624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6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6"/>
                  </a:lnTo>
                  <a:lnTo>
                    <a:pt x="56" y="84"/>
                  </a:lnTo>
                  <a:close/>
                </a:path>
              </a:pathLst>
            </a:custGeom>
            <a:solidFill>
              <a:srgbClr val="FF4F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149"/>
            <p:cNvSpPr>
              <a:spLocks noChangeAspect="1"/>
            </p:cNvSpPr>
            <p:nvPr/>
          </p:nvSpPr>
          <p:spPr bwMode="black">
            <a:xfrm>
              <a:off x="739920" y="6540781"/>
              <a:ext cx="126959" cy="72181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rgbClr val="FED95E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150"/>
            <p:cNvSpPr>
              <a:spLocks noChangeAspect="1"/>
            </p:cNvSpPr>
            <p:nvPr/>
          </p:nvSpPr>
          <p:spPr bwMode="black">
            <a:xfrm>
              <a:off x="633159" y="6607188"/>
              <a:ext cx="126959" cy="72181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4"/>
                  </a:lnTo>
                  <a:close/>
                </a:path>
              </a:pathLst>
            </a:custGeom>
            <a:solidFill>
              <a:srgbClr val="FF4F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151"/>
            <p:cNvSpPr>
              <a:spLocks noChangeAspect="1"/>
            </p:cNvSpPr>
            <p:nvPr/>
          </p:nvSpPr>
          <p:spPr bwMode="black">
            <a:xfrm>
              <a:off x="1009707" y="6488811"/>
              <a:ext cx="102433" cy="190557"/>
            </a:xfrm>
            <a:custGeom>
              <a:avLst/>
              <a:gdLst/>
              <a:ahLst/>
              <a:cxnLst>
                <a:cxn ang="0">
                  <a:pos x="12" y="45"/>
                </a:cxn>
                <a:cxn ang="0">
                  <a:pos x="0" y="45"/>
                </a:cxn>
                <a:cxn ang="0">
                  <a:pos x="3" y="30"/>
                </a:cxn>
                <a:cxn ang="0">
                  <a:pos x="15" y="30"/>
                </a:cxn>
                <a:cxn ang="0">
                  <a:pos x="17" y="22"/>
                </a:cxn>
                <a:cxn ang="0">
                  <a:pos x="44" y="0"/>
                </a:cxn>
                <a:cxn ang="0">
                  <a:pos x="59" y="1"/>
                </a:cxn>
                <a:cxn ang="0">
                  <a:pos x="56" y="19"/>
                </a:cxn>
                <a:cxn ang="0">
                  <a:pos x="49" y="19"/>
                </a:cxn>
                <a:cxn ang="0">
                  <a:pos x="40" y="25"/>
                </a:cxn>
                <a:cxn ang="0">
                  <a:pos x="39" y="30"/>
                </a:cxn>
                <a:cxn ang="0">
                  <a:pos x="54" y="30"/>
                </a:cxn>
                <a:cxn ang="0">
                  <a:pos x="51" y="45"/>
                </a:cxn>
                <a:cxn ang="0">
                  <a:pos x="36" y="45"/>
                </a:cxn>
                <a:cxn ang="0">
                  <a:pos x="23" y="110"/>
                </a:cxn>
                <a:cxn ang="0">
                  <a:pos x="0" y="110"/>
                </a:cxn>
                <a:cxn ang="0">
                  <a:pos x="12" y="45"/>
                </a:cxn>
              </a:cxnLst>
              <a:rect l="0" t="0" r="r" b="b"/>
              <a:pathLst>
                <a:path w="59" h="110">
                  <a:moveTo>
                    <a:pt x="12" y="45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8" y="13"/>
                    <a:pt x="24" y="0"/>
                    <a:pt x="44" y="0"/>
                  </a:cubicBezTo>
                  <a:cubicBezTo>
                    <a:pt x="49" y="0"/>
                    <a:pt x="57" y="0"/>
                    <a:pt x="59" y="1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45" y="19"/>
                    <a:pt x="41" y="20"/>
                    <a:pt x="40" y="25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23" y="110"/>
                    <a:pt x="23" y="110"/>
                    <a:pt x="23" y="110"/>
                  </a:cubicBezTo>
                  <a:cubicBezTo>
                    <a:pt x="0" y="110"/>
                    <a:pt x="0" y="110"/>
                    <a:pt x="0" y="110"/>
                  </a:cubicBezTo>
                  <a:lnTo>
                    <a:pt x="12" y="45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152"/>
            <p:cNvSpPr>
              <a:spLocks noChangeAspect="1"/>
            </p:cNvSpPr>
            <p:nvPr/>
          </p:nvSpPr>
          <p:spPr bwMode="black">
            <a:xfrm>
              <a:off x="1094827" y="6536450"/>
              <a:ext cx="108203" cy="14291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39" y="0"/>
                </a:cxn>
                <a:cxn ang="0">
                  <a:pos x="38" y="9"/>
                </a:cxn>
                <a:cxn ang="0">
                  <a:pos x="62" y="0"/>
                </a:cxn>
                <a:cxn ang="0">
                  <a:pos x="58" y="21"/>
                </a:cxn>
                <a:cxn ang="0">
                  <a:pos x="55" y="21"/>
                </a:cxn>
                <a:cxn ang="0">
                  <a:pos x="33" y="35"/>
                </a:cxn>
                <a:cxn ang="0">
                  <a:pos x="24" y="82"/>
                </a:cxn>
                <a:cxn ang="0">
                  <a:pos x="0" y="82"/>
                </a:cxn>
                <a:cxn ang="0">
                  <a:pos x="16" y="0"/>
                </a:cxn>
              </a:cxnLst>
              <a:rect l="0" t="0" r="r" b="b"/>
              <a:pathLst>
                <a:path w="62" h="82">
                  <a:moveTo>
                    <a:pt x="16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44" y="4"/>
                    <a:pt x="53" y="1"/>
                    <a:pt x="62" y="0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41" y="23"/>
                    <a:pt x="35" y="26"/>
                    <a:pt x="33" y="35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0" y="82"/>
                    <a:pt x="0" y="82"/>
                    <a:pt x="0" y="82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153"/>
            <p:cNvSpPr>
              <a:spLocks noChangeAspect="1" noEditPoints="1"/>
            </p:cNvSpPr>
            <p:nvPr/>
          </p:nvSpPr>
          <p:spPr bwMode="black">
            <a:xfrm>
              <a:off x="1780115" y="6533563"/>
              <a:ext cx="150042" cy="148692"/>
            </a:xfrm>
            <a:custGeom>
              <a:avLst/>
              <a:gdLst/>
              <a:ahLst/>
              <a:cxnLst>
                <a:cxn ang="0">
                  <a:pos x="76" y="67"/>
                </a:cxn>
                <a:cxn ang="0">
                  <a:pos x="75" y="84"/>
                </a:cxn>
                <a:cxn ang="0">
                  <a:pos x="53" y="84"/>
                </a:cxn>
                <a:cxn ang="0">
                  <a:pos x="53" y="75"/>
                </a:cxn>
                <a:cxn ang="0">
                  <a:pos x="52" y="75"/>
                </a:cxn>
                <a:cxn ang="0">
                  <a:pos x="26" y="86"/>
                </a:cxn>
                <a:cxn ang="0">
                  <a:pos x="3" y="62"/>
                </a:cxn>
                <a:cxn ang="0">
                  <a:pos x="51" y="32"/>
                </a:cxn>
                <a:cxn ang="0">
                  <a:pos x="60" y="30"/>
                </a:cxn>
                <a:cxn ang="0">
                  <a:pos x="61" y="24"/>
                </a:cxn>
                <a:cxn ang="0">
                  <a:pos x="51" y="15"/>
                </a:cxn>
                <a:cxn ang="0">
                  <a:pos x="37" y="26"/>
                </a:cxn>
                <a:cxn ang="0">
                  <a:pos x="14" y="26"/>
                </a:cxn>
                <a:cxn ang="0">
                  <a:pos x="52" y="0"/>
                </a:cxn>
                <a:cxn ang="0">
                  <a:pos x="84" y="24"/>
                </a:cxn>
                <a:cxn ang="0">
                  <a:pos x="76" y="67"/>
                </a:cxn>
                <a:cxn ang="0">
                  <a:pos x="57" y="44"/>
                </a:cxn>
                <a:cxn ang="0">
                  <a:pos x="40" y="49"/>
                </a:cxn>
                <a:cxn ang="0">
                  <a:pos x="27" y="59"/>
                </a:cxn>
                <a:cxn ang="0">
                  <a:pos x="36" y="68"/>
                </a:cxn>
                <a:cxn ang="0">
                  <a:pos x="56" y="50"/>
                </a:cxn>
                <a:cxn ang="0">
                  <a:pos x="57" y="44"/>
                </a:cxn>
              </a:cxnLst>
              <a:rect l="0" t="0" r="r" b="b"/>
              <a:pathLst>
                <a:path w="87" h="86">
                  <a:moveTo>
                    <a:pt x="76" y="67"/>
                  </a:moveTo>
                  <a:cubicBezTo>
                    <a:pt x="75" y="72"/>
                    <a:pt x="74" y="79"/>
                    <a:pt x="75" y="84"/>
                  </a:cubicBezTo>
                  <a:cubicBezTo>
                    <a:pt x="53" y="84"/>
                    <a:pt x="53" y="84"/>
                    <a:pt x="53" y="84"/>
                  </a:cubicBezTo>
                  <a:cubicBezTo>
                    <a:pt x="52" y="81"/>
                    <a:pt x="52" y="78"/>
                    <a:pt x="53" y="75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47" y="82"/>
                    <a:pt x="34" y="86"/>
                    <a:pt x="26" y="86"/>
                  </a:cubicBezTo>
                  <a:cubicBezTo>
                    <a:pt x="10" y="86"/>
                    <a:pt x="0" y="77"/>
                    <a:pt x="3" y="62"/>
                  </a:cubicBezTo>
                  <a:cubicBezTo>
                    <a:pt x="7" y="42"/>
                    <a:pt x="24" y="35"/>
                    <a:pt x="51" y="32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2" y="17"/>
                    <a:pt x="58" y="15"/>
                    <a:pt x="51" y="15"/>
                  </a:cubicBezTo>
                  <a:cubicBezTo>
                    <a:pt x="44" y="15"/>
                    <a:pt x="40" y="18"/>
                    <a:pt x="37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9" y="2"/>
                    <a:pt x="41" y="0"/>
                    <a:pt x="52" y="0"/>
                  </a:cubicBezTo>
                  <a:cubicBezTo>
                    <a:pt x="75" y="0"/>
                    <a:pt x="87" y="5"/>
                    <a:pt x="84" y="24"/>
                  </a:cubicBezTo>
                  <a:lnTo>
                    <a:pt x="76" y="67"/>
                  </a:lnTo>
                  <a:close/>
                  <a:moveTo>
                    <a:pt x="57" y="44"/>
                  </a:moveTo>
                  <a:cubicBezTo>
                    <a:pt x="40" y="49"/>
                    <a:pt x="40" y="49"/>
                    <a:pt x="40" y="49"/>
                  </a:cubicBezTo>
                  <a:cubicBezTo>
                    <a:pt x="34" y="50"/>
                    <a:pt x="28" y="53"/>
                    <a:pt x="27" y="59"/>
                  </a:cubicBezTo>
                  <a:cubicBezTo>
                    <a:pt x="25" y="66"/>
                    <a:pt x="30" y="68"/>
                    <a:pt x="36" y="68"/>
                  </a:cubicBezTo>
                  <a:cubicBezTo>
                    <a:pt x="45" y="68"/>
                    <a:pt x="54" y="62"/>
                    <a:pt x="56" y="50"/>
                  </a:cubicBezTo>
                  <a:lnTo>
                    <a:pt x="57" y="44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154"/>
            <p:cNvSpPr>
              <a:spLocks noChangeAspect="1"/>
            </p:cNvSpPr>
            <p:nvPr/>
          </p:nvSpPr>
          <p:spPr bwMode="black">
            <a:xfrm>
              <a:off x="1934485" y="6490255"/>
              <a:ext cx="77906" cy="189114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42" y="0"/>
                </a:cxn>
                <a:cxn ang="0">
                  <a:pos x="90" y="0"/>
                </a:cxn>
                <a:cxn ang="0">
                  <a:pos x="48" y="218"/>
                </a:cxn>
                <a:cxn ang="0">
                  <a:pos x="0" y="218"/>
                </a:cxn>
              </a:cxnLst>
              <a:rect l="0" t="0" r="r" b="b"/>
              <a:pathLst>
                <a:path w="90" h="218">
                  <a:moveTo>
                    <a:pt x="0" y="218"/>
                  </a:moveTo>
                  <a:lnTo>
                    <a:pt x="42" y="0"/>
                  </a:lnTo>
                  <a:lnTo>
                    <a:pt x="90" y="0"/>
                  </a:lnTo>
                  <a:lnTo>
                    <a:pt x="48" y="218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155"/>
            <p:cNvSpPr>
              <a:spLocks noChangeAspect="1" noEditPoints="1"/>
            </p:cNvSpPr>
            <p:nvPr/>
          </p:nvSpPr>
          <p:spPr bwMode="black">
            <a:xfrm>
              <a:off x="1190046" y="6533563"/>
              <a:ext cx="154370" cy="148692"/>
            </a:xfrm>
            <a:custGeom>
              <a:avLst/>
              <a:gdLst/>
              <a:ahLst/>
              <a:cxnLst>
                <a:cxn ang="0">
                  <a:pos x="42" y="68"/>
                </a:cxn>
                <a:cxn ang="0">
                  <a:pos x="28" y="48"/>
                </a:cxn>
                <a:cxn ang="0">
                  <a:pos x="84" y="48"/>
                </a:cxn>
                <a:cxn ang="0">
                  <a:pos x="53" y="0"/>
                </a:cxn>
                <a:cxn ang="0">
                  <a:pos x="4" y="45"/>
                </a:cxn>
                <a:cxn ang="0">
                  <a:pos x="37" y="86"/>
                </a:cxn>
                <a:cxn ang="0">
                  <a:pos x="80" y="63"/>
                </a:cxn>
                <a:cxn ang="0">
                  <a:pos x="64" y="55"/>
                </a:cxn>
                <a:cxn ang="0">
                  <a:pos x="42" y="68"/>
                </a:cxn>
                <a:cxn ang="0">
                  <a:pos x="50" y="18"/>
                </a:cxn>
                <a:cxn ang="0">
                  <a:pos x="63" y="33"/>
                </a:cxn>
                <a:cxn ang="0">
                  <a:pos x="30" y="33"/>
                </a:cxn>
                <a:cxn ang="0">
                  <a:pos x="50" y="18"/>
                </a:cxn>
              </a:cxnLst>
              <a:rect l="0" t="0" r="r" b="b"/>
              <a:pathLst>
                <a:path w="89" h="86">
                  <a:moveTo>
                    <a:pt x="42" y="68"/>
                  </a:moveTo>
                  <a:cubicBezTo>
                    <a:pt x="34" y="68"/>
                    <a:pt x="25" y="63"/>
                    <a:pt x="28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9" y="23"/>
                    <a:pt x="83" y="0"/>
                    <a:pt x="53" y="0"/>
                  </a:cubicBezTo>
                  <a:cubicBezTo>
                    <a:pt x="28" y="0"/>
                    <a:pt x="10" y="17"/>
                    <a:pt x="4" y="45"/>
                  </a:cubicBezTo>
                  <a:cubicBezTo>
                    <a:pt x="0" y="68"/>
                    <a:pt x="11" y="86"/>
                    <a:pt x="37" y="86"/>
                  </a:cubicBezTo>
                  <a:cubicBezTo>
                    <a:pt x="55" y="86"/>
                    <a:pt x="69" y="79"/>
                    <a:pt x="80" y="63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55" y="64"/>
                    <a:pt x="50" y="68"/>
                    <a:pt x="42" y="68"/>
                  </a:cubicBezTo>
                  <a:close/>
                  <a:moveTo>
                    <a:pt x="50" y="18"/>
                  </a:moveTo>
                  <a:cubicBezTo>
                    <a:pt x="56" y="18"/>
                    <a:pt x="64" y="21"/>
                    <a:pt x="63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4" y="22"/>
                    <a:pt x="43" y="18"/>
                    <a:pt x="50" y="1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156"/>
            <p:cNvSpPr>
              <a:spLocks noChangeAspect="1" noEditPoints="1"/>
            </p:cNvSpPr>
            <p:nvPr/>
          </p:nvSpPr>
          <p:spPr bwMode="black">
            <a:xfrm>
              <a:off x="1344416" y="6533563"/>
              <a:ext cx="154370" cy="148692"/>
            </a:xfrm>
            <a:custGeom>
              <a:avLst/>
              <a:gdLst/>
              <a:ahLst/>
              <a:cxnLst>
                <a:cxn ang="0">
                  <a:pos x="42" y="68"/>
                </a:cxn>
                <a:cxn ang="0">
                  <a:pos x="28" y="48"/>
                </a:cxn>
                <a:cxn ang="0">
                  <a:pos x="84" y="48"/>
                </a:cxn>
                <a:cxn ang="0">
                  <a:pos x="53" y="0"/>
                </a:cxn>
                <a:cxn ang="0">
                  <a:pos x="5" y="45"/>
                </a:cxn>
                <a:cxn ang="0">
                  <a:pos x="37" y="86"/>
                </a:cxn>
                <a:cxn ang="0">
                  <a:pos x="81" y="63"/>
                </a:cxn>
                <a:cxn ang="0">
                  <a:pos x="64" y="55"/>
                </a:cxn>
                <a:cxn ang="0">
                  <a:pos x="42" y="68"/>
                </a:cxn>
                <a:cxn ang="0">
                  <a:pos x="50" y="18"/>
                </a:cxn>
                <a:cxn ang="0">
                  <a:pos x="63" y="33"/>
                </a:cxn>
                <a:cxn ang="0">
                  <a:pos x="31" y="33"/>
                </a:cxn>
                <a:cxn ang="0">
                  <a:pos x="50" y="18"/>
                </a:cxn>
              </a:cxnLst>
              <a:rect l="0" t="0" r="r" b="b"/>
              <a:pathLst>
                <a:path w="89" h="86">
                  <a:moveTo>
                    <a:pt x="42" y="68"/>
                  </a:moveTo>
                  <a:cubicBezTo>
                    <a:pt x="34" y="68"/>
                    <a:pt x="25" y="63"/>
                    <a:pt x="28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9" y="23"/>
                    <a:pt x="83" y="0"/>
                    <a:pt x="53" y="0"/>
                  </a:cubicBezTo>
                  <a:cubicBezTo>
                    <a:pt x="29" y="0"/>
                    <a:pt x="10" y="17"/>
                    <a:pt x="5" y="45"/>
                  </a:cubicBezTo>
                  <a:cubicBezTo>
                    <a:pt x="0" y="68"/>
                    <a:pt x="12" y="86"/>
                    <a:pt x="37" y="86"/>
                  </a:cubicBezTo>
                  <a:cubicBezTo>
                    <a:pt x="55" y="86"/>
                    <a:pt x="69" y="79"/>
                    <a:pt x="81" y="63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55" y="64"/>
                    <a:pt x="50" y="68"/>
                    <a:pt x="42" y="68"/>
                  </a:cubicBezTo>
                  <a:close/>
                  <a:moveTo>
                    <a:pt x="50" y="18"/>
                  </a:moveTo>
                  <a:cubicBezTo>
                    <a:pt x="57" y="18"/>
                    <a:pt x="65" y="21"/>
                    <a:pt x="63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4" y="22"/>
                    <a:pt x="43" y="18"/>
                    <a:pt x="50" y="1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157"/>
            <p:cNvSpPr>
              <a:spLocks noChangeAspect="1" noEditPoints="1"/>
            </p:cNvSpPr>
            <p:nvPr/>
          </p:nvSpPr>
          <p:spPr bwMode="black">
            <a:xfrm>
              <a:off x="2000850" y="6533563"/>
              <a:ext cx="152927" cy="148692"/>
            </a:xfrm>
            <a:custGeom>
              <a:avLst/>
              <a:gdLst/>
              <a:ahLst/>
              <a:cxnLst>
                <a:cxn ang="0">
                  <a:pos x="41" y="68"/>
                </a:cxn>
                <a:cxn ang="0">
                  <a:pos x="28" y="48"/>
                </a:cxn>
                <a:cxn ang="0">
                  <a:pos x="84" y="48"/>
                </a:cxn>
                <a:cxn ang="0">
                  <a:pos x="53" y="0"/>
                </a:cxn>
                <a:cxn ang="0">
                  <a:pos x="4" y="45"/>
                </a:cxn>
                <a:cxn ang="0">
                  <a:pos x="36" y="86"/>
                </a:cxn>
                <a:cxn ang="0">
                  <a:pos x="80" y="63"/>
                </a:cxn>
                <a:cxn ang="0">
                  <a:pos x="63" y="55"/>
                </a:cxn>
                <a:cxn ang="0">
                  <a:pos x="41" y="68"/>
                </a:cxn>
                <a:cxn ang="0">
                  <a:pos x="49" y="18"/>
                </a:cxn>
                <a:cxn ang="0">
                  <a:pos x="63" y="33"/>
                </a:cxn>
                <a:cxn ang="0">
                  <a:pos x="30" y="33"/>
                </a:cxn>
                <a:cxn ang="0">
                  <a:pos x="49" y="18"/>
                </a:cxn>
              </a:cxnLst>
              <a:rect l="0" t="0" r="r" b="b"/>
              <a:pathLst>
                <a:path w="88" h="86">
                  <a:moveTo>
                    <a:pt x="41" y="68"/>
                  </a:moveTo>
                  <a:cubicBezTo>
                    <a:pt x="34" y="68"/>
                    <a:pt x="25" y="63"/>
                    <a:pt x="28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8" y="23"/>
                    <a:pt x="83" y="0"/>
                    <a:pt x="53" y="0"/>
                  </a:cubicBezTo>
                  <a:cubicBezTo>
                    <a:pt x="28" y="0"/>
                    <a:pt x="10" y="17"/>
                    <a:pt x="4" y="45"/>
                  </a:cubicBezTo>
                  <a:cubicBezTo>
                    <a:pt x="0" y="68"/>
                    <a:pt x="11" y="86"/>
                    <a:pt x="36" y="86"/>
                  </a:cubicBezTo>
                  <a:cubicBezTo>
                    <a:pt x="55" y="86"/>
                    <a:pt x="69" y="79"/>
                    <a:pt x="80" y="63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55" y="64"/>
                    <a:pt x="50" y="68"/>
                    <a:pt x="41" y="68"/>
                  </a:cubicBezTo>
                  <a:close/>
                  <a:moveTo>
                    <a:pt x="49" y="18"/>
                  </a:moveTo>
                  <a:cubicBezTo>
                    <a:pt x="56" y="18"/>
                    <a:pt x="64" y="21"/>
                    <a:pt x="63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3" y="22"/>
                    <a:pt x="42" y="18"/>
                    <a:pt x="49" y="1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158"/>
            <p:cNvSpPr>
              <a:spLocks noChangeAspect="1"/>
            </p:cNvSpPr>
            <p:nvPr/>
          </p:nvSpPr>
          <p:spPr bwMode="black">
            <a:xfrm>
              <a:off x="1635844" y="6533563"/>
              <a:ext cx="148599" cy="148692"/>
            </a:xfrm>
            <a:custGeom>
              <a:avLst/>
              <a:gdLst/>
              <a:ahLst/>
              <a:cxnLst>
                <a:cxn ang="0">
                  <a:pos x="63" y="56"/>
                </a:cxn>
                <a:cxn ang="0">
                  <a:pos x="44" y="67"/>
                </a:cxn>
                <a:cxn ang="0">
                  <a:pos x="30" y="43"/>
                </a:cxn>
                <a:cxn ang="0">
                  <a:pos x="53" y="19"/>
                </a:cxn>
                <a:cxn ang="0">
                  <a:pos x="67" y="31"/>
                </a:cxn>
                <a:cxn ang="0">
                  <a:pos x="86" y="19"/>
                </a:cxn>
                <a:cxn ang="0">
                  <a:pos x="54" y="0"/>
                </a:cxn>
                <a:cxn ang="0">
                  <a:pos x="5" y="43"/>
                </a:cxn>
                <a:cxn ang="0">
                  <a:pos x="38" y="86"/>
                </a:cxn>
                <a:cxn ang="0">
                  <a:pos x="79" y="64"/>
                </a:cxn>
                <a:cxn ang="0">
                  <a:pos x="63" y="56"/>
                </a:cxn>
              </a:cxnLst>
              <a:rect l="0" t="0" r="r" b="b"/>
              <a:pathLst>
                <a:path w="86" h="86">
                  <a:moveTo>
                    <a:pt x="63" y="56"/>
                  </a:moveTo>
                  <a:cubicBezTo>
                    <a:pt x="57" y="65"/>
                    <a:pt x="51" y="67"/>
                    <a:pt x="44" y="67"/>
                  </a:cubicBezTo>
                  <a:cubicBezTo>
                    <a:pt x="31" y="67"/>
                    <a:pt x="27" y="57"/>
                    <a:pt x="30" y="43"/>
                  </a:cubicBezTo>
                  <a:cubicBezTo>
                    <a:pt x="33" y="29"/>
                    <a:pt x="40" y="19"/>
                    <a:pt x="53" y="19"/>
                  </a:cubicBezTo>
                  <a:cubicBezTo>
                    <a:pt x="57" y="19"/>
                    <a:pt x="65" y="21"/>
                    <a:pt x="67" y="31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81" y="6"/>
                    <a:pt x="69" y="0"/>
                    <a:pt x="54" y="0"/>
                  </a:cubicBezTo>
                  <a:cubicBezTo>
                    <a:pt x="31" y="0"/>
                    <a:pt x="10" y="16"/>
                    <a:pt x="5" y="43"/>
                  </a:cubicBezTo>
                  <a:cubicBezTo>
                    <a:pt x="0" y="70"/>
                    <a:pt x="14" y="86"/>
                    <a:pt x="38" y="86"/>
                  </a:cubicBezTo>
                  <a:cubicBezTo>
                    <a:pt x="54" y="86"/>
                    <a:pt x="69" y="77"/>
                    <a:pt x="79" y="64"/>
                  </a:cubicBezTo>
                  <a:lnTo>
                    <a:pt x="63" y="56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159"/>
            <p:cNvSpPr>
              <a:spLocks noChangeAspect="1"/>
            </p:cNvSpPr>
            <p:nvPr/>
          </p:nvSpPr>
          <p:spPr bwMode="black">
            <a:xfrm>
              <a:off x="1487244" y="6533563"/>
              <a:ext cx="157256" cy="148692"/>
            </a:xfrm>
            <a:custGeom>
              <a:avLst/>
              <a:gdLst/>
              <a:ahLst/>
              <a:cxnLst>
                <a:cxn ang="0">
                  <a:pos x="38" y="24"/>
                </a:cxn>
                <a:cxn ang="0">
                  <a:pos x="49" y="18"/>
                </a:cxn>
                <a:cxn ang="0">
                  <a:pos x="70" y="26"/>
                </a:cxn>
                <a:cxn ang="0">
                  <a:pos x="90" y="14"/>
                </a:cxn>
                <a:cxn ang="0">
                  <a:pos x="54" y="0"/>
                </a:cxn>
                <a:cxn ang="0">
                  <a:pos x="14" y="29"/>
                </a:cxn>
                <a:cxn ang="0">
                  <a:pos x="56" y="60"/>
                </a:cxn>
                <a:cxn ang="0">
                  <a:pos x="41" y="68"/>
                </a:cxn>
                <a:cxn ang="0">
                  <a:pos x="18" y="57"/>
                </a:cxn>
                <a:cxn ang="0">
                  <a:pos x="0" y="68"/>
                </a:cxn>
                <a:cxn ang="0">
                  <a:pos x="37" y="86"/>
                </a:cxn>
                <a:cxn ang="0">
                  <a:pos x="80" y="57"/>
                </a:cxn>
                <a:cxn ang="0">
                  <a:pos x="38" y="24"/>
                </a:cxn>
              </a:cxnLst>
              <a:rect l="0" t="0" r="r" b="b"/>
              <a:pathLst>
                <a:path w="90" h="86">
                  <a:moveTo>
                    <a:pt x="38" y="24"/>
                  </a:moveTo>
                  <a:cubicBezTo>
                    <a:pt x="39" y="20"/>
                    <a:pt x="43" y="18"/>
                    <a:pt x="49" y="18"/>
                  </a:cubicBezTo>
                  <a:cubicBezTo>
                    <a:pt x="57" y="18"/>
                    <a:pt x="66" y="21"/>
                    <a:pt x="70" y="26"/>
                  </a:cubicBezTo>
                  <a:cubicBezTo>
                    <a:pt x="90" y="14"/>
                    <a:pt x="90" y="14"/>
                    <a:pt x="90" y="14"/>
                  </a:cubicBezTo>
                  <a:cubicBezTo>
                    <a:pt x="79" y="4"/>
                    <a:pt x="66" y="0"/>
                    <a:pt x="54" y="0"/>
                  </a:cubicBezTo>
                  <a:cubicBezTo>
                    <a:pt x="37" y="0"/>
                    <a:pt x="18" y="8"/>
                    <a:pt x="14" y="29"/>
                  </a:cubicBezTo>
                  <a:cubicBezTo>
                    <a:pt x="8" y="58"/>
                    <a:pt x="59" y="47"/>
                    <a:pt x="56" y="60"/>
                  </a:cubicBezTo>
                  <a:cubicBezTo>
                    <a:pt x="55" y="67"/>
                    <a:pt x="45" y="68"/>
                    <a:pt x="41" y="68"/>
                  </a:cubicBezTo>
                  <a:cubicBezTo>
                    <a:pt x="31" y="68"/>
                    <a:pt x="24" y="64"/>
                    <a:pt x="18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9" y="81"/>
                    <a:pt x="20" y="86"/>
                    <a:pt x="37" y="86"/>
                  </a:cubicBezTo>
                  <a:cubicBezTo>
                    <a:pt x="55" y="86"/>
                    <a:pt x="76" y="78"/>
                    <a:pt x="80" y="57"/>
                  </a:cubicBezTo>
                  <a:cubicBezTo>
                    <a:pt x="86" y="26"/>
                    <a:pt x="35" y="38"/>
                    <a:pt x="38" y="24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7" name="Slide Number Placeholder 1"/>
          <p:cNvSpPr txBox="1">
            <a:spLocks/>
          </p:cNvSpPr>
          <p:nvPr/>
        </p:nvSpPr>
        <p:spPr>
          <a:xfrm>
            <a:off x="4680823" y="6314051"/>
            <a:ext cx="3981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9899D5D8-9A89-49C6-87E2-D5B81659BB09}" type="slidenum"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" name="Rounded Rectangle 15"/>
          <p:cNvSpPr/>
          <p:nvPr/>
        </p:nvSpPr>
        <p:spPr>
          <a:xfrm flipH="1">
            <a:off x="-22838" y="-9636"/>
            <a:ext cx="378975" cy="6373098"/>
          </a:xfrm>
          <a:custGeom>
            <a:avLst/>
            <a:gdLst>
              <a:gd name="connsiteX0" fmla="*/ 0 w 2409825"/>
              <a:gd name="connsiteY0" fmla="*/ 401646 h 5886450"/>
              <a:gd name="connsiteX1" fmla="*/ 401646 w 2409825"/>
              <a:gd name="connsiteY1" fmla="*/ 0 h 5886450"/>
              <a:gd name="connsiteX2" fmla="*/ 2008179 w 2409825"/>
              <a:gd name="connsiteY2" fmla="*/ 0 h 5886450"/>
              <a:gd name="connsiteX3" fmla="*/ 2409825 w 2409825"/>
              <a:gd name="connsiteY3" fmla="*/ 401646 h 5886450"/>
              <a:gd name="connsiteX4" fmla="*/ 2409825 w 2409825"/>
              <a:gd name="connsiteY4" fmla="*/ 5484804 h 5886450"/>
              <a:gd name="connsiteX5" fmla="*/ 2008179 w 2409825"/>
              <a:gd name="connsiteY5" fmla="*/ 5886450 h 5886450"/>
              <a:gd name="connsiteX6" fmla="*/ 401646 w 2409825"/>
              <a:gd name="connsiteY6" fmla="*/ 5886450 h 5886450"/>
              <a:gd name="connsiteX7" fmla="*/ 0 w 2409825"/>
              <a:gd name="connsiteY7" fmla="*/ 5484804 h 5886450"/>
              <a:gd name="connsiteX8" fmla="*/ 0 w 2409825"/>
              <a:gd name="connsiteY8" fmla="*/ 401646 h 5886450"/>
              <a:gd name="connsiteX0" fmla="*/ 0 w 2409825"/>
              <a:gd name="connsiteY0" fmla="*/ 544833 h 6029637"/>
              <a:gd name="connsiteX1" fmla="*/ 2008179 w 2409825"/>
              <a:gd name="connsiteY1" fmla="*/ 143187 h 6029637"/>
              <a:gd name="connsiteX2" fmla="*/ 2409825 w 2409825"/>
              <a:gd name="connsiteY2" fmla="*/ 544833 h 6029637"/>
              <a:gd name="connsiteX3" fmla="*/ 2409825 w 2409825"/>
              <a:gd name="connsiteY3" fmla="*/ 5627991 h 6029637"/>
              <a:gd name="connsiteX4" fmla="*/ 2008179 w 2409825"/>
              <a:gd name="connsiteY4" fmla="*/ 6029637 h 6029637"/>
              <a:gd name="connsiteX5" fmla="*/ 401646 w 2409825"/>
              <a:gd name="connsiteY5" fmla="*/ 6029637 h 6029637"/>
              <a:gd name="connsiteX6" fmla="*/ 0 w 2409825"/>
              <a:gd name="connsiteY6" fmla="*/ 5627991 h 6029637"/>
              <a:gd name="connsiteX7" fmla="*/ 0 w 2409825"/>
              <a:gd name="connsiteY7" fmla="*/ 544833 h 6029637"/>
              <a:gd name="connsiteX0" fmla="*/ 0 w 2409825"/>
              <a:gd name="connsiteY0" fmla="*/ 401805 h 6305709"/>
              <a:gd name="connsiteX1" fmla="*/ 2008179 w 2409825"/>
              <a:gd name="connsiteY1" fmla="*/ 419259 h 6305709"/>
              <a:gd name="connsiteX2" fmla="*/ 2409825 w 2409825"/>
              <a:gd name="connsiteY2" fmla="*/ 820905 h 6305709"/>
              <a:gd name="connsiteX3" fmla="*/ 2409825 w 2409825"/>
              <a:gd name="connsiteY3" fmla="*/ 5904063 h 6305709"/>
              <a:gd name="connsiteX4" fmla="*/ 2008179 w 2409825"/>
              <a:gd name="connsiteY4" fmla="*/ 6305709 h 6305709"/>
              <a:gd name="connsiteX5" fmla="*/ 401646 w 2409825"/>
              <a:gd name="connsiteY5" fmla="*/ 6305709 h 6305709"/>
              <a:gd name="connsiteX6" fmla="*/ 0 w 2409825"/>
              <a:gd name="connsiteY6" fmla="*/ 5904063 h 6305709"/>
              <a:gd name="connsiteX7" fmla="*/ 0 w 2409825"/>
              <a:gd name="connsiteY7" fmla="*/ 401805 h 6305709"/>
              <a:gd name="connsiteX0" fmla="*/ 0 w 2409825"/>
              <a:gd name="connsiteY0" fmla="*/ 0 h 5903904"/>
              <a:gd name="connsiteX1" fmla="*/ 2008179 w 2409825"/>
              <a:gd name="connsiteY1" fmla="*/ 17454 h 5903904"/>
              <a:gd name="connsiteX2" fmla="*/ 2409825 w 2409825"/>
              <a:gd name="connsiteY2" fmla="*/ 419100 h 5903904"/>
              <a:gd name="connsiteX3" fmla="*/ 2409825 w 2409825"/>
              <a:gd name="connsiteY3" fmla="*/ 5502258 h 5903904"/>
              <a:gd name="connsiteX4" fmla="*/ 2008179 w 2409825"/>
              <a:gd name="connsiteY4" fmla="*/ 5903904 h 5903904"/>
              <a:gd name="connsiteX5" fmla="*/ 401646 w 2409825"/>
              <a:gd name="connsiteY5" fmla="*/ 5903904 h 5903904"/>
              <a:gd name="connsiteX6" fmla="*/ 0 w 2409825"/>
              <a:gd name="connsiteY6" fmla="*/ 5502258 h 5903904"/>
              <a:gd name="connsiteX7" fmla="*/ 0 w 2409825"/>
              <a:gd name="connsiteY7" fmla="*/ 0 h 5903904"/>
              <a:gd name="connsiteX0" fmla="*/ 0 w 2409825"/>
              <a:gd name="connsiteY0" fmla="*/ 0 h 5903904"/>
              <a:gd name="connsiteX1" fmla="*/ 2008179 w 2409825"/>
              <a:gd name="connsiteY1" fmla="*/ 17454 h 5903904"/>
              <a:gd name="connsiteX2" fmla="*/ 2409825 w 2409825"/>
              <a:gd name="connsiteY2" fmla="*/ 419100 h 5903904"/>
              <a:gd name="connsiteX3" fmla="*/ 2409825 w 2409825"/>
              <a:gd name="connsiteY3" fmla="*/ 5502258 h 5903904"/>
              <a:gd name="connsiteX4" fmla="*/ 2008179 w 2409825"/>
              <a:gd name="connsiteY4" fmla="*/ 5903904 h 5903904"/>
              <a:gd name="connsiteX5" fmla="*/ 401646 w 2409825"/>
              <a:gd name="connsiteY5" fmla="*/ 5903904 h 5903904"/>
              <a:gd name="connsiteX6" fmla="*/ 0 w 2409825"/>
              <a:gd name="connsiteY6" fmla="*/ 5502258 h 5903904"/>
              <a:gd name="connsiteX7" fmla="*/ 0 w 2409825"/>
              <a:gd name="connsiteY7" fmla="*/ 0 h 5903904"/>
              <a:gd name="connsiteX0" fmla="*/ 0 w 2409825"/>
              <a:gd name="connsiteY0" fmla="*/ 482642 h 6386546"/>
              <a:gd name="connsiteX1" fmla="*/ 2409825 w 2409825"/>
              <a:gd name="connsiteY1" fmla="*/ 901742 h 6386546"/>
              <a:gd name="connsiteX2" fmla="*/ 2409825 w 2409825"/>
              <a:gd name="connsiteY2" fmla="*/ 5984900 h 6386546"/>
              <a:gd name="connsiteX3" fmla="*/ 2008179 w 2409825"/>
              <a:gd name="connsiteY3" fmla="*/ 6386546 h 6386546"/>
              <a:gd name="connsiteX4" fmla="*/ 401646 w 2409825"/>
              <a:gd name="connsiteY4" fmla="*/ 6386546 h 6386546"/>
              <a:gd name="connsiteX5" fmla="*/ 0 w 2409825"/>
              <a:gd name="connsiteY5" fmla="*/ 5984900 h 6386546"/>
              <a:gd name="connsiteX6" fmla="*/ 0 w 2409825"/>
              <a:gd name="connsiteY6" fmla="*/ 482642 h 6386546"/>
              <a:gd name="connsiteX0" fmla="*/ 0 w 2409825"/>
              <a:gd name="connsiteY0" fmla="*/ 656963 h 6560867"/>
              <a:gd name="connsiteX1" fmla="*/ 2409825 w 2409825"/>
              <a:gd name="connsiteY1" fmla="*/ 666488 h 6560867"/>
              <a:gd name="connsiteX2" fmla="*/ 2409825 w 2409825"/>
              <a:gd name="connsiteY2" fmla="*/ 6159221 h 6560867"/>
              <a:gd name="connsiteX3" fmla="*/ 2008179 w 2409825"/>
              <a:gd name="connsiteY3" fmla="*/ 6560867 h 6560867"/>
              <a:gd name="connsiteX4" fmla="*/ 401646 w 2409825"/>
              <a:gd name="connsiteY4" fmla="*/ 6560867 h 6560867"/>
              <a:gd name="connsiteX5" fmla="*/ 0 w 2409825"/>
              <a:gd name="connsiteY5" fmla="*/ 6159221 h 6560867"/>
              <a:gd name="connsiteX6" fmla="*/ 0 w 2409825"/>
              <a:gd name="connsiteY6" fmla="*/ 656963 h 6560867"/>
              <a:gd name="connsiteX0" fmla="*/ 0 w 2409825"/>
              <a:gd name="connsiteY0" fmla="*/ 664226 h 6568130"/>
              <a:gd name="connsiteX1" fmla="*/ 2409825 w 2409825"/>
              <a:gd name="connsiteY1" fmla="*/ 673751 h 6568130"/>
              <a:gd name="connsiteX2" fmla="*/ 2409825 w 2409825"/>
              <a:gd name="connsiteY2" fmla="*/ 6166484 h 6568130"/>
              <a:gd name="connsiteX3" fmla="*/ 2008179 w 2409825"/>
              <a:gd name="connsiteY3" fmla="*/ 6568130 h 6568130"/>
              <a:gd name="connsiteX4" fmla="*/ 401646 w 2409825"/>
              <a:gd name="connsiteY4" fmla="*/ 6568130 h 6568130"/>
              <a:gd name="connsiteX5" fmla="*/ 0 w 2409825"/>
              <a:gd name="connsiteY5" fmla="*/ 6166484 h 6568130"/>
              <a:gd name="connsiteX6" fmla="*/ 0 w 2409825"/>
              <a:gd name="connsiteY6" fmla="*/ 664226 h 6568130"/>
              <a:gd name="connsiteX0" fmla="*/ 0 w 2409825"/>
              <a:gd name="connsiteY0" fmla="*/ 754733 h 6658637"/>
              <a:gd name="connsiteX1" fmla="*/ 2409825 w 2409825"/>
              <a:gd name="connsiteY1" fmla="*/ 764258 h 6658637"/>
              <a:gd name="connsiteX2" fmla="*/ 2409825 w 2409825"/>
              <a:gd name="connsiteY2" fmla="*/ 6256991 h 6658637"/>
              <a:gd name="connsiteX3" fmla="*/ 2008179 w 2409825"/>
              <a:gd name="connsiteY3" fmla="*/ 6658637 h 6658637"/>
              <a:gd name="connsiteX4" fmla="*/ 401646 w 2409825"/>
              <a:gd name="connsiteY4" fmla="*/ 6658637 h 6658637"/>
              <a:gd name="connsiteX5" fmla="*/ 0 w 2409825"/>
              <a:gd name="connsiteY5" fmla="*/ 6256991 h 6658637"/>
              <a:gd name="connsiteX6" fmla="*/ 0 w 2409825"/>
              <a:gd name="connsiteY6" fmla="*/ 754733 h 6658637"/>
              <a:gd name="connsiteX0" fmla="*/ 0 w 2409825"/>
              <a:gd name="connsiteY0" fmla="*/ 714516 h 6618420"/>
              <a:gd name="connsiteX1" fmla="*/ 2409825 w 2409825"/>
              <a:gd name="connsiteY1" fmla="*/ 724041 h 6618420"/>
              <a:gd name="connsiteX2" fmla="*/ 2409825 w 2409825"/>
              <a:gd name="connsiteY2" fmla="*/ 6216774 h 6618420"/>
              <a:gd name="connsiteX3" fmla="*/ 2008179 w 2409825"/>
              <a:gd name="connsiteY3" fmla="*/ 6618420 h 6618420"/>
              <a:gd name="connsiteX4" fmla="*/ 401646 w 2409825"/>
              <a:gd name="connsiteY4" fmla="*/ 6618420 h 6618420"/>
              <a:gd name="connsiteX5" fmla="*/ 0 w 2409825"/>
              <a:gd name="connsiteY5" fmla="*/ 6216774 h 6618420"/>
              <a:gd name="connsiteX6" fmla="*/ 0 w 2409825"/>
              <a:gd name="connsiteY6" fmla="*/ 714516 h 6618420"/>
              <a:gd name="connsiteX0" fmla="*/ 0 w 2409825"/>
              <a:gd name="connsiteY0" fmla="*/ 399467 h 6303371"/>
              <a:gd name="connsiteX1" fmla="*/ 2409825 w 2409825"/>
              <a:gd name="connsiteY1" fmla="*/ 408992 h 6303371"/>
              <a:gd name="connsiteX2" fmla="*/ 2409825 w 2409825"/>
              <a:gd name="connsiteY2" fmla="*/ 5901725 h 6303371"/>
              <a:gd name="connsiteX3" fmla="*/ 2008179 w 2409825"/>
              <a:gd name="connsiteY3" fmla="*/ 6303371 h 6303371"/>
              <a:gd name="connsiteX4" fmla="*/ 401646 w 2409825"/>
              <a:gd name="connsiteY4" fmla="*/ 6303371 h 6303371"/>
              <a:gd name="connsiteX5" fmla="*/ 0 w 2409825"/>
              <a:gd name="connsiteY5" fmla="*/ 5901725 h 6303371"/>
              <a:gd name="connsiteX6" fmla="*/ 0 w 2409825"/>
              <a:gd name="connsiteY6" fmla="*/ 399467 h 6303371"/>
              <a:gd name="connsiteX0" fmla="*/ 0 w 2409825"/>
              <a:gd name="connsiteY0" fmla="*/ 0 h 5903904"/>
              <a:gd name="connsiteX1" fmla="*/ 2409825 w 2409825"/>
              <a:gd name="connsiteY1" fmla="*/ 9525 h 5903904"/>
              <a:gd name="connsiteX2" fmla="*/ 2409825 w 2409825"/>
              <a:gd name="connsiteY2" fmla="*/ 5502258 h 5903904"/>
              <a:gd name="connsiteX3" fmla="*/ 2008179 w 2409825"/>
              <a:gd name="connsiteY3" fmla="*/ 5903904 h 5903904"/>
              <a:gd name="connsiteX4" fmla="*/ 401646 w 2409825"/>
              <a:gd name="connsiteY4" fmla="*/ 5903904 h 5903904"/>
              <a:gd name="connsiteX5" fmla="*/ 0 w 2409825"/>
              <a:gd name="connsiteY5" fmla="*/ 5502258 h 5903904"/>
              <a:gd name="connsiteX6" fmla="*/ 0 w 2409825"/>
              <a:gd name="connsiteY6" fmla="*/ 0 h 5903904"/>
              <a:gd name="connsiteX0" fmla="*/ 0 w 2409825"/>
              <a:gd name="connsiteY0" fmla="*/ 0 h 6074363"/>
              <a:gd name="connsiteX1" fmla="*/ 2409825 w 2409825"/>
              <a:gd name="connsiteY1" fmla="*/ 9525 h 6074363"/>
              <a:gd name="connsiteX2" fmla="*/ 2409825 w 2409825"/>
              <a:gd name="connsiteY2" fmla="*/ 5502258 h 6074363"/>
              <a:gd name="connsiteX3" fmla="*/ 401646 w 2409825"/>
              <a:gd name="connsiteY3" fmla="*/ 5903904 h 6074363"/>
              <a:gd name="connsiteX4" fmla="*/ 0 w 2409825"/>
              <a:gd name="connsiteY4" fmla="*/ 5502258 h 6074363"/>
              <a:gd name="connsiteX5" fmla="*/ 0 w 2409825"/>
              <a:gd name="connsiteY5" fmla="*/ 0 h 6074363"/>
              <a:gd name="connsiteX0" fmla="*/ 0 w 2409825"/>
              <a:gd name="connsiteY0" fmla="*/ 0 h 6353498"/>
              <a:gd name="connsiteX1" fmla="*/ 2409825 w 2409825"/>
              <a:gd name="connsiteY1" fmla="*/ 9525 h 6353498"/>
              <a:gd name="connsiteX2" fmla="*/ 2409825 w 2409825"/>
              <a:gd name="connsiteY2" fmla="*/ 5921358 h 6353498"/>
              <a:gd name="connsiteX3" fmla="*/ 401646 w 2409825"/>
              <a:gd name="connsiteY3" fmla="*/ 5903904 h 6353498"/>
              <a:gd name="connsiteX4" fmla="*/ 0 w 2409825"/>
              <a:gd name="connsiteY4" fmla="*/ 5502258 h 6353498"/>
              <a:gd name="connsiteX5" fmla="*/ 0 w 2409825"/>
              <a:gd name="connsiteY5" fmla="*/ 0 h 6353498"/>
              <a:gd name="connsiteX0" fmla="*/ 0 w 2409825"/>
              <a:gd name="connsiteY0" fmla="*/ 0 h 6355410"/>
              <a:gd name="connsiteX1" fmla="*/ 2409825 w 2409825"/>
              <a:gd name="connsiteY1" fmla="*/ 9525 h 6355410"/>
              <a:gd name="connsiteX2" fmla="*/ 2409825 w 2409825"/>
              <a:gd name="connsiteY2" fmla="*/ 5921358 h 6355410"/>
              <a:gd name="connsiteX3" fmla="*/ 401646 w 2409825"/>
              <a:gd name="connsiteY3" fmla="*/ 5903904 h 6355410"/>
              <a:gd name="connsiteX4" fmla="*/ 0 w 2409825"/>
              <a:gd name="connsiteY4" fmla="*/ 5502258 h 6355410"/>
              <a:gd name="connsiteX5" fmla="*/ 0 w 2409825"/>
              <a:gd name="connsiteY5" fmla="*/ 0 h 6355410"/>
              <a:gd name="connsiteX0" fmla="*/ 0 w 2409825"/>
              <a:gd name="connsiteY0" fmla="*/ 0 h 6353498"/>
              <a:gd name="connsiteX1" fmla="*/ 2409825 w 2409825"/>
              <a:gd name="connsiteY1" fmla="*/ 9525 h 6353498"/>
              <a:gd name="connsiteX2" fmla="*/ 2409825 w 2409825"/>
              <a:gd name="connsiteY2" fmla="*/ 5921358 h 6353498"/>
              <a:gd name="connsiteX3" fmla="*/ 401646 w 2409825"/>
              <a:gd name="connsiteY3" fmla="*/ 5903904 h 6353498"/>
              <a:gd name="connsiteX4" fmla="*/ 0 w 2409825"/>
              <a:gd name="connsiteY4" fmla="*/ 5502258 h 6353498"/>
              <a:gd name="connsiteX5" fmla="*/ 0 w 2409825"/>
              <a:gd name="connsiteY5" fmla="*/ 0 h 6353498"/>
              <a:gd name="connsiteX0" fmla="*/ 0 w 2409825"/>
              <a:gd name="connsiteY0" fmla="*/ 0 h 6355410"/>
              <a:gd name="connsiteX1" fmla="*/ 2409825 w 2409825"/>
              <a:gd name="connsiteY1" fmla="*/ 9525 h 6355410"/>
              <a:gd name="connsiteX2" fmla="*/ 2409825 w 2409825"/>
              <a:gd name="connsiteY2" fmla="*/ 5921358 h 6355410"/>
              <a:gd name="connsiteX3" fmla="*/ 401646 w 2409825"/>
              <a:gd name="connsiteY3" fmla="*/ 5903904 h 6355410"/>
              <a:gd name="connsiteX4" fmla="*/ 0 w 2409825"/>
              <a:gd name="connsiteY4" fmla="*/ 5502258 h 6355410"/>
              <a:gd name="connsiteX5" fmla="*/ 0 w 2409825"/>
              <a:gd name="connsiteY5" fmla="*/ 0 h 6355410"/>
              <a:gd name="connsiteX0" fmla="*/ 0 w 2409825"/>
              <a:gd name="connsiteY0" fmla="*/ 0 h 5921358"/>
              <a:gd name="connsiteX1" fmla="*/ 2409825 w 2409825"/>
              <a:gd name="connsiteY1" fmla="*/ 9525 h 5921358"/>
              <a:gd name="connsiteX2" fmla="*/ 2409825 w 2409825"/>
              <a:gd name="connsiteY2" fmla="*/ 5921358 h 5921358"/>
              <a:gd name="connsiteX3" fmla="*/ 401646 w 2409825"/>
              <a:gd name="connsiteY3" fmla="*/ 5903904 h 5921358"/>
              <a:gd name="connsiteX4" fmla="*/ 0 w 2409825"/>
              <a:gd name="connsiteY4" fmla="*/ 5502258 h 5921358"/>
              <a:gd name="connsiteX5" fmla="*/ 0 w 2409825"/>
              <a:gd name="connsiteY5" fmla="*/ 0 h 5921358"/>
              <a:gd name="connsiteX0" fmla="*/ 0 w 2409825"/>
              <a:gd name="connsiteY0" fmla="*/ 3476 h 5911833"/>
              <a:gd name="connsiteX1" fmla="*/ 2409825 w 2409825"/>
              <a:gd name="connsiteY1" fmla="*/ 0 h 5911833"/>
              <a:gd name="connsiteX2" fmla="*/ 2409825 w 2409825"/>
              <a:gd name="connsiteY2" fmla="*/ 5911833 h 5911833"/>
              <a:gd name="connsiteX3" fmla="*/ 401646 w 2409825"/>
              <a:gd name="connsiteY3" fmla="*/ 5894379 h 5911833"/>
              <a:gd name="connsiteX4" fmla="*/ 0 w 2409825"/>
              <a:gd name="connsiteY4" fmla="*/ 5492733 h 5911833"/>
              <a:gd name="connsiteX5" fmla="*/ 0 w 2409825"/>
              <a:gd name="connsiteY5" fmla="*/ 3476 h 5911833"/>
              <a:gd name="connsiteX0" fmla="*/ 0 w 2409825"/>
              <a:gd name="connsiteY0" fmla="*/ 0 h 5908357"/>
              <a:gd name="connsiteX1" fmla="*/ 2409825 w 2409825"/>
              <a:gd name="connsiteY1" fmla="*/ 26860 h 5908357"/>
              <a:gd name="connsiteX2" fmla="*/ 2409825 w 2409825"/>
              <a:gd name="connsiteY2" fmla="*/ 5908357 h 5908357"/>
              <a:gd name="connsiteX3" fmla="*/ 401646 w 2409825"/>
              <a:gd name="connsiteY3" fmla="*/ 5890903 h 5908357"/>
              <a:gd name="connsiteX4" fmla="*/ 0 w 2409825"/>
              <a:gd name="connsiteY4" fmla="*/ 5489257 h 5908357"/>
              <a:gd name="connsiteX5" fmla="*/ 0 w 2409825"/>
              <a:gd name="connsiteY5" fmla="*/ 0 h 5908357"/>
              <a:gd name="connsiteX0" fmla="*/ 0 w 2409825"/>
              <a:gd name="connsiteY0" fmla="*/ 0 h 5908357"/>
              <a:gd name="connsiteX1" fmla="*/ 2409825 w 2409825"/>
              <a:gd name="connsiteY1" fmla="*/ 5192 h 5908357"/>
              <a:gd name="connsiteX2" fmla="*/ 2409825 w 2409825"/>
              <a:gd name="connsiteY2" fmla="*/ 5908357 h 5908357"/>
              <a:gd name="connsiteX3" fmla="*/ 401646 w 2409825"/>
              <a:gd name="connsiteY3" fmla="*/ 5890903 h 5908357"/>
              <a:gd name="connsiteX4" fmla="*/ 0 w 2409825"/>
              <a:gd name="connsiteY4" fmla="*/ 5489257 h 5908357"/>
              <a:gd name="connsiteX5" fmla="*/ 0 w 2409825"/>
              <a:gd name="connsiteY5" fmla="*/ 0 h 5908357"/>
              <a:gd name="connsiteX0" fmla="*/ 0 w 2409825"/>
              <a:gd name="connsiteY0" fmla="*/ 3475 h 5903165"/>
              <a:gd name="connsiteX1" fmla="*/ 2409825 w 2409825"/>
              <a:gd name="connsiteY1" fmla="*/ 0 h 5903165"/>
              <a:gd name="connsiteX2" fmla="*/ 2409825 w 2409825"/>
              <a:gd name="connsiteY2" fmla="*/ 5903165 h 5903165"/>
              <a:gd name="connsiteX3" fmla="*/ 401646 w 2409825"/>
              <a:gd name="connsiteY3" fmla="*/ 5885711 h 5903165"/>
              <a:gd name="connsiteX4" fmla="*/ 0 w 2409825"/>
              <a:gd name="connsiteY4" fmla="*/ 5484065 h 5903165"/>
              <a:gd name="connsiteX5" fmla="*/ 0 w 2409825"/>
              <a:gd name="connsiteY5" fmla="*/ 3475 h 5903165"/>
              <a:gd name="connsiteX0" fmla="*/ 0 w 2414159"/>
              <a:gd name="connsiteY0" fmla="*/ 0 h 5904023"/>
              <a:gd name="connsiteX1" fmla="*/ 2414159 w 2414159"/>
              <a:gd name="connsiteY1" fmla="*/ 858 h 5904023"/>
              <a:gd name="connsiteX2" fmla="*/ 2414159 w 2414159"/>
              <a:gd name="connsiteY2" fmla="*/ 5904023 h 5904023"/>
              <a:gd name="connsiteX3" fmla="*/ 405980 w 2414159"/>
              <a:gd name="connsiteY3" fmla="*/ 5886569 h 5904023"/>
              <a:gd name="connsiteX4" fmla="*/ 4334 w 2414159"/>
              <a:gd name="connsiteY4" fmla="*/ 5484923 h 5904023"/>
              <a:gd name="connsiteX5" fmla="*/ 0 w 2414159"/>
              <a:gd name="connsiteY5" fmla="*/ 0 h 5904023"/>
              <a:gd name="connsiteX0" fmla="*/ 0 w 2414159"/>
              <a:gd name="connsiteY0" fmla="*/ 0 h 5886569"/>
              <a:gd name="connsiteX1" fmla="*/ 2414159 w 2414159"/>
              <a:gd name="connsiteY1" fmla="*/ 858 h 5886569"/>
              <a:gd name="connsiteX2" fmla="*/ 2414159 w 2414159"/>
              <a:gd name="connsiteY2" fmla="*/ 5878021 h 5886569"/>
              <a:gd name="connsiteX3" fmla="*/ 405980 w 2414159"/>
              <a:gd name="connsiteY3" fmla="*/ 5886569 h 5886569"/>
              <a:gd name="connsiteX4" fmla="*/ 4334 w 2414159"/>
              <a:gd name="connsiteY4" fmla="*/ 5484923 h 5886569"/>
              <a:gd name="connsiteX5" fmla="*/ 0 w 2414159"/>
              <a:gd name="connsiteY5" fmla="*/ 0 h 5886569"/>
              <a:gd name="connsiteX0" fmla="*/ 0 w 2414159"/>
              <a:gd name="connsiteY0" fmla="*/ 0 h 5886689"/>
              <a:gd name="connsiteX1" fmla="*/ 2414159 w 2414159"/>
              <a:gd name="connsiteY1" fmla="*/ 858 h 5886689"/>
              <a:gd name="connsiteX2" fmla="*/ 2414159 w 2414159"/>
              <a:gd name="connsiteY2" fmla="*/ 5886689 h 5886689"/>
              <a:gd name="connsiteX3" fmla="*/ 405980 w 2414159"/>
              <a:gd name="connsiteY3" fmla="*/ 5886569 h 5886689"/>
              <a:gd name="connsiteX4" fmla="*/ 4334 w 2414159"/>
              <a:gd name="connsiteY4" fmla="*/ 5484923 h 5886689"/>
              <a:gd name="connsiteX5" fmla="*/ 0 w 2414159"/>
              <a:gd name="connsiteY5" fmla="*/ 0 h 5886689"/>
              <a:gd name="connsiteX0" fmla="*/ 4486 w 2410019"/>
              <a:gd name="connsiteY0" fmla="*/ 0 h 6654440"/>
              <a:gd name="connsiteX1" fmla="*/ 2410019 w 2410019"/>
              <a:gd name="connsiteY1" fmla="*/ 768609 h 6654440"/>
              <a:gd name="connsiteX2" fmla="*/ 2410019 w 2410019"/>
              <a:gd name="connsiteY2" fmla="*/ 6654440 h 6654440"/>
              <a:gd name="connsiteX3" fmla="*/ 401840 w 2410019"/>
              <a:gd name="connsiteY3" fmla="*/ 6654320 h 6654440"/>
              <a:gd name="connsiteX4" fmla="*/ 194 w 2410019"/>
              <a:gd name="connsiteY4" fmla="*/ 6252674 h 6654440"/>
              <a:gd name="connsiteX5" fmla="*/ 4486 w 2410019"/>
              <a:gd name="connsiteY5" fmla="*/ 0 h 6654440"/>
              <a:gd name="connsiteX0" fmla="*/ 4486 w 2418645"/>
              <a:gd name="connsiteY0" fmla="*/ 0 h 6654440"/>
              <a:gd name="connsiteX1" fmla="*/ 2418645 w 2418645"/>
              <a:gd name="connsiteY1" fmla="*/ 858 h 6654440"/>
              <a:gd name="connsiteX2" fmla="*/ 2410019 w 2418645"/>
              <a:gd name="connsiteY2" fmla="*/ 6654440 h 6654440"/>
              <a:gd name="connsiteX3" fmla="*/ 401840 w 2418645"/>
              <a:gd name="connsiteY3" fmla="*/ 6654320 h 6654440"/>
              <a:gd name="connsiteX4" fmla="*/ 194 w 2418645"/>
              <a:gd name="connsiteY4" fmla="*/ 6252674 h 6654440"/>
              <a:gd name="connsiteX5" fmla="*/ 4486 w 2418645"/>
              <a:gd name="connsiteY5" fmla="*/ 0 h 6654440"/>
              <a:gd name="connsiteX0" fmla="*/ 4486 w 2418645"/>
              <a:gd name="connsiteY0" fmla="*/ 85406 h 6653582"/>
              <a:gd name="connsiteX1" fmla="*/ 2418645 w 2418645"/>
              <a:gd name="connsiteY1" fmla="*/ 0 h 6653582"/>
              <a:gd name="connsiteX2" fmla="*/ 2410019 w 2418645"/>
              <a:gd name="connsiteY2" fmla="*/ 6653582 h 6653582"/>
              <a:gd name="connsiteX3" fmla="*/ 401840 w 2418645"/>
              <a:gd name="connsiteY3" fmla="*/ 6653462 h 6653582"/>
              <a:gd name="connsiteX4" fmla="*/ 194 w 2418645"/>
              <a:gd name="connsiteY4" fmla="*/ 6251816 h 6653582"/>
              <a:gd name="connsiteX5" fmla="*/ 4486 w 2418645"/>
              <a:gd name="connsiteY5" fmla="*/ 85406 h 6653582"/>
              <a:gd name="connsiteX0" fmla="*/ 4486 w 2418645"/>
              <a:gd name="connsiteY0" fmla="*/ 0 h 6568176"/>
              <a:gd name="connsiteX1" fmla="*/ 2418645 w 2418645"/>
              <a:gd name="connsiteY1" fmla="*/ 9484 h 6568176"/>
              <a:gd name="connsiteX2" fmla="*/ 2410019 w 2418645"/>
              <a:gd name="connsiteY2" fmla="*/ 6568176 h 6568176"/>
              <a:gd name="connsiteX3" fmla="*/ 401840 w 2418645"/>
              <a:gd name="connsiteY3" fmla="*/ 6568056 h 6568176"/>
              <a:gd name="connsiteX4" fmla="*/ 194 w 2418645"/>
              <a:gd name="connsiteY4" fmla="*/ 6166410 h 6568176"/>
              <a:gd name="connsiteX5" fmla="*/ 4486 w 2418645"/>
              <a:gd name="connsiteY5" fmla="*/ 0 h 6568176"/>
              <a:gd name="connsiteX0" fmla="*/ 4486 w 2427271"/>
              <a:gd name="connsiteY0" fmla="*/ 0 h 6568176"/>
              <a:gd name="connsiteX1" fmla="*/ 2427271 w 2427271"/>
              <a:gd name="connsiteY1" fmla="*/ 9484 h 6568176"/>
              <a:gd name="connsiteX2" fmla="*/ 2410019 w 2427271"/>
              <a:gd name="connsiteY2" fmla="*/ 6568176 h 6568176"/>
              <a:gd name="connsiteX3" fmla="*/ 401840 w 2427271"/>
              <a:gd name="connsiteY3" fmla="*/ 6568056 h 6568176"/>
              <a:gd name="connsiteX4" fmla="*/ 194 w 2427271"/>
              <a:gd name="connsiteY4" fmla="*/ 6166410 h 6568176"/>
              <a:gd name="connsiteX5" fmla="*/ 4486 w 2427271"/>
              <a:gd name="connsiteY5" fmla="*/ 0 h 6568176"/>
              <a:gd name="connsiteX0" fmla="*/ 4486 w 2427271"/>
              <a:gd name="connsiteY0" fmla="*/ 0 h 6568176"/>
              <a:gd name="connsiteX1" fmla="*/ 2427271 w 2427271"/>
              <a:gd name="connsiteY1" fmla="*/ 857 h 6568176"/>
              <a:gd name="connsiteX2" fmla="*/ 2410019 w 2427271"/>
              <a:gd name="connsiteY2" fmla="*/ 6568176 h 6568176"/>
              <a:gd name="connsiteX3" fmla="*/ 401840 w 2427271"/>
              <a:gd name="connsiteY3" fmla="*/ 6568056 h 6568176"/>
              <a:gd name="connsiteX4" fmla="*/ 194 w 2427271"/>
              <a:gd name="connsiteY4" fmla="*/ 6166410 h 6568176"/>
              <a:gd name="connsiteX5" fmla="*/ 4486 w 2427271"/>
              <a:gd name="connsiteY5" fmla="*/ 0 h 6568176"/>
              <a:gd name="connsiteX0" fmla="*/ 4486 w 2427271"/>
              <a:gd name="connsiteY0" fmla="*/ 8066 h 6576242"/>
              <a:gd name="connsiteX1" fmla="*/ 376489 w 2427271"/>
              <a:gd name="connsiteY1" fmla="*/ 0 h 6576242"/>
              <a:gd name="connsiteX2" fmla="*/ 2427271 w 2427271"/>
              <a:gd name="connsiteY2" fmla="*/ 8923 h 6576242"/>
              <a:gd name="connsiteX3" fmla="*/ 2410019 w 2427271"/>
              <a:gd name="connsiteY3" fmla="*/ 6576242 h 6576242"/>
              <a:gd name="connsiteX4" fmla="*/ 401840 w 2427271"/>
              <a:gd name="connsiteY4" fmla="*/ 6576122 h 6576242"/>
              <a:gd name="connsiteX5" fmla="*/ 194 w 2427271"/>
              <a:gd name="connsiteY5" fmla="*/ 6174476 h 6576242"/>
              <a:gd name="connsiteX6" fmla="*/ 4486 w 2427271"/>
              <a:gd name="connsiteY6" fmla="*/ 8066 h 6576242"/>
              <a:gd name="connsiteX0" fmla="*/ 4486 w 2427271"/>
              <a:gd name="connsiteY0" fmla="*/ 8066 h 6576242"/>
              <a:gd name="connsiteX1" fmla="*/ 376489 w 2427271"/>
              <a:gd name="connsiteY1" fmla="*/ 0 h 6576242"/>
              <a:gd name="connsiteX2" fmla="*/ 2427271 w 2427271"/>
              <a:gd name="connsiteY2" fmla="*/ 8923 h 6576242"/>
              <a:gd name="connsiteX3" fmla="*/ 2410019 w 2427271"/>
              <a:gd name="connsiteY3" fmla="*/ 6576242 h 6576242"/>
              <a:gd name="connsiteX4" fmla="*/ 401840 w 2427271"/>
              <a:gd name="connsiteY4" fmla="*/ 6576122 h 6576242"/>
              <a:gd name="connsiteX5" fmla="*/ 194 w 2427271"/>
              <a:gd name="connsiteY5" fmla="*/ 6174476 h 6576242"/>
              <a:gd name="connsiteX6" fmla="*/ 4486 w 2427271"/>
              <a:gd name="connsiteY6" fmla="*/ 8066 h 6576242"/>
              <a:gd name="connsiteX0" fmla="*/ 4486 w 2410019"/>
              <a:gd name="connsiteY0" fmla="*/ 8066 h 6576242"/>
              <a:gd name="connsiteX1" fmla="*/ 376489 w 2410019"/>
              <a:gd name="connsiteY1" fmla="*/ 0 h 6576242"/>
              <a:gd name="connsiteX2" fmla="*/ 2410019 w 2410019"/>
              <a:gd name="connsiteY2" fmla="*/ 6576242 h 6576242"/>
              <a:gd name="connsiteX3" fmla="*/ 401840 w 2410019"/>
              <a:gd name="connsiteY3" fmla="*/ 6576122 h 6576242"/>
              <a:gd name="connsiteX4" fmla="*/ 194 w 2410019"/>
              <a:gd name="connsiteY4" fmla="*/ 6174476 h 6576242"/>
              <a:gd name="connsiteX5" fmla="*/ 4486 w 2410019"/>
              <a:gd name="connsiteY5" fmla="*/ 8066 h 6576242"/>
              <a:gd name="connsiteX0" fmla="*/ 4486 w 401840"/>
              <a:gd name="connsiteY0" fmla="*/ 8066 h 6576122"/>
              <a:gd name="connsiteX1" fmla="*/ 376489 w 401840"/>
              <a:gd name="connsiteY1" fmla="*/ 0 h 6576122"/>
              <a:gd name="connsiteX2" fmla="*/ 401840 w 401840"/>
              <a:gd name="connsiteY2" fmla="*/ 6576122 h 6576122"/>
              <a:gd name="connsiteX3" fmla="*/ 194 w 401840"/>
              <a:gd name="connsiteY3" fmla="*/ 6174476 h 6576122"/>
              <a:gd name="connsiteX4" fmla="*/ 4486 w 401840"/>
              <a:gd name="connsiteY4" fmla="*/ 8066 h 6576122"/>
              <a:gd name="connsiteX0" fmla="*/ 4486 w 401840"/>
              <a:gd name="connsiteY0" fmla="*/ 1242 h 6569298"/>
              <a:gd name="connsiteX1" fmla="*/ 369665 w 401840"/>
              <a:gd name="connsiteY1" fmla="*/ 0 h 6569298"/>
              <a:gd name="connsiteX2" fmla="*/ 401840 w 401840"/>
              <a:gd name="connsiteY2" fmla="*/ 6569298 h 6569298"/>
              <a:gd name="connsiteX3" fmla="*/ 194 w 401840"/>
              <a:gd name="connsiteY3" fmla="*/ 6167652 h 6569298"/>
              <a:gd name="connsiteX4" fmla="*/ 4486 w 401840"/>
              <a:gd name="connsiteY4" fmla="*/ 1242 h 6569298"/>
              <a:gd name="connsiteX0" fmla="*/ 4486 w 371900"/>
              <a:gd name="connsiteY0" fmla="*/ 1242 h 6569298"/>
              <a:gd name="connsiteX1" fmla="*/ 369665 w 371900"/>
              <a:gd name="connsiteY1" fmla="*/ 0 h 6569298"/>
              <a:gd name="connsiteX2" fmla="*/ 367721 w 371900"/>
              <a:gd name="connsiteY2" fmla="*/ 6569298 h 6569298"/>
              <a:gd name="connsiteX3" fmla="*/ 194 w 371900"/>
              <a:gd name="connsiteY3" fmla="*/ 6167652 h 6569298"/>
              <a:gd name="connsiteX4" fmla="*/ 4486 w 371900"/>
              <a:gd name="connsiteY4" fmla="*/ 1242 h 6569298"/>
              <a:gd name="connsiteX0" fmla="*/ 4486 w 374545"/>
              <a:gd name="connsiteY0" fmla="*/ 1242 h 6569298"/>
              <a:gd name="connsiteX1" fmla="*/ 369665 w 374545"/>
              <a:gd name="connsiteY1" fmla="*/ 0 h 6569298"/>
              <a:gd name="connsiteX2" fmla="*/ 374545 w 374545"/>
              <a:gd name="connsiteY2" fmla="*/ 6569298 h 6569298"/>
              <a:gd name="connsiteX3" fmla="*/ 194 w 374545"/>
              <a:gd name="connsiteY3" fmla="*/ 6167652 h 6569298"/>
              <a:gd name="connsiteX4" fmla="*/ 4486 w 374545"/>
              <a:gd name="connsiteY4" fmla="*/ 1242 h 6569298"/>
              <a:gd name="connsiteX0" fmla="*/ 4292 w 374351"/>
              <a:gd name="connsiteY0" fmla="*/ 1242 h 6569298"/>
              <a:gd name="connsiteX1" fmla="*/ 369471 w 374351"/>
              <a:gd name="connsiteY1" fmla="*/ 0 h 6569298"/>
              <a:gd name="connsiteX2" fmla="*/ 374351 w 374351"/>
              <a:gd name="connsiteY2" fmla="*/ 6569298 h 6569298"/>
              <a:gd name="connsiteX3" fmla="*/ 0 w 374351"/>
              <a:gd name="connsiteY3" fmla="*/ 6167652 h 6569298"/>
              <a:gd name="connsiteX4" fmla="*/ 4292 w 374351"/>
              <a:gd name="connsiteY4" fmla="*/ 1242 h 6569298"/>
              <a:gd name="connsiteX0" fmla="*/ 4292 w 374351"/>
              <a:gd name="connsiteY0" fmla="*/ 1242 h 6569298"/>
              <a:gd name="connsiteX1" fmla="*/ 369471 w 374351"/>
              <a:gd name="connsiteY1" fmla="*/ 0 h 6569298"/>
              <a:gd name="connsiteX2" fmla="*/ 374351 w 374351"/>
              <a:gd name="connsiteY2" fmla="*/ 6569298 h 6569298"/>
              <a:gd name="connsiteX3" fmla="*/ 0 w 374351"/>
              <a:gd name="connsiteY3" fmla="*/ 6167652 h 6569298"/>
              <a:gd name="connsiteX4" fmla="*/ 4292 w 374351"/>
              <a:gd name="connsiteY4" fmla="*/ 1242 h 6569298"/>
              <a:gd name="connsiteX0" fmla="*/ 4292 w 374351"/>
              <a:gd name="connsiteY0" fmla="*/ 1242 h 6569298"/>
              <a:gd name="connsiteX1" fmla="*/ 369471 w 374351"/>
              <a:gd name="connsiteY1" fmla="*/ 0 h 6569298"/>
              <a:gd name="connsiteX2" fmla="*/ 374351 w 374351"/>
              <a:gd name="connsiteY2" fmla="*/ 6569298 h 6569298"/>
              <a:gd name="connsiteX3" fmla="*/ 0 w 374351"/>
              <a:gd name="connsiteY3" fmla="*/ 6167652 h 6569298"/>
              <a:gd name="connsiteX4" fmla="*/ 4292 w 374351"/>
              <a:gd name="connsiteY4" fmla="*/ 1242 h 6569298"/>
              <a:gd name="connsiteX0" fmla="*/ 4292 w 374351"/>
              <a:gd name="connsiteY0" fmla="*/ 206068 h 6569298"/>
              <a:gd name="connsiteX1" fmla="*/ 369471 w 374351"/>
              <a:gd name="connsiteY1" fmla="*/ 0 h 6569298"/>
              <a:gd name="connsiteX2" fmla="*/ 374351 w 374351"/>
              <a:gd name="connsiteY2" fmla="*/ 6569298 h 6569298"/>
              <a:gd name="connsiteX3" fmla="*/ 0 w 374351"/>
              <a:gd name="connsiteY3" fmla="*/ 6167652 h 6569298"/>
              <a:gd name="connsiteX4" fmla="*/ 4292 w 374351"/>
              <a:gd name="connsiteY4" fmla="*/ 206068 h 6569298"/>
              <a:gd name="connsiteX0" fmla="*/ 4292 w 374351"/>
              <a:gd name="connsiteY0" fmla="*/ 1242 h 6364472"/>
              <a:gd name="connsiteX1" fmla="*/ 362156 w 374351"/>
              <a:gd name="connsiteY1" fmla="*/ 0 h 6364472"/>
              <a:gd name="connsiteX2" fmla="*/ 374351 w 374351"/>
              <a:gd name="connsiteY2" fmla="*/ 6364472 h 6364472"/>
              <a:gd name="connsiteX3" fmla="*/ 0 w 374351"/>
              <a:gd name="connsiteY3" fmla="*/ 5962826 h 6364472"/>
              <a:gd name="connsiteX4" fmla="*/ 4292 w 374351"/>
              <a:gd name="connsiteY4" fmla="*/ 1242 h 6364472"/>
              <a:gd name="connsiteX0" fmla="*/ 4292 w 374351"/>
              <a:gd name="connsiteY0" fmla="*/ 0 h 6363230"/>
              <a:gd name="connsiteX1" fmla="*/ 369471 w 374351"/>
              <a:gd name="connsiteY1" fmla="*/ 6073 h 6363230"/>
              <a:gd name="connsiteX2" fmla="*/ 374351 w 374351"/>
              <a:gd name="connsiteY2" fmla="*/ 6363230 h 6363230"/>
              <a:gd name="connsiteX3" fmla="*/ 0 w 374351"/>
              <a:gd name="connsiteY3" fmla="*/ 5961584 h 6363230"/>
              <a:gd name="connsiteX4" fmla="*/ 4292 w 374351"/>
              <a:gd name="connsiteY4" fmla="*/ 0 h 6363230"/>
              <a:gd name="connsiteX0" fmla="*/ 4292 w 374351"/>
              <a:gd name="connsiteY0" fmla="*/ 8558 h 6371788"/>
              <a:gd name="connsiteX1" fmla="*/ 369471 w 374351"/>
              <a:gd name="connsiteY1" fmla="*/ 0 h 6371788"/>
              <a:gd name="connsiteX2" fmla="*/ 374351 w 374351"/>
              <a:gd name="connsiteY2" fmla="*/ 6371788 h 6371788"/>
              <a:gd name="connsiteX3" fmla="*/ 0 w 374351"/>
              <a:gd name="connsiteY3" fmla="*/ 5970142 h 6371788"/>
              <a:gd name="connsiteX4" fmla="*/ 4292 w 374351"/>
              <a:gd name="connsiteY4" fmla="*/ 8558 h 6371788"/>
              <a:gd name="connsiteX0" fmla="*/ 4292 w 378975"/>
              <a:gd name="connsiteY0" fmla="*/ 0 h 6363230"/>
              <a:gd name="connsiteX1" fmla="*/ 376787 w 378975"/>
              <a:gd name="connsiteY1" fmla="*/ 6073 h 6363230"/>
              <a:gd name="connsiteX2" fmla="*/ 374351 w 378975"/>
              <a:gd name="connsiteY2" fmla="*/ 6363230 h 6363230"/>
              <a:gd name="connsiteX3" fmla="*/ 0 w 378975"/>
              <a:gd name="connsiteY3" fmla="*/ 5961584 h 6363230"/>
              <a:gd name="connsiteX4" fmla="*/ 4292 w 378975"/>
              <a:gd name="connsiteY4" fmla="*/ 0 h 6363230"/>
              <a:gd name="connsiteX0" fmla="*/ 4292 w 378975"/>
              <a:gd name="connsiteY0" fmla="*/ 8558 h 6371788"/>
              <a:gd name="connsiteX1" fmla="*/ 376787 w 378975"/>
              <a:gd name="connsiteY1" fmla="*/ 0 h 6371788"/>
              <a:gd name="connsiteX2" fmla="*/ 374351 w 378975"/>
              <a:gd name="connsiteY2" fmla="*/ 6371788 h 6371788"/>
              <a:gd name="connsiteX3" fmla="*/ 0 w 378975"/>
              <a:gd name="connsiteY3" fmla="*/ 5970142 h 6371788"/>
              <a:gd name="connsiteX4" fmla="*/ 4292 w 378975"/>
              <a:gd name="connsiteY4" fmla="*/ 8558 h 6371788"/>
              <a:gd name="connsiteX0" fmla="*/ 4292 w 378975"/>
              <a:gd name="connsiteY0" fmla="*/ 0 h 6377861"/>
              <a:gd name="connsiteX1" fmla="*/ 376787 w 378975"/>
              <a:gd name="connsiteY1" fmla="*/ 6073 h 6377861"/>
              <a:gd name="connsiteX2" fmla="*/ 374351 w 378975"/>
              <a:gd name="connsiteY2" fmla="*/ 6377861 h 6377861"/>
              <a:gd name="connsiteX3" fmla="*/ 0 w 378975"/>
              <a:gd name="connsiteY3" fmla="*/ 5976215 h 6377861"/>
              <a:gd name="connsiteX4" fmla="*/ 4292 w 378975"/>
              <a:gd name="connsiteY4" fmla="*/ 0 h 6377861"/>
              <a:gd name="connsiteX0" fmla="*/ 4292 w 378975"/>
              <a:gd name="connsiteY0" fmla="*/ 0 h 6373098"/>
              <a:gd name="connsiteX1" fmla="*/ 376787 w 378975"/>
              <a:gd name="connsiteY1" fmla="*/ 1310 h 6373098"/>
              <a:gd name="connsiteX2" fmla="*/ 374351 w 378975"/>
              <a:gd name="connsiteY2" fmla="*/ 6373098 h 6373098"/>
              <a:gd name="connsiteX3" fmla="*/ 0 w 378975"/>
              <a:gd name="connsiteY3" fmla="*/ 5971452 h 6373098"/>
              <a:gd name="connsiteX4" fmla="*/ 4292 w 378975"/>
              <a:gd name="connsiteY4" fmla="*/ 0 h 6373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975" h="6373098">
                <a:moveTo>
                  <a:pt x="4292" y="0"/>
                </a:moveTo>
                <a:lnTo>
                  <a:pt x="376787" y="1310"/>
                </a:lnTo>
                <a:cubicBezTo>
                  <a:pt x="385237" y="2193351"/>
                  <a:pt x="365901" y="4181057"/>
                  <a:pt x="374351" y="6373098"/>
                </a:cubicBezTo>
                <a:cubicBezTo>
                  <a:pt x="152528" y="6373098"/>
                  <a:pt x="0" y="6273661"/>
                  <a:pt x="0" y="5971452"/>
                </a:cubicBezTo>
                <a:cubicBezTo>
                  <a:pt x="0" y="5669243"/>
                  <a:pt x="5737" y="1828308"/>
                  <a:pt x="4292" y="0"/>
                </a:cubicBezTo>
                <a:close/>
              </a:path>
            </a:pathLst>
          </a:custGeom>
          <a:gradFill flip="none" rotWithShape="1">
            <a:gsLst>
              <a:gs pos="0">
                <a:srgbClr val="D8450A"/>
              </a:gs>
              <a:gs pos="50000">
                <a:srgbClr val="F86F08">
                  <a:alpha val="95000"/>
                </a:srgbClr>
              </a:gs>
              <a:gs pos="100000">
                <a:srgbClr val="FC7420">
                  <a:alpha val="94000"/>
                </a:srgbClr>
              </a:gs>
            </a:gsLst>
            <a:lin ang="16200000" scaled="1"/>
            <a:tileRect/>
          </a:gradFill>
          <a:ln>
            <a:noFill/>
          </a:ln>
          <a:effectLst>
            <a:innerShdw blurRad="38100" dist="12700" dir="10800000">
              <a:prstClr val="black">
                <a:alpha val="4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/>
          <p:cNvGrpSpPr/>
          <p:nvPr/>
        </p:nvGrpSpPr>
        <p:grpSpPr>
          <a:xfrm>
            <a:off x="143071" y="310601"/>
            <a:ext cx="951756" cy="956225"/>
            <a:chOff x="6866421" y="109537"/>
            <a:chExt cx="2028825" cy="2038350"/>
          </a:xfrm>
          <a:effectLst/>
        </p:grpSpPr>
        <p:pic>
          <p:nvPicPr>
            <p:cNvPr id="83" name="Picture 181" descr="Dmd_CHIP_72dpi_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="" xmlns:a14="http://schemas.microsoft.com/office/drawing/2010/main">
                    <a14:imgLayer r:embed="rId15">
                      <a14:imgEffect>
                        <a14:sharpenSoften amount="25000"/>
                      </a14:imgEffect>
                      <a14:imgEffect>
                        <a14:brightnessContrast bright="2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6421" y="109537"/>
              <a:ext cx="2028825" cy="2038350"/>
            </a:xfrm>
            <a:prstGeom prst="rect">
              <a:avLst/>
            </a:prstGeom>
            <a:noFill/>
          </p:spPr>
        </p:pic>
        <p:sp>
          <p:nvSpPr>
            <p:cNvPr id="85" name="Rectangle 84"/>
            <p:cNvSpPr/>
            <p:nvPr userDrawn="1"/>
          </p:nvSpPr>
          <p:spPr>
            <a:xfrm rot="18851266">
              <a:off x="7156392" y="418319"/>
              <a:ext cx="1434596" cy="138745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1102549" y="1239492"/>
            <a:ext cx="7755701" cy="4666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58" r:id="rId2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lang="en-US" sz="2600" b="1" kern="1200" dirty="0" smtClean="0">
          <a:gradFill>
            <a:gsLst>
              <a:gs pos="0">
                <a:schemeClr val="bg1">
                  <a:lumMod val="50000"/>
                </a:schemeClr>
              </a:gs>
              <a:gs pos="99167">
                <a:schemeClr val="tx1"/>
              </a:gs>
              <a:gs pos="64000">
                <a:schemeClr val="tx1">
                  <a:lumMod val="85000"/>
                  <a:lumOff val="15000"/>
                </a:schemeClr>
              </a:gs>
            </a:gsLst>
            <a:lin ang="5400000" scaled="1"/>
          </a:gradFill>
          <a:effectLst>
            <a:outerShdw blurRad="152400" dist="25400" dir="5400000" algn="t" rotWithShape="0">
              <a:schemeClr val="bg1"/>
            </a:outerShdw>
          </a:effectLst>
          <a:latin typeface="Arial" charset="0"/>
          <a:ea typeface="+mn-ea"/>
          <a:cs typeface="+mn-cs"/>
        </a:defRPr>
      </a:lvl1pPr>
      <a:lvl2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233363" indent="-233363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>
          <a:schemeClr val="tx1">
            <a:lumMod val="85000"/>
            <a:lumOff val="15000"/>
          </a:schemeClr>
        </a:buClr>
        <a:buSzPct val="80000"/>
        <a:buFont typeface="Arial" pitchFamily="34" charset="0"/>
        <a:buChar char="•"/>
        <a:defRPr sz="2200" b="0">
          <a:solidFill>
            <a:srgbClr val="000000"/>
          </a:solidFill>
          <a:latin typeface="+mn-lt"/>
          <a:ea typeface="+mn-ea"/>
          <a:cs typeface="+mn-cs"/>
        </a:defRPr>
      </a:lvl1pPr>
      <a:lvl2pPr marL="401638" indent="-168275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itchFamily="34" charset="0"/>
        <a:buChar char="−"/>
        <a:defRPr sz="2000">
          <a:solidFill>
            <a:srgbClr val="000000"/>
          </a:solidFill>
          <a:latin typeface="+mn-lt"/>
        </a:defRPr>
      </a:lvl2pPr>
      <a:lvl3pPr marL="569913" indent="-168275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3pPr>
      <a:lvl4pPr marL="746125" indent="-176213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itchFamily="34" charset="0"/>
        <a:buChar char="•"/>
        <a:defRPr sz="1600">
          <a:solidFill>
            <a:srgbClr val="000000"/>
          </a:solidFill>
          <a:latin typeface="+mn-lt"/>
        </a:defRPr>
      </a:lvl4pPr>
      <a:lvl5pPr marL="969963" indent="-223838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70000"/>
        <a:buFont typeface="Arial" pitchFamily="34" charset="0"/>
        <a:buChar char="−"/>
        <a:defRPr sz="1400">
          <a:solidFill>
            <a:srgbClr val="000000"/>
          </a:solidFill>
          <a:latin typeface="+mn-lt"/>
        </a:defRPr>
      </a:lvl5pPr>
      <a:lvl6pPr marL="2230438" indent="-157163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6pPr>
      <a:lvl7pPr marL="2687638" indent="-157163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7pPr>
      <a:lvl8pPr marL="3144838" indent="-157163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8pPr>
      <a:lvl9pPr marL="3602038" indent="-157163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720" name="Text Box 8"/>
          <p:cNvSpPr txBox="1">
            <a:spLocks noChangeAspect="1" noChangeArrowheads="1"/>
          </p:cNvSpPr>
          <p:nvPr/>
        </p:nvSpPr>
        <p:spPr bwMode="black">
          <a:xfrm>
            <a:off x="6362700" y="2847975"/>
            <a:ext cx="9334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000" b="1"/>
              <a:t>TM</a:t>
            </a:r>
          </a:p>
        </p:txBody>
      </p:sp>
      <p:sp>
        <p:nvSpPr>
          <p:cNvPr id="1523734" name="Freeform 22"/>
          <p:cNvSpPr>
            <a:spLocks noChangeAspect="1"/>
          </p:cNvSpPr>
          <p:nvPr/>
        </p:nvSpPr>
        <p:spPr bwMode="black">
          <a:xfrm>
            <a:off x="2162175" y="2289175"/>
            <a:ext cx="382588" cy="207963"/>
          </a:xfrm>
          <a:custGeom>
            <a:avLst/>
            <a:gdLst/>
            <a:ahLst/>
            <a:cxnLst>
              <a:cxn ang="0">
                <a:pos x="56" y="82"/>
              </a:cxn>
              <a:cxn ang="0">
                <a:pos x="146" y="28"/>
              </a:cxn>
              <a:cxn ang="0">
                <a:pos x="90" y="0"/>
              </a:cxn>
              <a:cxn ang="0">
                <a:pos x="0" y="54"/>
              </a:cxn>
              <a:cxn ang="0">
                <a:pos x="56" y="82"/>
              </a:cxn>
            </a:cxnLst>
            <a:rect l="0" t="0" r="r" b="b"/>
            <a:pathLst>
              <a:path w="146" h="82">
                <a:moveTo>
                  <a:pt x="56" y="82"/>
                </a:moveTo>
                <a:lnTo>
                  <a:pt x="146" y="28"/>
                </a:lnTo>
                <a:lnTo>
                  <a:pt x="90" y="0"/>
                </a:lnTo>
                <a:lnTo>
                  <a:pt x="0" y="54"/>
                </a:lnTo>
                <a:lnTo>
                  <a:pt x="56" y="82"/>
                </a:lnTo>
                <a:close/>
              </a:path>
            </a:pathLst>
          </a:custGeom>
          <a:solidFill>
            <a:srgbClr val="F2652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23735" name="Freeform 23"/>
          <p:cNvSpPr>
            <a:spLocks noChangeAspect="1"/>
          </p:cNvSpPr>
          <p:nvPr/>
        </p:nvSpPr>
        <p:spPr bwMode="black">
          <a:xfrm>
            <a:off x="2384425" y="2401888"/>
            <a:ext cx="373063" cy="211138"/>
          </a:xfrm>
          <a:custGeom>
            <a:avLst/>
            <a:gdLst/>
            <a:ahLst/>
            <a:cxnLst>
              <a:cxn ang="0">
                <a:pos x="54" y="84"/>
              </a:cxn>
              <a:cxn ang="0">
                <a:pos x="144" y="30"/>
              </a:cxn>
              <a:cxn ang="0">
                <a:pos x="90" y="0"/>
              </a:cxn>
              <a:cxn ang="0">
                <a:pos x="0" y="54"/>
              </a:cxn>
              <a:cxn ang="0">
                <a:pos x="54" y="84"/>
              </a:cxn>
            </a:cxnLst>
            <a:rect l="0" t="0" r="r" b="b"/>
            <a:pathLst>
              <a:path w="144" h="84">
                <a:moveTo>
                  <a:pt x="54" y="84"/>
                </a:moveTo>
                <a:lnTo>
                  <a:pt x="144" y="30"/>
                </a:lnTo>
                <a:lnTo>
                  <a:pt x="90" y="0"/>
                </a:lnTo>
                <a:lnTo>
                  <a:pt x="0" y="54"/>
                </a:lnTo>
                <a:lnTo>
                  <a:pt x="54" y="84"/>
                </a:lnTo>
                <a:close/>
              </a:path>
            </a:pathLst>
          </a:custGeom>
          <a:solidFill>
            <a:srgbClr val="FFD400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23736" name="Freeform 24"/>
          <p:cNvSpPr>
            <a:spLocks noChangeAspect="1"/>
          </p:cNvSpPr>
          <p:nvPr/>
        </p:nvSpPr>
        <p:spPr bwMode="black">
          <a:xfrm>
            <a:off x="2592388" y="2509838"/>
            <a:ext cx="382588" cy="215900"/>
          </a:xfrm>
          <a:custGeom>
            <a:avLst/>
            <a:gdLst/>
            <a:ahLst/>
            <a:cxnLst>
              <a:cxn ang="0">
                <a:pos x="56" y="82"/>
              </a:cxn>
              <a:cxn ang="0">
                <a:pos x="146" y="28"/>
              </a:cxn>
              <a:cxn ang="0">
                <a:pos x="90" y="0"/>
              </a:cxn>
              <a:cxn ang="0">
                <a:pos x="0" y="54"/>
              </a:cxn>
              <a:cxn ang="0">
                <a:pos x="56" y="82"/>
              </a:cxn>
            </a:cxnLst>
            <a:rect l="0" t="0" r="r" b="b"/>
            <a:pathLst>
              <a:path w="146" h="82">
                <a:moveTo>
                  <a:pt x="56" y="82"/>
                </a:moveTo>
                <a:lnTo>
                  <a:pt x="146" y="28"/>
                </a:lnTo>
                <a:lnTo>
                  <a:pt x="90" y="0"/>
                </a:lnTo>
                <a:lnTo>
                  <a:pt x="0" y="54"/>
                </a:lnTo>
                <a:lnTo>
                  <a:pt x="56" y="82"/>
                </a:lnTo>
                <a:close/>
              </a:path>
            </a:pathLst>
          </a:custGeom>
          <a:solidFill>
            <a:srgbClr val="F2652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23737" name="Freeform 25"/>
          <p:cNvSpPr>
            <a:spLocks noChangeAspect="1"/>
          </p:cNvSpPr>
          <p:nvPr/>
        </p:nvSpPr>
        <p:spPr bwMode="black">
          <a:xfrm>
            <a:off x="2271713" y="2705100"/>
            <a:ext cx="381000" cy="215900"/>
          </a:xfrm>
          <a:custGeom>
            <a:avLst/>
            <a:gdLst/>
            <a:ahLst/>
            <a:cxnLst>
              <a:cxn ang="0">
                <a:pos x="56" y="84"/>
              </a:cxn>
              <a:cxn ang="0">
                <a:pos x="146" y="30"/>
              </a:cxn>
              <a:cxn ang="0">
                <a:pos x="90" y="0"/>
              </a:cxn>
              <a:cxn ang="0">
                <a:pos x="0" y="54"/>
              </a:cxn>
              <a:cxn ang="0">
                <a:pos x="56" y="84"/>
              </a:cxn>
            </a:cxnLst>
            <a:rect l="0" t="0" r="r" b="b"/>
            <a:pathLst>
              <a:path w="146" h="84">
                <a:moveTo>
                  <a:pt x="56" y="84"/>
                </a:moveTo>
                <a:lnTo>
                  <a:pt x="146" y="30"/>
                </a:lnTo>
                <a:lnTo>
                  <a:pt x="90" y="0"/>
                </a:lnTo>
                <a:lnTo>
                  <a:pt x="0" y="54"/>
                </a:lnTo>
                <a:lnTo>
                  <a:pt x="56" y="84"/>
                </a:lnTo>
                <a:close/>
              </a:path>
            </a:pathLst>
          </a:custGeom>
          <a:solidFill>
            <a:srgbClr val="FFD400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23738" name="Freeform 26"/>
          <p:cNvSpPr>
            <a:spLocks noChangeAspect="1"/>
          </p:cNvSpPr>
          <p:nvPr/>
        </p:nvSpPr>
        <p:spPr bwMode="black">
          <a:xfrm>
            <a:off x="2487613" y="2820988"/>
            <a:ext cx="377825" cy="207963"/>
          </a:xfrm>
          <a:custGeom>
            <a:avLst/>
            <a:gdLst/>
            <a:ahLst/>
            <a:cxnLst>
              <a:cxn ang="0">
                <a:pos x="56" y="82"/>
              </a:cxn>
              <a:cxn ang="0">
                <a:pos x="146" y="28"/>
              </a:cxn>
              <a:cxn ang="0">
                <a:pos x="90" y="0"/>
              </a:cxn>
              <a:cxn ang="0">
                <a:pos x="0" y="54"/>
              </a:cxn>
              <a:cxn ang="0">
                <a:pos x="56" y="82"/>
              </a:cxn>
            </a:cxnLst>
            <a:rect l="0" t="0" r="r" b="b"/>
            <a:pathLst>
              <a:path w="146" h="82">
                <a:moveTo>
                  <a:pt x="56" y="82"/>
                </a:moveTo>
                <a:lnTo>
                  <a:pt x="146" y="28"/>
                </a:lnTo>
                <a:lnTo>
                  <a:pt x="90" y="0"/>
                </a:lnTo>
                <a:lnTo>
                  <a:pt x="0" y="54"/>
                </a:lnTo>
                <a:lnTo>
                  <a:pt x="56" y="82"/>
                </a:lnTo>
                <a:close/>
              </a:path>
            </a:pathLst>
          </a:custGeom>
          <a:solidFill>
            <a:srgbClr val="F2652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23739" name="Freeform 27"/>
          <p:cNvSpPr>
            <a:spLocks noChangeAspect="1"/>
          </p:cNvSpPr>
          <p:nvPr/>
        </p:nvSpPr>
        <p:spPr bwMode="black">
          <a:xfrm>
            <a:off x="1954213" y="2895600"/>
            <a:ext cx="373063" cy="219075"/>
          </a:xfrm>
          <a:custGeom>
            <a:avLst/>
            <a:gdLst/>
            <a:ahLst/>
            <a:cxnLst>
              <a:cxn ang="0">
                <a:pos x="56" y="84"/>
              </a:cxn>
              <a:cxn ang="0">
                <a:pos x="146" y="30"/>
              </a:cxn>
              <a:cxn ang="0">
                <a:pos x="90" y="0"/>
              </a:cxn>
              <a:cxn ang="0">
                <a:pos x="0" y="56"/>
              </a:cxn>
              <a:cxn ang="0">
                <a:pos x="56" y="84"/>
              </a:cxn>
            </a:cxnLst>
            <a:rect l="0" t="0" r="r" b="b"/>
            <a:pathLst>
              <a:path w="146" h="84">
                <a:moveTo>
                  <a:pt x="56" y="84"/>
                </a:moveTo>
                <a:lnTo>
                  <a:pt x="146" y="30"/>
                </a:lnTo>
                <a:lnTo>
                  <a:pt x="90" y="0"/>
                </a:lnTo>
                <a:lnTo>
                  <a:pt x="0" y="56"/>
                </a:lnTo>
                <a:lnTo>
                  <a:pt x="56" y="84"/>
                </a:lnTo>
                <a:close/>
              </a:path>
            </a:pathLst>
          </a:custGeom>
          <a:solidFill>
            <a:srgbClr val="F2652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23740" name="Freeform 28"/>
          <p:cNvSpPr>
            <a:spLocks noChangeAspect="1"/>
          </p:cNvSpPr>
          <p:nvPr/>
        </p:nvSpPr>
        <p:spPr bwMode="black">
          <a:xfrm>
            <a:off x="2162175" y="3006725"/>
            <a:ext cx="382588" cy="217488"/>
          </a:xfrm>
          <a:custGeom>
            <a:avLst/>
            <a:gdLst/>
            <a:ahLst/>
            <a:cxnLst>
              <a:cxn ang="0">
                <a:pos x="56" y="82"/>
              </a:cxn>
              <a:cxn ang="0">
                <a:pos x="146" y="28"/>
              </a:cxn>
              <a:cxn ang="0">
                <a:pos x="90" y="0"/>
              </a:cxn>
              <a:cxn ang="0">
                <a:pos x="0" y="54"/>
              </a:cxn>
              <a:cxn ang="0">
                <a:pos x="56" y="82"/>
              </a:cxn>
            </a:cxnLst>
            <a:rect l="0" t="0" r="r" b="b"/>
            <a:pathLst>
              <a:path w="146" h="82">
                <a:moveTo>
                  <a:pt x="56" y="82"/>
                </a:moveTo>
                <a:lnTo>
                  <a:pt x="146" y="28"/>
                </a:lnTo>
                <a:lnTo>
                  <a:pt x="90" y="0"/>
                </a:lnTo>
                <a:lnTo>
                  <a:pt x="0" y="54"/>
                </a:lnTo>
                <a:lnTo>
                  <a:pt x="56" y="82"/>
                </a:lnTo>
                <a:close/>
              </a:path>
            </a:pathLst>
          </a:custGeom>
          <a:solidFill>
            <a:srgbClr val="FFD400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23741" name="Freeform 29"/>
          <p:cNvSpPr>
            <a:spLocks noChangeAspect="1"/>
          </p:cNvSpPr>
          <p:nvPr/>
        </p:nvSpPr>
        <p:spPr bwMode="black">
          <a:xfrm>
            <a:off x="1841500" y="3206750"/>
            <a:ext cx="382588" cy="215900"/>
          </a:xfrm>
          <a:custGeom>
            <a:avLst/>
            <a:gdLst/>
            <a:ahLst/>
            <a:cxnLst>
              <a:cxn ang="0">
                <a:pos x="56" y="84"/>
              </a:cxn>
              <a:cxn ang="0">
                <a:pos x="146" y="30"/>
              </a:cxn>
              <a:cxn ang="0">
                <a:pos x="90" y="0"/>
              </a:cxn>
              <a:cxn ang="0">
                <a:pos x="0" y="54"/>
              </a:cxn>
              <a:cxn ang="0">
                <a:pos x="56" y="84"/>
              </a:cxn>
            </a:cxnLst>
            <a:rect l="0" t="0" r="r" b="b"/>
            <a:pathLst>
              <a:path w="146" h="84">
                <a:moveTo>
                  <a:pt x="56" y="84"/>
                </a:moveTo>
                <a:lnTo>
                  <a:pt x="146" y="30"/>
                </a:lnTo>
                <a:lnTo>
                  <a:pt x="90" y="0"/>
                </a:lnTo>
                <a:lnTo>
                  <a:pt x="0" y="54"/>
                </a:lnTo>
                <a:lnTo>
                  <a:pt x="56" y="84"/>
                </a:lnTo>
                <a:close/>
              </a:path>
            </a:pathLst>
          </a:custGeom>
          <a:solidFill>
            <a:srgbClr val="F2652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23742" name="Freeform 30"/>
          <p:cNvSpPr>
            <a:spLocks noChangeAspect="1"/>
          </p:cNvSpPr>
          <p:nvPr/>
        </p:nvSpPr>
        <p:spPr bwMode="black">
          <a:xfrm>
            <a:off x="2974975" y="2851150"/>
            <a:ext cx="307975" cy="571500"/>
          </a:xfrm>
          <a:custGeom>
            <a:avLst/>
            <a:gdLst/>
            <a:ahLst/>
            <a:cxnLst>
              <a:cxn ang="0">
                <a:pos x="12" y="45"/>
              </a:cxn>
              <a:cxn ang="0">
                <a:pos x="0" y="45"/>
              </a:cxn>
              <a:cxn ang="0">
                <a:pos x="3" y="30"/>
              </a:cxn>
              <a:cxn ang="0">
                <a:pos x="15" y="30"/>
              </a:cxn>
              <a:cxn ang="0">
                <a:pos x="17" y="22"/>
              </a:cxn>
              <a:cxn ang="0">
                <a:pos x="44" y="0"/>
              </a:cxn>
              <a:cxn ang="0">
                <a:pos x="59" y="1"/>
              </a:cxn>
              <a:cxn ang="0">
                <a:pos x="56" y="19"/>
              </a:cxn>
              <a:cxn ang="0">
                <a:pos x="49" y="19"/>
              </a:cxn>
              <a:cxn ang="0">
                <a:pos x="40" y="25"/>
              </a:cxn>
              <a:cxn ang="0">
                <a:pos x="39" y="30"/>
              </a:cxn>
              <a:cxn ang="0">
                <a:pos x="54" y="30"/>
              </a:cxn>
              <a:cxn ang="0">
                <a:pos x="51" y="45"/>
              </a:cxn>
              <a:cxn ang="0">
                <a:pos x="36" y="45"/>
              </a:cxn>
              <a:cxn ang="0">
                <a:pos x="23" y="110"/>
              </a:cxn>
              <a:cxn ang="0">
                <a:pos x="0" y="110"/>
              </a:cxn>
              <a:cxn ang="0">
                <a:pos x="12" y="45"/>
              </a:cxn>
            </a:cxnLst>
            <a:rect l="0" t="0" r="r" b="b"/>
            <a:pathLst>
              <a:path w="59" h="110">
                <a:moveTo>
                  <a:pt x="12" y="45"/>
                </a:moveTo>
                <a:cubicBezTo>
                  <a:pt x="0" y="45"/>
                  <a:pt x="0" y="45"/>
                  <a:pt x="0" y="45"/>
                </a:cubicBezTo>
                <a:cubicBezTo>
                  <a:pt x="3" y="30"/>
                  <a:pt x="3" y="30"/>
                  <a:pt x="3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17" y="22"/>
                  <a:pt x="17" y="22"/>
                  <a:pt x="17" y="22"/>
                </a:cubicBezTo>
                <a:cubicBezTo>
                  <a:pt x="18" y="13"/>
                  <a:pt x="24" y="0"/>
                  <a:pt x="44" y="0"/>
                </a:cubicBezTo>
                <a:cubicBezTo>
                  <a:pt x="49" y="0"/>
                  <a:pt x="57" y="0"/>
                  <a:pt x="59" y="1"/>
                </a:cubicBezTo>
                <a:cubicBezTo>
                  <a:pt x="56" y="19"/>
                  <a:pt x="56" y="19"/>
                  <a:pt x="56" y="19"/>
                </a:cubicBezTo>
                <a:cubicBezTo>
                  <a:pt x="49" y="19"/>
                  <a:pt x="49" y="19"/>
                  <a:pt x="49" y="19"/>
                </a:cubicBezTo>
                <a:cubicBezTo>
                  <a:pt x="45" y="19"/>
                  <a:pt x="41" y="20"/>
                  <a:pt x="40" y="25"/>
                </a:cubicBezTo>
                <a:cubicBezTo>
                  <a:pt x="39" y="30"/>
                  <a:pt x="39" y="30"/>
                  <a:pt x="39" y="30"/>
                </a:cubicBezTo>
                <a:cubicBezTo>
                  <a:pt x="54" y="30"/>
                  <a:pt x="54" y="30"/>
                  <a:pt x="54" y="30"/>
                </a:cubicBezTo>
                <a:cubicBezTo>
                  <a:pt x="51" y="45"/>
                  <a:pt x="51" y="45"/>
                  <a:pt x="51" y="45"/>
                </a:cubicBezTo>
                <a:cubicBezTo>
                  <a:pt x="36" y="45"/>
                  <a:pt x="36" y="45"/>
                  <a:pt x="36" y="45"/>
                </a:cubicBezTo>
                <a:cubicBezTo>
                  <a:pt x="23" y="110"/>
                  <a:pt x="23" y="110"/>
                  <a:pt x="23" y="110"/>
                </a:cubicBezTo>
                <a:cubicBezTo>
                  <a:pt x="0" y="110"/>
                  <a:pt x="0" y="110"/>
                  <a:pt x="0" y="110"/>
                </a:cubicBezTo>
                <a:lnTo>
                  <a:pt x="12" y="45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23743" name="Freeform 31"/>
          <p:cNvSpPr>
            <a:spLocks noChangeAspect="1"/>
          </p:cNvSpPr>
          <p:nvPr/>
        </p:nvSpPr>
        <p:spPr bwMode="black">
          <a:xfrm>
            <a:off x="3230563" y="2994025"/>
            <a:ext cx="325438" cy="428625"/>
          </a:xfrm>
          <a:custGeom>
            <a:avLst/>
            <a:gdLst/>
            <a:ahLst/>
            <a:cxnLst>
              <a:cxn ang="0">
                <a:pos x="16" y="0"/>
              </a:cxn>
              <a:cxn ang="0">
                <a:pos x="39" y="0"/>
              </a:cxn>
              <a:cxn ang="0">
                <a:pos x="38" y="9"/>
              </a:cxn>
              <a:cxn ang="0">
                <a:pos x="62" y="0"/>
              </a:cxn>
              <a:cxn ang="0">
                <a:pos x="58" y="21"/>
              </a:cxn>
              <a:cxn ang="0">
                <a:pos x="55" y="21"/>
              </a:cxn>
              <a:cxn ang="0">
                <a:pos x="33" y="35"/>
              </a:cxn>
              <a:cxn ang="0">
                <a:pos x="24" y="82"/>
              </a:cxn>
              <a:cxn ang="0">
                <a:pos x="0" y="82"/>
              </a:cxn>
              <a:cxn ang="0">
                <a:pos x="16" y="0"/>
              </a:cxn>
            </a:cxnLst>
            <a:rect l="0" t="0" r="r" b="b"/>
            <a:pathLst>
              <a:path w="62" h="82">
                <a:moveTo>
                  <a:pt x="16" y="0"/>
                </a:moveTo>
                <a:cubicBezTo>
                  <a:pt x="39" y="0"/>
                  <a:pt x="39" y="0"/>
                  <a:pt x="39" y="0"/>
                </a:cubicBezTo>
                <a:cubicBezTo>
                  <a:pt x="38" y="9"/>
                  <a:pt x="38" y="9"/>
                  <a:pt x="38" y="9"/>
                </a:cubicBezTo>
                <a:cubicBezTo>
                  <a:pt x="44" y="4"/>
                  <a:pt x="53" y="1"/>
                  <a:pt x="62" y="0"/>
                </a:cubicBezTo>
                <a:cubicBezTo>
                  <a:pt x="58" y="21"/>
                  <a:pt x="58" y="21"/>
                  <a:pt x="58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41" y="23"/>
                  <a:pt x="35" y="26"/>
                  <a:pt x="33" y="35"/>
                </a:cubicBezTo>
                <a:cubicBezTo>
                  <a:pt x="24" y="82"/>
                  <a:pt x="24" y="82"/>
                  <a:pt x="24" y="82"/>
                </a:cubicBezTo>
                <a:cubicBezTo>
                  <a:pt x="0" y="82"/>
                  <a:pt x="0" y="82"/>
                  <a:pt x="0" y="82"/>
                </a:cubicBezTo>
                <a:lnTo>
                  <a:pt x="16" y="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23744" name="Freeform 32"/>
          <p:cNvSpPr>
            <a:spLocks noChangeAspect="1" noEditPoints="1"/>
          </p:cNvSpPr>
          <p:nvPr/>
        </p:nvSpPr>
        <p:spPr bwMode="black">
          <a:xfrm>
            <a:off x="5292725" y="2986088"/>
            <a:ext cx="450850" cy="444500"/>
          </a:xfrm>
          <a:custGeom>
            <a:avLst/>
            <a:gdLst/>
            <a:ahLst/>
            <a:cxnLst>
              <a:cxn ang="0">
                <a:pos x="76" y="67"/>
              </a:cxn>
              <a:cxn ang="0">
                <a:pos x="75" y="84"/>
              </a:cxn>
              <a:cxn ang="0">
                <a:pos x="53" y="84"/>
              </a:cxn>
              <a:cxn ang="0">
                <a:pos x="53" y="75"/>
              </a:cxn>
              <a:cxn ang="0">
                <a:pos x="52" y="75"/>
              </a:cxn>
              <a:cxn ang="0">
                <a:pos x="26" y="86"/>
              </a:cxn>
              <a:cxn ang="0">
                <a:pos x="3" y="62"/>
              </a:cxn>
              <a:cxn ang="0">
                <a:pos x="51" y="32"/>
              </a:cxn>
              <a:cxn ang="0">
                <a:pos x="60" y="30"/>
              </a:cxn>
              <a:cxn ang="0">
                <a:pos x="61" y="24"/>
              </a:cxn>
              <a:cxn ang="0">
                <a:pos x="51" y="15"/>
              </a:cxn>
              <a:cxn ang="0">
                <a:pos x="37" y="26"/>
              </a:cxn>
              <a:cxn ang="0">
                <a:pos x="14" y="26"/>
              </a:cxn>
              <a:cxn ang="0">
                <a:pos x="52" y="0"/>
              </a:cxn>
              <a:cxn ang="0">
                <a:pos x="84" y="24"/>
              </a:cxn>
              <a:cxn ang="0">
                <a:pos x="76" y="67"/>
              </a:cxn>
              <a:cxn ang="0">
                <a:pos x="57" y="44"/>
              </a:cxn>
              <a:cxn ang="0">
                <a:pos x="40" y="49"/>
              </a:cxn>
              <a:cxn ang="0">
                <a:pos x="27" y="59"/>
              </a:cxn>
              <a:cxn ang="0">
                <a:pos x="36" y="68"/>
              </a:cxn>
              <a:cxn ang="0">
                <a:pos x="56" y="50"/>
              </a:cxn>
              <a:cxn ang="0">
                <a:pos x="57" y="44"/>
              </a:cxn>
            </a:cxnLst>
            <a:rect l="0" t="0" r="r" b="b"/>
            <a:pathLst>
              <a:path w="87" h="86">
                <a:moveTo>
                  <a:pt x="76" y="67"/>
                </a:moveTo>
                <a:cubicBezTo>
                  <a:pt x="75" y="72"/>
                  <a:pt x="74" y="79"/>
                  <a:pt x="75" y="84"/>
                </a:cubicBezTo>
                <a:cubicBezTo>
                  <a:pt x="53" y="84"/>
                  <a:pt x="53" y="84"/>
                  <a:pt x="53" y="84"/>
                </a:cubicBezTo>
                <a:cubicBezTo>
                  <a:pt x="52" y="81"/>
                  <a:pt x="52" y="78"/>
                  <a:pt x="53" y="75"/>
                </a:cubicBezTo>
                <a:cubicBezTo>
                  <a:pt x="52" y="75"/>
                  <a:pt x="52" y="75"/>
                  <a:pt x="52" y="75"/>
                </a:cubicBezTo>
                <a:cubicBezTo>
                  <a:pt x="47" y="82"/>
                  <a:pt x="34" y="86"/>
                  <a:pt x="26" y="86"/>
                </a:cubicBezTo>
                <a:cubicBezTo>
                  <a:pt x="10" y="86"/>
                  <a:pt x="0" y="77"/>
                  <a:pt x="3" y="62"/>
                </a:cubicBezTo>
                <a:cubicBezTo>
                  <a:pt x="7" y="42"/>
                  <a:pt x="24" y="35"/>
                  <a:pt x="51" y="32"/>
                </a:cubicBezTo>
                <a:cubicBezTo>
                  <a:pt x="60" y="30"/>
                  <a:pt x="60" y="30"/>
                  <a:pt x="60" y="30"/>
                </a:cubicBezTo>
                <a:cubicBezTo>
                  <a:pt x="61" y="24"/>
                  <a:pt x="61" y="24"/>
                  <a:pt x="61" y="24"/>
                </a:cubicBezTo>
                <a:cubicBezTo>
                  <a:pt x="62" y="17"/>
                  <a:pt x="58" y="15"/>
                  <a:pt x="51" y="15"/>
                </a:cubicBezTo>
                <a:cubicBezTo>
                  <a:pt x="44" y="15"/>
                  <a:pt x="40" y="18"/>
                  <a:pt x="37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19" y="2"/>
                  <a:pt x="41" y="0"/>
                  <a:pt x="52" y="0"/>
                </a:cubicBezTo>
                <a:cubicBezTo>
                  <a:pt x="75" y="0"/>
                  <a:pt x="87" y="5"/>
                  <a:pt x="84" y="24"/>
                </a:cubicBezTo>
                <a:lnTo>
                  <a:pt x="76" y="67"/>
                </a:lnTo>
                <a:close/>
                <a:moveTo>
                  <a:pt x="57" y="44"/>
                </a:moveTo>
                <a:cubicBezTo>
                  <a:pt x="40" y="49"/>
                  <a:pt x="40" y="49"/>
                  <a:pt x="40" y="49"/>
                </a:cubicBezTo>
                <a:cubicBezTo>
                  <a:pt x="34" y="50"/>
                  <a:pt x="28" y="53"/>
                  <a:pt x="27" y="59"/>
                </a:cubicBezTo>
                <a:cubicBezTo>
                  <a:pt x="25" y="66"/>
                  <a:pt x="30" y="68"/>
                  <a:pt x="36" y="68"/>
                </a:cubicBezTo>
                <a:cubicBezTo>
                  <a:pt x="45" y="68"/>
                  <a:pt x="54" y="62"/>
                  <a:pt x="56" y="50"/>
                </a:cubicBezTo>
                <a:lnTo>
                  <a:pt x="57" y="4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23745" name="Freeform 33"/>
          <p:cNvSpPr>
            <a:spLocks noChangeAspect="1"/>
          </p:cNvSpPr>
          <p:nvPr/>
        </p:nvSpPr>
        <p:spPr bwMode="black">
          <a:xfrm>
            <a:off x="5757863" y="2855913"/>
            <a:ext cx="233363" cy="566738"/>
          </a:xfrm>
          <a:custGeom>
            <a:avLst/>
            <a:gdLst/>
            <a:ahLst/>
            <a:cxnLst>
              <a:cxn ang="0">
                <a:pos x="0" y="218"/>
              </a:cxn>
              <a:cxn ang="0">
                <a:pos x="42" y="0"/>
              </a:cxn>
              <a:cxn ang="0">
                <a:pos x="90" y="0"/>
              </a:cxn>
              <a:cxn ang="0">
                <a:pos x="48" y="218"/>
              </a:cxn>
              <a:cxn ang="0">
                <a:pos x="0" y="218"/>
              </a:cxn>
            </a:cxnLst>
            <a:rect l="0" t="0" r="r" b="b"/>
            <a:pathLst>
              <a:path w="90" h="218">
                <a:moveTo>
                  <a:pt x="0" y="218"/>
                </a:moveTo>
                <a:lnTo>
                  <a:pt x="42" y="0"/>
                </a:lnTo>
                <a:lnTo>
                  <a:pt x="90" y="0"/>
                </a:lnTo>
                <a:lnTo>
                  <a:pt x="48" y="218"/>
                </a:lnTo>
                <a:lnTo>
                  <a:pt x="0" y="218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23746" name="Freeform 34"/>
          <p:cNvSpPr>
            <a:spLocks noChangeAspect="1" noEditPoints="1"/>
          </p:cNvSpPr>
          <p:nvPr/>
        </p:nvSpPr>
        <p:spPr bwMode="black">
          <a:xfrm>
            <a:off x="3517900" y="2986088"/>
            <a:ext cx="463550" cy="444500"/>
          </a:xfrm>
          <a:custGeom>
            <a:avLst/>
            <a:gdLst/>
            <a:ahLst/>
            <a:cxnLst>
              <a:cxn ang="0">
                <a:pos x="42" y="68"/>
              </a:cxn>
              <a:cxn ang="0">
                <a:pos x="28" y="48"/>
              </a:cxn>
              <a:cxn ang="0">
                <a:pos x="84" y="48"/>
              </a:cxn>
              <a:cxn ang="0">
                <a:pos x="53" y="0"/>
              </a:cxn>
              <a:cxn ang="0">
                <a:pos x="4" y="45"/>
              </a:cxn>
              <a:cxn ang="0">
                <a:pos x="37" y="86"/>
              </a:cxn>
              <a:cxn ang="0">
                <a:pos x="80" y="63"/>
              </a:cxn>
              <a:cxn ang="0">
                <a:pos x="64" y="55"/>
              </a:cxn>
              <a:cxn ang="0">
                <a:pos x="42" y="68"/>
              </a:cxn>
              <a:cxn ang="0">
                <a:pos x="50" y="18"/>
              </a:cxn>
              <a:cxn ang="0">
                <a:pos x="63" y="33"/>
              </a:cxn>
              <a:cxn ang="0">
                <a:pos x="30" y="33"/>
              </a:cxn>
              <a:cxn ang="0">
                <a:pos x="50" y="18"/>
              </a:cxn>
            </a:cxnLst>
            <a:rect l="0" t="0" r="r" b="b"/>
            <a:pathLst>
              <a:path w="89" h="86">
                <a:moveTo>
                  <a:pt x="42" y="68"/>
                </a:moveTo>
                <a:cubicBezTo>
                  <a:pt x="34" y="68"/>
                  <a:pt x="25" y="63"/>
                  <a:pt x="28" y="48"/>
                </a:cubicBezTo>
                <a:cubicBezTo>
                  <a:pt x="84" y="48"/>
                  <a:pt x="84" y="48"/>
                  <a:pt x="84" y="48"/>
                </a:cubicBezTo>
                <a:cubicBezTo>
                  <a:pt x="89" y="23"/>
                  <a:pt x="83" y="0"/>
                  <a:pt x="53" y="0"/>
                </a:cubicBezTo>
                <a:cubicBezTo>
                  <a:pt x="28" y="0"/>
                  <a:pt x="10" y="17"/>
                  <a:pt x="4" y="45"/>
                </a:cubicBezTo>
                <a:cubicBezTo>
                  <a:pt x="0" y="68"/>
                  <a:pt x="11" y="86"/>
                  <a:pt x="37" y="86"/>
                </a:cubicBezTo>
                <a:cubicBezTo>
                  <a:pt x="55" y="86"/>
                  <a:pt x="69" y="79"/>
                  <a:pt x="80" y="63"/>
                </a:cubicBezTo>
                <a:cubicBezTo>
                  <a:pt x="64" y="55"/>
                  <a:pt x="64" y="55"/>
                  <a:pt x="64" y="55"/>
                </a:cubicBezTo>
                <a:cubicBezTo>
                  <a:pt x="55" y="64"/>
                  <a:pt x="50" y="68"/>
                  <a:pt x="42" y="68"/>
                </a:cubicBezTo>
                <a:close/>
                <a:moveTo>
                  <a:pt x="50" y="18"/>
                </a:moveTo>
                <a:cubicBezTo>
                  <a:pt x="56" y="18"/>
                  <a:pt x="64" y="21"/>
                  <a:pt x="63" y="33"/>
                </a:cubicBezTo>
                <a:cubicBezTo>
                  <a:pt x="30" y="33"/>
                  <a:pt x="30" y="33"/>
                  <a:pt x="30" y="33"/>
                </a:cubicBezTo>
                <a:cubicBezTo>
                  <a:pt x="34" y="22"/>
                  <a:pt x="43" y="18"/>
                  <a:pt x="50" y="18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23747" name="Freeform 35"/>
          <p:cNvSpPr>
            <a:spLocks noChangeAspect="1" noEditPoints="1"/>
          </p:cNvSpPr>
          <p:nvPr/>
        </p:nvSpPr>
        <p:spPr bwMode="black">
          <a:xfrm>
            <a:off x="3981450" y="2986088"/>
            <a:ext cx="465138" cy="444500"/>
          </a:xfrm>
          <a:custGeom>
            <a:avLst/>
            <a:gdLst/>
            <a:ahLst/>
            <a:cxnLst>
              <a:cxn ang="0">
                <a:pos x="42" y="68"/>
              </a:cxn>
              <a:cxn ang="0">
                <a:pos x="28" y="48"/>
              </a:cxn>
              <a:cxn ang="0">
                <a:pos x="84" y="48"/>
              </a:cxn>
              <a:cxn ang="0">
                <a:pos x="53" y="0"/>
              </a:cxn>
              <a:cxn ang="0">
                <a:pos x="5" y="45"/>
              </a:cxn>
              <a:cxn ang="0">
                <a:pos x="37" y="86"/>
              </a:cxn>
              <a:cxn ang="0">
                <a:pos x="81" y="63"/>
              </a:cxn>
              <a:cxn ang="0">
                <a:pos x="64" y="55"/>
              </a:cxn>
              <a:cxn ang="0">
                <a:pos x="42" y="68"/>
              </a:cxn>
              <a:cxn ang="0">
                <a:pos x="50" y="18"/>
              </a:cxn>
              <a:cxn ang="0">
                <a:pos x="63" y="33"/>
              </a:cxn>
              <a:cxn ang="0">
                <a:pos x="31" y="33"/>
              </a:cxn>
              <a:cxn ang="0">
                <a:pos x="50" y="18"/>
              </a:cxn>
            </a:cxnLst>
            <a:rect l="0" t="0" r="r" b="b"/>
            <a:pathLst>
              <a:path w="89" h="86">
                <a:moveTo>
                  <a:pt x="42" y="68"/>
                </a:moveTo>
                <a:cubicBezTo>
                  <a:pt x="34" y="68"/>
                  <a:pt x="25" y="63"/>
                  <a:pt x="28" y="48"/>
                </a:cubicBezTo>
                <a:cubicBezTo>
                  <a:pt x="84" y="48"/>
                  <a:pt x="84" y="48"/>
                  <a:pt x="84" y="48"/>
                </a:cubicBezTo>
                <a:cubicBezTo>
                  <a:pt x="89" y="23"/>
                  <a:pt x="83" y="0"/>
                  <a:pt x="53" y="0"/>
                </a:cubicBezTo>
                <a:cubicBezTo>
                  <a:pt x="29" y="0"/>
                  <a:pt x="10" y="17"/>
                  <a:pt x="5" y="45"/>
                </a:cubicBezTo>
                <a:cubicBezTo>
                  <a:pt x="0" y="68"/>
                  <a:pt x="12" y="86"/>
                  <a:pt x="37" y="86"/>
                </a:cubicBezTo>
                <a:cubicBezTo>
                  <a:pt x="55" y="86"/>
                  <a:pt x="69" y="79"/>
                  <a:pt x="81" y="63"/>
                </a:cubicBezTo>
                <a:cubicBezTo>
                  <a:pt x="64" y="55"/>
                  <a:pt x="64" y="55"/>
                  <a:pt x="64" y="55"/>
                </a:cubicBezTo>
                <a:cubicBezTo>
                  <a:pt x="55" y="64"/>
                  <a:pt x="50" y="68"/>
                  <a:pt x="42" y="68"/>
                </a:cubicBezTo>
                <a:close/>
                <a:moveTo>
                  <a:pt x="50" y="18"/>
                </a:moveTo>
                <a:cubicBezTo>
                  <a:pt x="57" y="18"/>
                  <a:pt x="65" y="21"/>
                  <a:pt x="63" y="33"/>
                </a:cubicBezTo>
                <a:cubicBezTo>
                  <a:pt x="31" y="33"/>
                  <a:pt x="31" y="33"/>
                  <a:pt x="31" y="33"/>
                </a:cubicBezTo>
                <a:cubicBezTo>
                  <a:pt x="34" y="22"/>
                  <a:pt x="43" y="18"/>
                  <a:pt x="50" y="18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23748" name="Freeform 36"/>
          <p:cNvSpPr>
            <a:spLocks noChangeAspect="1" noEditPoints="1"/>
          </p:cNvSpPr>
          <p:nvPr/>
        </p:nvSpPr>
        <p:spPr bwMode="black">
          <a:xfrm>
            <a:off x="5956300" y="2986088"/>
            <a:ext cx="460375" cy="444500"/>
          </a:xfrm>
          <a:custGeom>
            <a:avLst/>
            <a:gdLst/>
            <a:ahLst/>
            <a:cxnLst>
              <a:cxn ang="0">
                <a:pos x="41" y="68"/>
              </a:cxn>
              <a:cxn ang="0">
                <a:pos x="28" y="48"/>
              </a:cxn>
              <a:cxn ang="0">
                <a:pos x="84" y="48"/>
              </a:cxn>
              <a:cxn ang="0">
                <a:pos x="53" y="0"/>
              </a:cxn>
              <a:cxn ang="0">
                <a:pos x="4" y="45"/>
              </a:cxn>
              <a:cxn ang="0">
                <a:pos x="36" y="86"/>
              </a:cxn>
              <a:cxn ang="0">
                <a:pos x="80" y="63"/>
              </a:cxn>
              <a:cxn ang="0">
                <a:pos x="63" y="55"/>
              </a:cxn>
              <a:cxn ang="0">
                <a:pos x="41" y="68"/>
              </a:cxn>
              <a:cxn ang="0">
                <a:pos x="49" y="18"/>
              </a:cxn>
              <a:cxn ang="0">
                <a:pos x="63" y="33"/>
              </a:cxn>
              <a:cxn ang="0">
                <a:pos x="30" y="33"/>
              </a:cxn>
              <a:cxn ang="0">
                <a:pos x="49" y="18"/>
              </a:cxn>
            </a:cxnLst>
            <a:rect l="0" t="0" r="r" b="b"/>
            <a:pathLst>
              <a:path w="88" h="86">
                <a:moveTo>
                  <a:pt x="41" y="68"/>
                </a:moveTo>
                <a:cubicBezTo>
                  <a:pt x="34" y="68"/>
                  <a:pt x="25" y="63"/>
                  <a:pt x="28" y="48"/>
                </a:cubicBezTo>
                <a:cubicBezTo>
                  <a:pt x="84" y="48"/>
                  <a:pt x="84" y="48"/>
                  <a:pt x="84" y="48"/>
                </a:cubicBezTo>
                <a:cubicBezTo>
                  <a:pt x="88" y="23"/>
                  <a:pt x="83" y="0"/>
                  <a:pt x="53" y="0"/>
                </a:cubicBezTo>
                <a:cubicBezTo>
                  <a:pt x="28" y="0"/>
                  <a:pt x="10" y="17"/>
                  <a:pt x="4" y="45"/>
                </a:cubicBezTo>
                <a:cubicBezTo>
                  <a:pt x="0" y="68"/>
                  <a:pt x="11" y="86"/>
                  <a:pt x="36" y="86"/>
                </a:cubicBezTo>
                <a:cubicBezTo>
                  <a:pt x="55" y="86"/>
                  <a:pt x="69" y="79"/>
                  <a:pt x="80" y="63"/>
                </a:cubicBezTo>
                <a:cubicBezTo>
                  <a:pt x="63" y="55"/>
                  <a:pt x="63" y="55"/>
                  <a:pt x="63" y="55"/>
                </a:cubicBezTo>
                <a:cubicBezTo>
                  <a:pt x="55" y="64"/>
                  <a:pt x="50" y="68"/>
                  <a:pt x="41" y="68"/>
                </a:cubicBezTo>
                <a:close/>
                <a:moveTo>
                  <a:pt x="49" y="18"/>
                </a:moveTo>
                <a:cubicBezTo>
                  <a:pt x="56" y="18"/>
                  <a:pt x="64" y="21"/>
                  <a:pt x="63" y="33"/>
                </a:cubicBezTo>
                <a:cubicBezTo>
                  <a:pt x="30" y="33"/>
                  <a:pt x="30" y="33"/>
                  <a:pt x="30" y="33"/>
                </a:cubicBezTo>
                <a:cubicBezTo>
                  <a:pt x="33" y="22"/>
                  <a:pt x="42" y="18"/>
                  <a:pt x="49" y="18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23749" name="Freeform 37"/>
          <p:cNvSpPr>
            <a:spLocks noChangeAspect="1"/>
          </p:cNvSpPr>
          <p:nvPr/>
        </p:nvSpPr>
        <p:spPr bwMode="black">
          <a:xfrm>
            <a:off x="4857750" y="2986088"/>
            <a:ext cx="447675" cy="444500"/>
          </a:xfrm>
          <a:custGeom>
            <a:avLst/>
            <a:gdLst/>
            <a:ahLst/>
            <a:cxnLst>
              <a:cxn ang="0">
                <a:pos x="63" y="56"/>
              </a:cxn>
              <a:cxn ang="0">
                <a:pos x="44" y="67"/>
              </a:cxn>
              <a:cxn ang="0">
                <a:pos x="30" y="43"/>
              </a:cxn>
              <a:cxn ang="0">
                <a:pos x="53" y="19"/>
              </a:cxn>
              <a:cxn ang="0">
                <a:pos x="67" y="31"/>
              </a:cxn>
              <a:cxn ang="0">
                <a:pos x="86" y="19"/>
              </a:cxn>
              <a:cxn ang="0">
                <a:pos x="54" y="0"/>
              </a:cxn>
              <a:cxn ang="0">
                <a:pos x="5" y="43"/>
              </a:cxn>
              <a:cxn ang="0">
                <a:pos x="38" y="86"/>
              </a:cxn>
              <a:cxn ang="0">
                <a:pos x="79" y="64"/>
              </a:cxn>
              <a:cxn ang="0">
                <a:pos x="63" y="56"/>
              </a:cxn>
            </a:cxnLst>
            <a:rect l="0" t="0" r="r" b="b"/>
            <a:pathLst>
              <a:path w="86" h="86">
                <a:moveTo>
                  <a:pt x="63" y="56"/>
                </a:moveTo>
                <a:cubicBezTo>
                  <a:pt x="57" y="65"/>
                  <a:pt x="51" y="67"/>
                  <a:pt x="44" y="67"/>
                </a:cubicBezTo>
                <a:cubicBezTo>
                  <a:pt x="31" y="67"/>
                  <a:pt x="27" y="57"/>
                  <a:pt x="30" y="43"/>
                </a:cubicBezTo>
                <a:cubicBezTo>
                  <a:pt x="33" y="29"/>
                  <a:pt x="40" y="19"/>
                  <a:pt x="53" y="19"/>
                </a:cubicBezTo>
                <a:cubicBezTo>
                  <a:pt x="57" y="19"/>
                  <a:pt x="65" y="21"/>
                  <a:pt x="67" y="31"/>
                </a:cubicBezTo>
                <a:cubicBezTo>
                  <a:pt x="86" y="19"/>
                  <a:pt x="86" y="19"/>
                  <a:pt x="86" y="19"/>
                </a:cubicBezTo>
                <a:cubicBezTo>
                  <a:pt x="81" y="6"/>
                  <a:pt x="69" y="0"/>
                  <a:pt x="54" y="0"/>
                </a:cubicBezTo>
                <a:cubicBezTo>
                  <a:pt x="31" y="0"/>
                  <a:pt x="10" y="16"/>
                  <a:pt x="5" y="43"/>
                </a:cubicBezTo>
                <a:cubicBezTo>
                  <a:pt x="0" y="70"/>
                  <a:pt x="14" y="86"/>
                  <a:pt x="38" y="86"/>
                </a:cubicBezTo>
                <a:cubicBezTo>
                  <a:pt x="54" y="86"/>
                  <a:pt x="69" y="77"/>
                  <a:pt x="79" y="64"/>
                </a:cubicBezTo>
                <a:lnTo>
                  <a:pt x="63" y="56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23750" name="Freeform 38"/>
          <p:cNvSpPr>
            <a:spLocks noChangeAspect="1"/>
          </p:cNvSpPr>
          <p:nvPr/>
        </p:nvSpPr>
        <p:spPr bwMode="black">
          <a:xfrm>
            <a:off x="4411663" y="2986088"/>
            <a:ext cx="473075" cy="444500"/>
          </a:xfrm>
          <a:custGeom>
            <a:avLst/>
            <a:gdLst/>
            <a:ahLst/>
            <a:cxnLst>
              <a:cxn ang="0">
                <a:pos x="38" y="24"/>
              </a:cxn>
              <a:cxn ang="0">
                <a:pos x="49" y="18"/>
              </a:cxn>
              <a:cxn ang="0">
                <a:pos x="70" y="26"/>
              </a:cxn>
              <a:cxn ang="0">
                <a:pos x="90" y="14"/>
              </a:cxn>
              <a:cxn ang="0">
                <a:pos x="54" y="0"/>
              </a:cxn>
              <a:cxn ang="0">
                <a:pos x="14" y="29"/>
              </a:cxn>
              <a:cxn ang="0">
                <a:pos x="56" y="60"/>
              </a:cxn>
              <a:cxn ang="0">
                <a:pos x="41" y="68"/>
              </a:cxn>
              <a:cxn ang="0">
                <a:pos x="18" y="57"/>
              </a:cxn>
              <a:cxn ang="0">
                <a:pos x="0" y="68"/>
              </a:cxn>
              <a:cxn ang="0">
                <a:pos x="37" y="86"/>
              </a:cxn>
              <a:cxn ang="0">
                <a:pos x="80" y="57"/>
              </a:cxn>
              <a:cxn ang="0">
                <a:pos x="38" y="24"/>
              </a:cxn>
            </a:cxnLst>
            <a:rect l="0" t="0" r="r" b="b"/>
            <a:pathLst>
              <a:path w="90" h="86">
                <a:moveTo>
                  <a:pt x="38" y="24"/>
                </a:moveTo>
                <a:cubicBezTo>
                  <a:pt x="39" y="20"/>
                  <a:pt x="43" y="18"/>
                  <a:pt x="49" y="18"/>
                </a:cubicBezTo>
                <a:cubicBezTo>
                  <a:pt x="57" y="18"/>
                  <a:pt x="66" y="21"/>
                  <a:pt x="70" y="26"/>
                </a:cubicBezTo>
                <a:cubicBezTo>
                  <a:pt x="90" y="14"/>
                  <a:pt x="90" y="14"/>
                  <a:pt x="90" y="14"/>
                </a:cubicBezTo>
                <a:cubicBezTo>
                  <a:pt x="79" y="4"/>
                  <a:pt x="66" y="0"/>
                  <a:pt x="54" y="0"/>
                </a:cubicBezTo>
                <a:cubicBezTo>
                  <a:pt x="37" y="0"/>
                  <a:pt x="18" y="8"/>
                  <a:pt x="14" y="29"/>
                </a:cubicBezTo>
                <a:cubicBezTo>
                  <a:pt x="8" y="58"/>
                  <a:pt x="59" y="47"/>
                  <a:pt x="56" y="60"/>
                </a:cubicBezTo>
                <a:cubicBezTo>
                  <a:pt x="55" y="67"/>
                  <a:pt x="45" y="68"/>
                  <a:pt x="41" y="68"/>
                </a:cubicBezTo>
                <a:cubicBezTo>
                  <a:pt x="31" y="68"/>
                  <a:pt x="24" y="64"/>
                  <a:pt x="18" y="57"/>
                </a:cubicBezTo>
                <a:cubicBezTo>
                  <a:pt x="0" y="68"/>
                  <a:pt x="0" y="68"/>
                  <a:pt x="0" y="68"/>
                </a:cubicBezTo>
                <a:cubicBezTo>
                  <a:pt x="9" y="81"/>
                  <a:pt x="20" y="86"/>
                  <a:pt x="37" y="86"/>
                </a:cubicBezTo>
                <a:cubicBezTo>
                  <a:pt x="55" y="86"/>
                  <a:pt x="76" y="78"/>
                  <a:pt x="80" y="57"/>
                </a:cubicBezTo>
                <a:cubicBezTo>
                  <a:pt x="86" y="26"/>
                  <a:pt x="35" y="38"/>
                  <a:pt x="38" y="24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ransition>
    <p:fade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09013" y="4058683"/>
            <a:ext cx="3365648" cy="447675"/>
          </a:xfrm>
          <a:ln w="9525"/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2000" b="1" dirty="0" smtClean="0"/>
              <a:t>Oct 2012</a:t>
            </a:r>
          </a:p>
          <a:p>
            <a:pPr marL="0" indent="0" eaLnBrk="1" hangingPunct="1">
              <a:buFontTx/>
              <a:buNone/>
            </a:pPr>
            <a:r>
              <a:rPr lang="en-US" sz="2000" b="1" dirty="0" err="1" smtClean="0"/>
              <a:t>Guoyin</a:t>
            </a:r>
            <a:r>
              <a:rPr lang="en-US" sz="2000" b="1" dirty="0" smtClean="0"/>
              <a:t> Chen</a:t>
            </a:r>
          </a:p>
        </p:txBody>
      </p:sp>
      <p:sp>
        <p:nvSpPr>
          <p:cNvPr id="9113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936382" y="1733107"/>
            <a:ext cx="6207617" cy="1265274"/>
          </a:xfrm>
          <a:ln w="9525"/>
        </p:spPr>
        <p:txBody>
          <a:bodyPr/>
          <a:lstStyle/>
          <a:p>
            <a:r>
              <a:rPr lang="en-US" sz="4000" b="0" dirty="0" smtClean="0"/>
              <a:t>Multimedia with VPU/IPU HW acceleration in Android</a:t>
            </a:r>
            <a:endParaRPr lang="en-US" sz="2800" b="0" dirty="0" smtClean="0"/>
          </a:p>
        </p:txBody>
      </p:sp>
      <p:sp>
        <p:nvSpPr>
          <p:cNvPr id="91140" name="Rectangle 5"/>
          <p:cNvSpPr>
            <a:spLocks noChangeArrowheads="1"/>
          </p:cNvSpPr>
          <p:nvPr/>
        </p:nvSpPr>
        <p:spPr bwMode="blackWhite">
          <a:xfrm>
            <a:off x="219075" y="5724525"/>
            <a:ext cx="6353175" cy="66833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tIns="0" bIns="91440"/>
          <a:lstStyle/>
          <a:p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VPU hardware spec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Decoding:</a:t>
            </a:r>
          </a:p>
          <a:p>
            <a:pPr>
              <a:buNone/>
            </a:pPr>
            <a:r>
              <a:rPr lang="en-US" sz="1600" dirty="0" smtClean="0"/>
              <a:t>H.264 BP/CBP/MP/HP, VC-1 SP/MP/AP, MPEG-4 SP/ASP, H.263 P0/P3, MPEG 1/2 MP, </a:t>
            </a:r>
            <a:r>
              <a:rPr lang="en-US" sz="1600" dirty="0" err="1" smtClean="0"/>
              <a:t>Divx</a:t>
            </a:r>
            <a:r>
              <a:rPr lang="en-US" sz="1600" dirty="0" smtClean="0"/>
              <a:t> (</a:t>
            </a:r>
            <a:r>
              <a:rPr lang="en-US" sz="1600" dirty="0" err="1" smtClean="0"/>
              <a:t>Xvid</a:t>
            </a:r>
            <a:r>
              <a:rPr lang="en-US" sz="1600" dirty="0" smtClean="0"/>
              <a:t>) HP/PP/HTP/HDP, RV8/9/10, Sorenson Spark,VP8 (1280x720), AVS, H.264-MVC (1280x720), MJPEG BP (max. 8192x8192) up to full-HD 1920x1088 @30fps plus D1 @30fps</a:t>
            </a:r>
          </a:p>
          <a:p>
            <a:r>
              <a:rPr lang="en-US" dirty="0" smtClean="0"/>
              <a:t>Encoding:</a:t>
            </a:r>
          </a:p>
          <a:p>
            <a:pPr>
              <a:buNone/>
            </a:pPr>
            <a:r>
              <a:rPr lang="en-US" sz="1600" dirty="0" smtClean="0"/>
              <a:t>H.264 BP/CBP, MPEG-4 SP, H.263 P0/P3, MJPEG BP (max.8192x8192) encoding up to full-HD 1920x1088@30fps</a:t>
            </a:r>
            <a:endParaRPr lang="en-US" sz="1600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VPU in </a:t>
            </a:r>
            <a:r>
              <a:rPr lang="en-US" dirty="0" err="1" smtClean="0"/>
              <a:t>Andorid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99616" y="4962144"/>
            <a:ext cx="5779008" cy="2438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3072384" y="4157472"/>
            <a:ext cx="1438656" cy="56692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VPU lib</a:t>
            </a:r>
            <a:endParaRPr lang="en-US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3127248" y="5236464"/>
            <a:ext cx="1438656" cy="56692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VPU driver</a:t>
            </a:r>
            <a:endParaRPr lang="en-US" sz="1600" dirty="0"/>
          </a:p>
        </p:txBody>
      </p:sp>
      <p:sp>
        <p:nvSpPr>
          <p:cNvPr id="9" name="Rounded Rectangle 8"/>
          <p:cNvSpPr/>
          <p:nvPr/>
        </p:nvSpPr>
        <p:spPr>
          <a:xfrm>
            <a:off x="2645664" y="3102864"/>
            <a:ext cx="2145792" cy="56692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VPU OMX</a:t>
            </a:r>
          </a:p>
          <a:p>
            <a:pPr algn="ctr"/>
            <a:r>
              <a:rPr lang="en-US" sz="1600" dirty="0" smtClean="0"/>
              <a:t>Dec/Enc Component</a:t>
            </a:r>
            <a:endParaRPr lang="en-US" sz="1600" dirty="0"/>
          </a:p>
        </p:txBody>
      </p:sp>
      <p:sp>
        <p:nvSpPr>
          <p:cNvPr id="10" name="Rounded Rectangle 9"/>
          <p:cNvSpPr/>
          <p:nvPr/>
        </p:nvSpPr>
        <p:spPr>
          <a:xfrm>
            <a:off x="1731264" y="1999488"/>
            <a:ext cx="1755648" cy="566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Stagefright</a:t>
            </a:r>
            <a:r>
              <a:rPr lang="en-US" sz="1600" dirty="0" smtClean="0">
                <a:solidFill>
                  <a:schemeClr val="tx1"/>
                </a:solidFill>
              </a:rPr>
              <a:t> Player/</a:t>
            </a:r>
            <a:r>
              <a:rPr lang="en-US" sz="1600" dirty="0" err="1" smtClean="0">
                <a:solidFill>
                  <a:schemeClr val="tx1"/>
                </a:solidFill>
              </a:rPr>
              <a:t>Recoder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163568" y="2029968"/>
            <a:ext cx="1755648" cy="56692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GM Player/</a:t>
            </a:r>
            <a:r>
              <a:rPr lang="en-US" sz="1600" dirty="0" err="1" smtClean="0"/>
              <a:t>Recoder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5327904" y="5254752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Kernel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5090160" y="4529328"/>
            <a:ext cx="12554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User Space</a:t>
            </a:r>
            <a:endParaRPr lang="en-US" sz="1600" dirty="0"/>
          </a:p>
        </p:txBody>
      </p:sp>
      <p:sp>
        <p:nvSpPr>
          <p:cNvPr id="15" name="Rounded Rectangle 14"/>
          <p:cNvSpPr/>
          <p:nvPr/>
        </p:nvSpPr>
        <p:spPr>
          <a:xfrm>
            <a:off x="6431280" y="725424"/>
            <a:ext cx="822960" cy="24993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461760" y="1194816"/>
            <a:ext cx="816864" cy="24384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7199438" y="707136"/>
            <a:ext cx="1786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Android Default module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7260398" y="1176528"/>
            <a:ext cx="1402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Freescale</a:t>
            </a:r>
            <a:r>
              <a:rPr lang="en-US" sz="1200" dirty="0" smtClean="0"/>
              <a:t> module</a:t>
            </a:r>
            <a:endParaRPr lang="en-US" sz="1200" dirty="0"/>
          </a:p>
        </p:txBody>
      </p:sp>
      <p:sp>
        <p:nvSpPr>
          <p:cNvPr id="19" name="Left-Right Arrow 18"/>
          <p:cNvSpPr/>
          <p:nvPr/>
        </p:nvSpPr>
        <p:spPr>
          <a:xfrm rot="3103975">
            <a:off x="2333326" y="2660447"/>
            <a:ext cx="511991" cy="341376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-Right Arrow 19"/>
          <p:cNvSpPr/>
          <p:nvPr/>
        </p:nvSpPr>
        <p:spPr>
          <a:xfrm rot="8423281">
            <a:off x="4668095" y="2715313"/>
            <a:ext cx="511991" cy="341376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-Right Arrow 20"/>
          <p:cNvSpPr/>
          <p:nvPr/>
        </p:nvSpPr>
        <p:spPr>
          <a:xfrm rot="5400000">
            <a:off x="3607355" y="3730759"/>
            <a:ext cx="414527" cy="341376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-Right Arrow 21"/>
          <p:cNvSpPr/>
          <p:nvPr/>
        </p:nvSpPr>
        <p:spPr>
          <a:xfrm rot="5400000">
            <a:off x="3625643" y="4809752"/>
            <a:ext cx="414527" cy="341376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VPU </a:t>
            </a:r>
            <a:r>
              <a:rPr lang="en-US" dirty="0" smtClean="0"/>
              <a:t>OMX Dec/Enc component in </a:t>
            </a:r>
            <a:r>
              <a:rPr lang="en-US" dirty="0" err="1"/>
              <a:t>Andorid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Follow the </a:t>
            </a:r>
            <a:r>
              <a:rPr lang="en-US" b="1" dirty="0" smtClean="0"/>
              <a:t> </a:t>
            </a:r>
            <a:r>
              <a:rPr lang="en-US" dirty="0" err="1" smtClean="0"/>
              <a:t>OpenMAX</a:t>
            </a:r>
            <a:r>
              <a:rPr lang="en-US" dirty="0" smtClean="0"/>
              <a:t> IL 1.1.2 specification</a:t>
            </a:r>
          </a:p>
          <a:p>
            <a:r>
              <a:rPr lang="en-US" dirty="0" smtClean="0"/>
              <a:t>Buffers allocated for Decoder component’s output port should be physical continuous</a:t>
            </a:r>
          </a:p>
          <a:p>
            <a:r>
              <a:rPr lang="en-US" dirty="0" smtClean="0"/>
              <a:t>Buffers allocated for Encoder component’s input port should be physical continuous</a:t>
            </a:r>
          </a:p>
          <a:p>
            <a:r>
              <a:rPr lang="en-US" dirty="0" smtClean="0"/>
              <a:t>Support below extension index in OMX API Get/</a:t>
            </a:r>
            <a:r>
              <a:rPr lang="en-US" dirty="0" err="1" smtClean="0"/>
              <a:t>SetParameter</a:t>
            </a:r>
            <a:r>
              <a:rPr lang="en-US" dirty="0" smtClean="0"/>
              <a:t> for </a:t>
            </a:r>
            <a:r>
              <a:rPr lang="en-US" dirty="0" err="1" smtClean="0"/>
              <a:t>stagefright</a:t>
            </a:r>
            <a:r>
              <a:rPr lang="en-US" dirty="0" smtClean="0"/>
              <a:t> integration</a:t>
            </a:r>
          </a:p>
          <a:p>
            <a:pPr lvl="1">
              <a:buNone/>
            </a:pPr>
            <a:r>
              <a:rPr lang="en-US" sz="1600" dirty="0" smtClean="0"/>
              <a:t>"</a:t>
            </a:r>
            <a:r>
              <a:rPr lang="en-US" sz="1600" dirty="0" err="1" smtClean="0"/>
              <a:t>OMX.google.android.index.enableAndroidNativeBuffers</a:t>
            </a:r>
            <a:r>
              <a:rPr lang="en-US" sz="1600" dirty="0" smtClean="0"/>
              <a:t>“</a:t>
            </a:r>
          </a:p>
          <a:p>
            <a:pPr lvl="1">
              <a:buNone/>
            </a:pPr>
            <a:r>
              <a:rPr lang="en-US" sz="1600" dirty="0" smtClean="0"/>
              <a:t>"</a:t>
            </a:r>
            <a:r>
              <a:rPr lang="en-US" sz="1600" dirty="0" err="1" smtClean="0"/>
              <a:t>OMX.google.android.index.getAndroidNativeBufferUsage</a:t>
            </a:r>
            <a:r>
              <a:rPr lang="en-US" sz="1600" dirty="0" smtClean="0"/>
              <a:t>“</a:t>
            </a:r>
          </a:p>
          <a:p>
            <a:pPr lvl="1">
              <a:buNone/>
            </a:pPr>
            <a:r>
              <a:rPr lang="en-US" sz="1600" dirty="0" smtClean="0"/>
              <a:t>"</a:t>
            </a:r>
            <a:r>
              <a:rPr lang="en-US" sz="1600" dirty="0" err="1" smtClean="0"/>
              <a:t>OMX.google.android.index.storeMetaDataInBuffers</a:t>
            </a:r>
            <a:r>
              <a:rPr lang="en-US" sz="1600" dirty="0" smtClean="0"/>
              <a:t>“</a:t>
            </a:r>
          </a:p>
          <a:p>
            <a:pPr lvl="1">
              <a:buNone/>
            </a:pPr>
            <a:r>
              <a:rPr lang="en-US" sz="1600" dirty="0" smtClean="0"/>
              <a:t>"</a:t>
            </a:r>
            <a:r>
              <a:rPr lang="en-US" sz="1600" dirty="0" err="1" smtClean="0"/>
              <a:t>OMX.google.android.index.useAndroidNativeBuffer</a:t>
            </a:r>
            <a:r>
              <a:rPr lang="en-US" sz="1600" dirty="0" smtClean="0"/>
              <a:t>"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Render Acceleration(Single Display)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50976" y="4572000"/>
            <a:ext cx="7897683" cy="1333499"/>
          </a:xfrm>
        </p:spPr>
        <p:txBody>
          <a:bodyPr>
            <a:normAutofit lnSpcReduction="10000"/>
          </a:bodyPr>
          <a:lstStyle/>
          <a:p>
            <a:r>
              <a:rPr lang="en-US" sz="1400" b="1" dirty="0" smtClean="0"/>
              <a:t>Max count of buffers in Video Surface may reach to 20 based on the codec profile</a:t>
            </a:r>
          </a:p>
          <a:p>
            <a:r>
              <a:rPr lang="en-US" sz="1400" b="1" dirty="0" smtClean="0"/>
              <a:t>Max buffer size is about 3M(1920*1080*</a:t>
            </a:r>
            <a:r>
              <a:rPr lang="en-US" sz="1400" b="1" dirty="0" err="1" smtClean="0"/>
              <a:t>sizeof</a:t>
            </a:r>
            <a:r>
              <a:rPr lang="en-US" sz="1400" b="1" dirty="0" smtClean="0"/>
              <a:t>(NV12))</a:t>
            </a:r>
          </a:p>
          <a:p>
            <a:r>
              <a:rPr lang="en-US" sz="1400" b="1" dirty="0" smtClean="0"/>
              <a:t>As how to allocate buffer for </a:t>
            </a:r>
            <a:r>
              <a:rPr lang="en-US" sz="1400" b="1" dirty="0" err="1" smtClean="0"/>
              <a:t>vpu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omx</a:t>
            </a:r>
            <a:r>
              <a:rPr lang="en-US" sz="1400" b="1" dirty="0" smtClean="0"/>
              <a:t> component’s output port,  reference the function </a:t>
            </a:r>
            <a:r>
              <a:rPr lang="en-US" sz="1400" b="1" dirty="0" err="1" smtClean="0"/>
              <a:t>OMXCodec</a:t>
            </a:r>
            <a:r>
              <a:rPr lang="en-US" sz="1400" b="1" dirty="0" smtClean="0"/>
              <a:t>::</a:t>
            </a:r>
            <a:r>
              <a:rPr lang="en-US" sz="1400" b="1" dirty="0" err="1" smtClean="0"/>
              <a:t>allocateOutputBuffersFromNativeWindow</a:t>
            </a:r>
            <a:r>
              <a:rPr lang="en-US" sz="1400" b="1" dirty="0" smtClean="0"/>
              <a:t>() in </a:t>
            </a:r>
            <a:r>
              <a:rPr lang="en-US" sz="1400" b="1" dirty="0" err="1" smtClean="0"/>
              <a:t>myandroid</a:t>
            </a:r>
            <a:r>
              <a:rPr lang="en-US" sz="1400" b="1" dirty="0" smtClean="0"/>
              <a:t> /frameworks/base / media/</a:t>
            </a:r>
            <a:r>
              <a:rPr lang="en-US" sz="1400" b="1" dirty="0" err="1" smtClean="0"/>
              <a:t>libstagefright</a:t>
            </a:r>
            <a:r>
              <a:rPr lang="en-US" sz="1400" b="1" dirty="0" smtClean="0"/>
              <a:t>/OMXCodec.cpp 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63296" y="1731264"/>
            <a:ext cx="987552" cy="5852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VPU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474720" y="1749552"/>
            <a:ext cx="938784" cy="62788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70704" y="1725168"/>
            <a:ext cx="780288" cy="4023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510528" y="1743456"/>
            <a:ext cx="950976" cy="62179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IPU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023104" y="1877568"/>
            <a:ext cx="780288" cy="4023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175504" y="2029968"/>
            <a:ext cx="780288" cy="4023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59280" y="1743456"/>
            <a:ext cx="780288" cy="4084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011680" y="1895856"/>
            <a:ext cx="780288" cy="4084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164080" y="2048256"/>
            <a:ext cx="780288" cy="4084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316480" y="2200656"/>
            <a:ext cx="780288" cy="4084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snapshot2011110317523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54112" y="1682496"/>
            <a:ext cx="1207008" cy="585216"/>
          </a:xfrm>
          <a:prstGeom prst="rect">
            <a:avLst/>
          </a:prstGeom>
        </p:spPr>
      </p:pic>
      <p:pic>
        <p:nvPicPr>
          <p:cNvPr id="16" name="Picture 15" descr="statusba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54112" y="2264821"/>
            <a:ext cx="1207008" cy="22234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928603" y="1341120"/>
            <a:ext cx="1215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Display Screen</a:t>
            </a:r>
            <a:endParaRPr lang="en-US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1645920" y="1328928"/>
            <a:ext cx="1755648" cy="1304544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Video Surface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517136" y="1395984"/>
            <a:ext cx="1755648" cy="1261872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FrameBuffer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Curved Down Arrow 19"/>
          <p:cNvSpPr/>
          <p:nvPr/>
        </p:nvSpPr>
        <p:spPr>
          <a:xfrm>
            <a:off x="1158240" y="1365504"/>
            <a:ext cx="694944" cy="256032"/>
          </a:xfrm>
          <a:prstGeom prst="curved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Down Arrow 21"/>
          <p:cNvSpPr/>
          <p:nvPr/>
        </p:nvSpPr>
        <p:spPr>
          <a:xfrm>
            <a:off x="4242816" y="1438656"/>
            <a:ext cx="694944" cy="256032"/>
          </a:xfrm>
          <a:prstGeom prst="curved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/>
          <p:nvPr/>
        </p:nvSpPr>
        <p:spPr>
          <a:xfrm>
            <a:off x="5870448" y="1481328"/>
            <a:ext cx="694944" cy="256032"/>
          </a:xfrm>
          <a:prstGeom prst="curved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Down Arrow 23"/>
          <p:cNvSpPr/>
          <p:nvPr/>
        </p:nvSpPr>
        <p:spPr>
          <a:xfrm>
            <a:off x="7156704" y="1414272"/>
            <a:ext cx="694944" cy="256032"/>
          </a:xfrm>
          <a:prstGeom prst="curved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603248" y="2761488"/>
            <a:ext cx="1755648" cy="1304544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UI Surface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" name="Curved Down Arrow 25"/>
          <p:cNvSpPr/>
          <p:nvPr/>
        </p:nvSpPr>
        <p:spPr>
          <a:xfrm>
            <a:off x="3145536" y="1414272"/>
            <a:ext cx="694944" cy="256032"/>
          </a:xfrm>
          <a:prstGeom prst="curved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urved Up Arrow 27"/>
          <p:cNvSpPr/>
          <p:nvPr/>
        </p:nvSpPr>
        <p:spPr>
          <a:xfrm rot="18946775">
            <a:off x="3427870" y="2599986"/>
            <a:ext cx="764242" cy="306556"/>
          </a:xfrm>
          <a:prstGeom prst="curvedUp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042160" y="3145536"/>
            <a:ext cx="780288" cy="4084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194560" y="3297936"/>
            <a:ext cx="780288" cy="4084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426720" y="1194816"/>
            <a:ext cx="1877568" cy="1524000"/>
          </a:xfrm>
          <a:prstGeom prst="round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MediaService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907792" y="1158240"/>
            <a:ext cx="1877568" cy="2718816"/>
          </a:xfrm>
          <a:prstGeom prst="round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Surfaceflinger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894576" y="3096768"/>
            <a:ext cx="566928" cy="20726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6912864" y="3450336"/>
            <a:ext cx="505968" cy="2316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6900672" y="3816096"/>
            <a:ext cx="548640" cy="256032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900672" y="4169664"/>
            <a:ext cx="548640" cy="225552"/>
          </a:xfrm>
          <a:prstGeom prst="round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376160" y="3072384"/>
            <a:ext cx="1250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Hardware Module</a:t>
            </a:r>
            <a:endParaRPr lang="en-US" sz="10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381273" y="3456432"/>
            <a:ext cx="11144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Physical Buffer</a:t>
            </a:r>
            <a:endParaRPr lang="en-US" sz="1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381979" y="3803904"/>
            <a:ext cx="17620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Software Module Instance</a:t>
            </a:r>
            <a:endParaRPr lang="en-US" sz="1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442233" y="4139184"/>
            <a:ext cx="11641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Android Service</a:t>
            </a:r>
            <a:endParaRPr lang="en-US" sz="1000" b="1" dirty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Render Acceleration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63296" y="1731264"/>
            <a:ext cx="987552" cy="5852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VPU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474720" y="1749552"/>
            <a:ext cx="938784" cy="62788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70704" y="1725168"/>
            <a:ext cx="780288" cy="4023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510528" y="1743456"/>
            <a:ext cx="950976" cy="62179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IPU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023104" y="1877568"/>
            <a:ext cx="780288" cy="4023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175504" y="2029968"/>
            <a:ext cx="780288" cy="4023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59280" y="1743456"/>
            <a:ext cx="780288" cy="4084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011680" y="1895856"/>
            <a:ext cx="780288" cy="4084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164080" y="2048256"/>
            <a:ext cx="780288" cy="4084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316480" y="2200656"/>
            <a:ext cx="780288" cy="4084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snapshot2011110317523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54112" y="1682496"/>
            <a:ext cx="1207008" cy="585216"/>
          </a:xfrm>
          <a:prstGeom prst="rect">
            <a:avLst/>
          </a:prstGeom>
        </p:spPr>
      </p:pic>
      <p:pic>
        <p:nvPicPr>
          <p:cNvPr id="16" name="Picture 15" descr="statusba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54112" y="2264821"/>
            <a:ext cx="1207008" cy="22234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928603" y="1341120"/>
            <a:ext cx="1102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LVDS Screen</a:t>
            </a:r>
            <a:endParaRPr lang="en-US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1645920" y="1328928"/>
            <a:ext cx="1755648" cy="1304544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Video Surface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517136" y="1395984"/>
            <a:ext cx="1755648" cy="1261872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FrameBuffer0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Curved Down Arrow 19"/>
          <p:cNvSpPr/>
          <p:nvPr/>
        </p:nvSpPr>
        <p:spPr>
          <a:xfrm>
            <a:off x="1158240" y="1365504"/>
            <a:ext cx="694944" cy="256032"/>
          </a:xfrm>
          <a:prstGeom prst="curved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Down Arrow 21"/>
          <p:cNvSpPr/>
          <p:nvPr/>
        </p:nvSpPr>
        <p:spPr>
          <a:xfrm>
            <a:off x="4242816" y="1438656"/>
            <a:ext cx="694944" cy="256032"/>
          </a:xfrm>
          <a:prstGeom prst="curved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/>
          <p:nvPr/>
        </p:nvSpPr>
        <p:spPr>
          <a:xfrm>
            <a:off x="5870448" y="1481328"/>
            <a:ext cx="694944" cy="256032"/>
          </a:xfrm>
          <a:prstGeom prst="curved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Down Arrow 23"/>
          <p:cNvSpPr/>
          <p:nvPr/>
        </p:nvSpPr>
        <p:spPr>
          <a:xfrm>
            <a:off x="7156704" y="1414272"/>
            <a:ext cx="694944" cy="256032"/>
          </a:xfrm>
          <a:prstGeom prst="curved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603248" y="2761488"/>
            <a:ext cx="1755648" cy="1304544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UI Surface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" name="Curved Down Arrow 25"/>
          <p:cNvSpPr/>
          <p:nvPr/>
        </p:nvSpPr>
        <p:spPr>
          <a:xfrm>
            <a:off x="3145536" y="1414272"/>
            <a:ext cx="694944" cy="256032"/>
          </a:xfrm>
          <a:prstGeom prst="curved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urved Up Arrow 27"/>
          <p:cNvSpPr/>
          <p:nvPr/>
        </p:nvSpPr>
        <p:spPr>
          <a:xfrm rot="18946775">
            <a:off x="3427870" y="2599986"/>
            <a:ext cx="764242" cy="306556"/>
          </a:xfrm>
          <a:prstGeom prst="curvedUp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042160" y="3145536"/>
            <a:ext cx="780288" cy="4084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194560" y="3297936"/>
            <a:ext cx="780288" cy="4084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426720" y="1194816"/>
            <a:ext cx="1877568" cy="1524000"/>
          </a:xfrm>
          <a:prstGeom prst="round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MediaService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907792" y="1158240"/>
            <a:ext cx="1877568" cy="2718816"/>
          </a:xfrm>
          <a:prstGeom prst="round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Surfaceflinger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894576" y="4864608"/>
            <a:ext cx="566928" cy="20726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6912864" y="5218176"/>
            <a:ext cx="505968" cy="2316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6900672" y="5583936"/>
            <a:ext cx="548640" cy="256032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900672" y="5937504"/>
            <a:ext cx="548640" cy="225552"/>
          </a:xfrm>
          <a:prstGeom prst="round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376160" y="4840224"/>
            <a:ext cx="1250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Hardware Module</a:t>
            </a:r>
            <a:endParaRPr lang="en-US" sz="10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381273" y="5224272"/>
            <a:ext cx="11144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Physical Buffer</a:t>
            </a:r>
            <a:endParaRPr lang="en-US" sz="1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381979" y="5571744"/>
            <a:ext cx="17620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Software Module Instance</a:t>
            </a:r>
            <a:endParaRPr lang="en-US" sz="1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442233" y="5907024"/>
            <a:ext cx="11641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Android Service</a:t>
            </a:r>
            <a:endParaRPr lang="en-US" sz="1000" b="1" dirty="0"/>
          </a:p>
        </p:txBody>
      </p:sp>
      <p:sp>
        <p:nvSpPr>
          <p:cNvPr id="45" name="Rectangle 44"/>
          <p:cNvSpPr/>
          <p:nvPr/>
        </p:nvSpPr>
        <p:spPr>
          <a:xfrm>
            <a:off x="4888992" y="3121152"/>
            <a:ext cx="780288" cy="4023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6528816" y="3139440"/>
            <a:ext cx="950976" cy="62179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IPU 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041392" y="3273552"/>
            <a:ext cx="780288" cy="4023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193792" y="3425952"/>
            <a:ext cx="780288" cy="4023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 descr="snapshot2011110317523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2400" y="3078480"/>
            <a:ext cx="1207008" cy="585216"/>
          </a:xfrm>
          <a:prstGeom prst="rect">
            <a:avLst/>
          </a:prstGeom>
        </p:spPr>
      </p:pic>
      <p:pic>
        <p:nvPicPr>
          <p:cNvPr id="50" name="Picture 49" descr="statusba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72400" y="3660805"/>
            <a:ext cx="1207008" cy="222347"/>
          </a:xfrm>
          <a:prstGeom prst="rect">
            <a:avLst/>
          </a:prstGeom>
        </p:spPr>
      </p:pic>
      <p:sp>
        <p:nvSpPr>
          <p:cNvPr id="51" name="Curved Down Arrow 50"/>
          <p:cNvSpPr/>
          <p:nvPr/>
        </p:nvSpPr>
        <p:spPr>
          <a:xfrm>
            <a:off x="5888736" y="2877312"/>
            <a:ext cx="694944" cy="256032"/>
          </a:xfrm>
          <a:prstGeom prst="curved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Curved Down Arrow 51"/>
          <p:cNvSpPr/>
          <p:nvPr/>
        </p:nvSpPr>
        <p:spPr>
          <a:xfrm>
            <a:off x="7174992" y="2810256"/>
            <a:ext cx="694944" cy="256032"/>
          </a:xfrm>
          <a:prstGeom prst="curved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4498848" y="2779776"/>
            <a:ext cx="1755648" cy="1261872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FrameBuffer1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849355" y="2676144"/>
            <a:ext cx="1106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HDMI Screen</a:t>
            </a:r>
            <a:endParaRPr lang="en-US" sz="1200" dirty="0"/>
          </a:p>
        </p:txBody>
      </p:sp>
      <p:sp>
        <p:nvSpPr>
          <p:cNvPr id="55" name="Curved Down Arrow 54"/>
          <p:cNvSpPr/>
          <p:nvPr/>
        </p:nvSpPr>
        <p:spPr>
          <a:xfrm rot="3816127" flipV="1">
            <a:off x="3968496" y="2621280"/>
            <a:ext cx="694944" cy="286512"/>
          </a:xfrm>
          <a:prstGeom prst="curved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Encoder acceleration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50976" y="3974592"/>
            <a:ext cx="7897683" cy="1930907"/>
          </a:xfrm>
        </p:spPr>
        <p:txBody>
          <a:bodyPr>
            <a:normAutofit/>
          </a:bodyPr>
          <a:lstStyle/>
          <a:p>
            <a:r>
              <a:rPr lang="en-US" sz="1400" b="1" dirty="0" smtClean="0"/>
              <a:t>The buffer count in Camera Surface fixed to 6</a:t>
            </a:r>
          </a:p>
          <a:p>
            <a:r>
              <a:rPr lang="en-US" sz="1400" b="1" dirty="0" smtClean="0"/>
              <a:t>Max buffer size is about 3M(1920*1080*</a:t>
            </a:r>
            <a:r>
              <a:rPr lang="en-US" sz="1400" b="1" dirty="0" err="1" smtClean="0"/>
              <a:t>sizeof</a:t>
            </a:r>
            <a:r>
              <a:rPr lang="en-US" sz="1400" b="1" dirty="0" smtClean="0"/>
              <a:t>(NV12)) based on the recorder </a:t>
            </a:r>
            <a:r>
              <a:rPr lang="en-US" sz="1400" b="1" dirty="0" err="1" smtClean="0"/>
              <a:t>config</a:t>
            </a:r>
            <a:endParaRPr lang="en-US" sz="1400" b="1" dirty="0" smtClean="0"/>
          </a:p>
          <a:p>
            <a:r>
              <a:rPr lang="en-US" sz="1400" b="1" dirty="0" smtClean="0"/>
              <a:t>The buffers in Camera Surface are shared among v4l2 capture driver, input buffer of VPU encoder component, and Camera Preview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998720" y="1694688"/>
            <a:ext cx="987552" cy="5852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VPU 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755648" y="1719072"/>
            <a:ext cx="950976" cy="62179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IPU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273552" y="1840992"/>
            <a:ext cx="780288" cy="4084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425952" y="1993392"/>
            <a:ext cx="780288" cy="4084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78352" y="2145792"/>
            <a:ext cx="780288" cy="4084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730752" y="2298192"/>
            <a:ext cx="780288" cy="4084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snapshot2011110317523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9872" y="1755648"/>
            <a:ext cx="963168" cy="58521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32987" y="1353312"/>
            <a:ext cx="1258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Camera Sensor</a:t>
            </a:r>
            <a:endParaRPr lang="en-US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2852928" y="1487424"/>
            <a:ext cx="1755648" cy="1304544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Camera Surface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Curved Down Arrow 19"/>
          <p:cNvSpPr/>
          <p:nvPr/>
        </p:nvSpPr>
        <p:spPr>
          <a:xfrm>
            <a:off x="2511552" y="1414272"/>
            <a:ext cx="694944" cy="256032"/>
          </a:xfrm>
          <a:prstGeom prst="curved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Down Arrow 23"/>
          <p:cNvSpPr/>
          <p:nvPr/>
        </p:nvSpPr>
        <p:spPr>
          <a:xfrm>
            <a:off x="1524000" y="1438656"/>
            <a:ext cx="694944" cy="256032"/>
          </a:xfrm>
          <a:prstGeom prst="curved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urved Down Arrow 25"/>
          <p:cNvSpPr/>
          <p:nvPr/>
        </p:nvSpPr>
        <p:spPr>
          <a:xfrm>
            <a:off x="4389120" y="1438656"/>
            <a:ext cx="694944" cy="256032"/>
          </a:xfrm>
          <a:prstGeom prst="curved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621536" y="1328928"/>
            <a:ext cx="2157984" cy="1719072"/>
          </a:xfrm>
          <a:prstGeom prst="round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CameraService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700016" y="1316736"/>
            <a:ext cx="1877568" cy="1694688"/>
          </a:xfrm>
          <a:prstGeom prst="round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MediaService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065264" y="536448"/>
            <a:ext cx="566928" cy="20726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083552" y="890016"/>
            <a:ext cx="505968" cy="2316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7071360" y="1255776"/>
            <a:ext cx="548640" cy="256032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071360" y="1609344"/>
            <a:ext cx="548640" cy="225552"/>
          </a:xfrm>
          <a:prstGeom prst="round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546848" y="512064"/>
            <a:ext cx="1250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Hardware Module</a:t>
            </a:r>
            <a:endParaRPr lang="en-US" sz="10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551961" y="896112"/>
            <a:ext cx="11144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Physical Buffer</a:t>
            </a:r>
            <a:endParaRPr lang="en-US" sz="1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552667" y="1243584"/>
            <a:ext cx="17620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Software Module Instance</a:t>
            </a:r>
            <a:endParaRPr lang="en-US" sz="1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612921" y="1578864"/>
            <a:ext cx="11641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Android Service</a:t>
            </a:r>
            <a:endParaRPr lang="en-US" sz="1000" b="1"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IPU user case in Android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Update </a:t>
            </a:r>
            <a:r>
              <a:rPr lang="en-US" dirty="0" err="1" smtClean="0"/>
              <a:t>Framebuffer</a:t>
            </a:r>
            <a:r>
              <a:rPr lang="en-US" dirty="0" smtClean="0"/>
              <a:t> content to screen</a:t>
            </a:r>
          </a:p>
          <a:p>
            <a:r>
              <a:rPr lang="en-US" dirty="0" smtClean="0"/>
              <a:t>Capture the image from camera sensor through CSI or MIPI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8969218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Freescale PowerPoint Template&amp;quot;&quot;/&gt;&lt;property id=&quot;20307&quot; value=&quot;257&quot;/&gt;&lt;/object&gt;&lt;object type=&quot;3&quot; unique_id=&quot;10005&quot;&gt;&lt;property id=&quot;20148&quot; value=&quot;5&quot;/&gt;&lt;property id=&quot;20300&quot; value=&quot;Slide 2 - &amp;quot;Sample Slide: Text Only&amp;quot;&quot;/&gt;&lt;property id=&quot;20307&quot; value=&quot;260&quot;/&gt;&lt;/object&gt;&lt;object type=&quot;3&quot; unique_id=&quot;10006&quot;&gt;&lt;property id=&quot;20148&quot; value=&quot;5&quot;/&gt;&lt;property id=&quot;20300&quot; value=&quot;Slide 3 - &amp;quot;Sample Slide: Text + 1 Graphic&amp;quot;&quot;/&gt;&lt;property id=&quot;20307&quot; value=&quot;264&quot;/&gt;&lt;/object&gt;&lt;object type=&quot;3&quot; unique_id=&quot;10007&quot;&gt;&lt;property id=&quot;20148&quot; value=&quot;5&quot;/&gt;&lt;property id=&quot;20300&quot; value=&quot;Slide 4 - &amp;quot;Sample Slide: Text + 1 Graphic&amp;quot;&quot;/&gt;&lt;property id=&quot;20307&quot; value=&quot;265&quot;/&gt;&lt;/object&gt;&lt;object type=&quot;3&quot; unique_id=&quot;10008&quot;&gt;&lt;property id=&quot;20148&quot; value=&quot;5&quot;/&gt;&lt;property id=&quot;20300&quot; value=&quot;Slide 5 - &amp;quot;Sample Slide: Text + 2 Graphics&amp;quot;&quot;/&gt;&lt;property id=&quot;20307&quot; value=&quot;266&quot;/&gt;&lt;/object&gt;&lt;object type=&quot;3&quot; unique_id=&quot;10009&quot;&gt;&lt;property id=&quot;20148&quot; value=&quot;5&quot;/&gt;&lt;property id=&quot;20300&quot; value=&quot;Slide 6 - &amp;quot;Sample Slide: Text + 2 Graphics&amp;quot;&quot;/&gt;&lt;property id=&quot;20307&quot; value=&quot;267&quot;/&gt;&lt;/object&gt;&lt;object type=&quot;3&quot; unique_id=&quot;10010&quot;&gt;&lt;property id=&quot;20148&quot; value=&quot;5&quot;/&gt;&lt;property id=&quot;20300&quot; value=&quot;Slide 7 - &amp;quot;Sample Slide: Text + 3 Graphics&amp;quot;&quot;/&gt;&lt;property id=&quot;20307&quot; value=&quot;268&quot;/&gt;&lt;/object&gt;&lt;object type=&quot;3&quot; unique_id=&quot;10011&quot;&gt;&lt;property id=&quot;20148&quot; value=&quot;5&quot;/&gt;&lt;property id=&quot;20300&quot; value=&quot;Slide 8 - &amp;quot;Sample Slide: Text + 3 Graphics&amp;quot;&quot;/&gt;&lt;property id=&quot;20307&quot; value=&quot;269&quot;/&gt;&lt;/object&gt;&lt;object type=&quot;3&quot; unique_id=&quot;10012&quot;&gt;&lt;property id=&quot;20148&quot; value=&quot;5&quot;/&gt;&lt;property id=&quot;20300&quot; value=&quot;Slide 9 - &amp;quot;Sample Slide: Text and Logos&amp;quot;&quot;/&gt;&lt;property id=&quot;20307&quot; value=&quot;270&quot;/&gt;&lt;/object&gt;&lt;object type=&quot;3&quot; unique_id=&quot;10013&quot;&gt;&lt;property id=&quot;20148&quot; value=&quot;5&quot;/&gt;&lt;property id=&quot;20300&quot; value=&quot;Slide 10 - &amp;quot;Sample Slide: Text and Logos&amp;quot;&quot;/&gt;&lt;property id=&quot;20307&quot; value=&quot;271&quot;/&gt;&lt;/object&gt;&lt;object type=&quot;3&quot; unique_id=&quot;10014&quot;&gt;&lt;property id=&quot;20148&quot; value=&quot;5&quot;/&gt;&lt;property id=&quot;20300&quot; value=&quot;Slide 11 - &amp;quot;Sample Slide: Bar Graph&amp;quot;&quot;/&gt;&lt;property id=&quot;20307&quot; value=&quot;276&quot;/&gt;&lt;/object&gt;&lt;object type=&quot;3&quot; unique_id=&quot;10015&quot;&gt;&lt;property id=&quot;20148&quot; value=&quot;5&quot;/&gt;&lt;property id=&quot;20300&quot; value=&quot;Slide 12 - &amp;quot;Sample Slide: Bar Graph Quadrant&amp;quot;&quot;/&gt;&lt;property id=&quot;20307&quot; value=&quot;296&quot;/&gt;&lt;/object&gt;&lt;object type=&quot;3&quot; unique_id=&quot;10016&quot;&gt;&lt;property id=&quot;20148&quot; value=&quot;5&quot;/&gt;&lt;property id=&quot;20300&quot; value=&quot;Slide 13 - &amp;quot;Sample Slide: Pie Graph&amp;quot;&quot;/&gt;&lt;property id=&quot;20307&quot; value=&quot;277&quot;/&gt;&lt;/object&gt;&lt;object type=&quot;3&quot; unique_id=&quot;10017&quot;&gt;&lt;property id=&quot;20148&quot; value=&quot;5&quot;/&gt;&lt;property id=&quot;20300&quot; value=&quot;Slide 14 - &amp;quot;Sample Slide: Line Graph Quadrant&amp;quot;&quot;/&gt;&lt;property id=&quot;20307&quot; value=&quot;278&quot;/&gt;&lt;/object&gt;&lt;object type=&quot;3&quot; unique_id=&quot;10018&quot;&gt;&lt;property id=&quot;20148&quot; value=&quot;5&quot;/&gt;&lt;property id=&quot;20300&quot; value=&quot;Slide 15 - &amp;quot;Sample Slide: Line Graph&amp;quot;&quot;/&gt;&lt;property id=&quot;20307&quot; value=&quot;297&quot;/&gt;&lt;/object&gt;&lt;object type=&quot;3&quot; unique_id=&quot;10019&quot;&gt;&lt;property id=&quot;20148&quot; value=&quot;5&quot;/&gt;&lt;property id=&quot;20300&quot; value=&quot;Slide 16 - &amp;quot;Sample Slide: Diagram Slide&amp;quot;&quot;/&gt;&lt;property id=&quot;20307&quot; value=&quot;283&quot;/&gt;&lt;/object&gt;&lt;object type=&quot;3&quot; unique_id=&quot;10020&quot;&gt;&lt;property id=&quot;20148&quot; value=&quot;5&quot;/&gt;&lt;property id=&quot;20300&quot; value=&quot;Slide 17&quot;/&gt;&lt;property id=&quot;20307&quot; value=&quot;287&quot;/&gt;&lt;/object&gt;&lt;object type=&quot;3&quot; unique_id=&quot;10021&quot;&gt;&lt;property id=&quot;20148&quot; value=&quot;5&quot;/&gt;&lt;property id=&quot;20300&quot; value=&quot;Slide 18 - &amp;quot;Sample Slide: Text Treatments&amp;quot;&quot;/&gt;&lt;property id=&quot;20307&quot; value=&quot;289&quot;/&gt;&lt;/object&gt;&lt;object type=&quot;3&quot; unique_id=&quot;10022&quot;&gt;&lt;property id=&quot;20148&quot; value=&quot;5&quot;/&gt;&lt;property id=&quot;20300&quot; value=&quot;Slide 19 - &amp;quot;Sample Slide: Timeline&amp;quot;&quot;/&gt;&lt;property id=&quot;20307&quot; value=&quot;290&quot;/&gt;&lt;/object&gt;&lt;object type=&quot;3&quot; unique_id=&quot;10023&quot;&gt;&lt;property id=&quot;20148&quot; value=&quot;5&quot;/&gt;&lt;property id=&quot;20300&quot; value=&quot;Slide 20 - &amp;quot;Sample Slide: Timeline 2&amp;quot;&quot;/&gt;&lt;property id=&quot;20307&quot; value=&quot;294&quot;/&gt;&lt;/object&gt;&lt;object type=&quot;3&quot; unique_id=&quot;10024&quot;&gt;&lt;property id=&quot;20148&quot; value=&quot;5&quot;/&gt;&lt;property id=&quot;20300&quot; value=&quot;Slide 21 - &amp;quot;Sample Slide: Charts&amp;quot;&quot;/&gt;&lt;property id=&quot;20307&quot; value=&quot;295&quot;/&gt;&lt;/object&gt;&lt;object type=&quot;3&quot; unique_id=&quot;10025&quot;&gt;&lt;property id=&quot;20148&quot; value=&quot;5&quot;/&gt;&lt;property id=&quot;20300&quot; value=&quot;Slide 22 - &amp;quot;New Freescale Colors&amp;quot;&quot;/&gt;&lt;property id=&quot;20307&quot; value=&quot;293&quot;/&gt;&lt;/object&gt;&lt;object type=&quot;3&quot; unique_id=&quot;10026&quot;&gt;&lt;property id=&quot;20148&quot; value=&quot;5&quot;/&gt;&lt;property id=&quot;20300&quot; value=&quot;Slide 23 - &amp;quot;Sample Slide: Blank White Page&amp;quot;&quot;/&gt;&lt;property id=&quot;20307&quot; value=&quot;288&quot;/&gt;&lt;/object&gt;&lt;object type=&quot;3&quot; unique_id=&quot;10027&quot;&gt;&lt;property id=&quot;20148&quot; value=&quot;5&quot;/&gt;&lt;property id=&quot;20300&quot; value=&quot;Slide 24&quot;/&gt;&lt;property id=&quot;20307&quot; value=&quot;29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2011_FSL_Confidential_Template">
  <a:themeElements>
    <a:clrScheme name="Freescale 2011 Color">
      <a:dk1>
        <a:sysClr val="windowText" lastClr="000000"/>
      </a:dk1>
      <a:lt1>
        <a:sysClr val="window" lastClr="FFFFFF"/>
      </a:lt1>
      <a:dk2>
        <a:srgbClr val="685C53"/>
      </a:dk2>
      <a:lt2>
        <a:srgbClr val="EEECE1"/>
      </a:lt2>
      <a:accent1>
        <a:srgbClr val="3597B8"/>
      </a:accent1>
      <a:accent2>
        <a:srgbClr val="E64F0C"/>
      </a:accent2>
      <a:accent3>
        <a:srgbClr val="69A020"/>
      </a:accent3>
      <a:accent4>
        <a:srgbClr val="6A747D"/>
      </a:accent4>
      <a:accent5>
        <a:srgbClr val="B6111A"/>
      </a:accent5>
      <a:accent6>
        <a:srgbClr val="2B285E"/>
      </a:accent6>
      <a:hlink>
        <a:srgbClr val="E64F0C"/>
      </a:hlink>
      <a:folHlink>
        <a:srgbClr val="3597B8"/>
      </a:folHlink>
    </a:clrScheme>
    <a:fontScheme name="Master_PPT_Confident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Freescale_Brand2011">
      <a:dk1>
        <a:sysClr val="windowText" lastClr="000000"/>
      </a:dk1>
      <a:lt1>
        <a:sysClr val="window" lastClr="FFFFFF"/>
      </a:lt1>
      <a:dk2>
        <a:srgbClr val="685C53"/>
      </a:dk2>
      <a:lt2>
        <a:srgbClr val="EEECE1"/>
      </a:lt2>
      <a:accent1>
        <a:srgbClr val="69A020"/>
      </a:accent1>
      <a:accent2>
        <a:srgbClr val="E64F0C"/>
      </a:accent2>
      <a:accent3>
        <a:srgbClr val="3597B8"/>
      </a:accent3>
      <a:accent4>
        <a:srgbClr val="6A747D"/>
      </a:accent4>
      <a:accent5>
        <a:srgbClr val="B6111A"/>
      </a:accent5>
      <a:accent6>
        <a:srgbClr val="2B285E"/>
      </a:accent6>
      <a:hlink>
        <a:srgbClr val="396497"/>
      </a:hlink>
      <a:folHlink>
        <a:srgbClr val="D64B0C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2011_FSL_Confidential_Template</Template>
  <TotalTime>11791</TotalTime>
  <Pages>0</Pages>
  <Words>307</Words>
  <Characters>0</Characters>
  <Application>Microsoft Office PowerPoint</Application>
  <DocSecurity>0</DocSecurity>
  <PresentationFormat>全屏显示(4:3)</PresentationFormat>
  <Lines>0</Lines>
  <Paragraphs>81</Paragraphs>
  <Slides>9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2011_FSL_Confidential_Template</vt:lpstr>
      <vt:lpstr>1_Custom Design</vt:lpstr>
      <vt:lpstr>Multimedia with VPU/IPU HW acceleration in Android</vt:lpstr>
      <vt:lpstr>VPU hardware spec</vt:lpstr>
      <vt:lpstr>VPU in Andorid</vt:lpstr>
      <vt:lpstr>VPU OMX Dec/Enc component in Andorid</vt:lpstr>
      <vt:lpstr>Video Render Acceleration(Single Display)</vt:lpstr>
      <vt:lpstr>Video Render Acceleration</vt:lpstr>
      <vt:lpstr>Video Encoder acceleration</vt:lpstr>
      <vt:lpstr>IPU user case in Android</vt:lpstr>
      <vt:lpstr>幻灯片 9</vt:lpstr>
    </vt:vector>
  </TitlesOfParts>
  <Company>Freescale</Company>
  <LinksUpToDate>false</LinksUpToDate>
  <CharactersWithSpaces>0</CharactersWithSpaces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MAD Customer Support Plan</dc:title>
  <dc:creator>Grant Whitacre</dc:creator>
  <cp:lastModifiedBy>hzd</cp:lastModifiedBy>
  <cp:revision>239</cp:revision>
  <dcterms:created xsi:type="dcterms:W3CDTF">2011-06-14T15:20:39Z</dcterms:created>
  <dcterms:modified xsi:type="dcterms:W3CDTF">2013-11-24T07:37:16Z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