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50" r:id="rId2"/>
  </p:sldMasterIdLst>
  <p:notesMasterIdLst>
    <p:notesMasterId r:id="rId14"/>
  </p:notesMasterIdLst>
  <p:sldIdLst>
    <p:sldId id="259" r:id="rId3"/>
    <p:sldId id="261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5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7CEB3-6D30-45DC-8587-493FBEB2B6A2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8F43-A75B-41A5-9375-70FD1AD58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8F43-A75B-41A5-9375-70FD1AD5812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4510-20CE-45AD-B381-96D45FF89629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6083-C190-4308-82A4-00036DFA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4510-20CE-45AD-B381-96D45FF89629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6083-C190-4308-82A4-00036DFAE6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E:\WWing\阿里巴巴\11.7.9 技术嘉年华（xiaolong）\制作物\PPT模板\技术嘉年华PPT模板-01-封面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8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技术嘉年华PPT模板-01-内页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143007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taobao</a:t>
            </a:r>
            <a:r>
              <a:rPr lang="en-US" sz="4800" dirty="0" smtClean="0"/>
              <a:t>-</a:t>
            </a:r>
            <a:r>
              <a:rPr lang="en-US" sz="4800" dirty="0" err="1" smtClean="0"/>
              <a:t>pamirs</a:t>
            </a:r>
            <a:r>
              <a:rPr lang="en-US" sz="4800" dirty="0" smtClean="0"/>
              <a:t>-schedule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928934"/>
            <a:ext cx="9144000" cy="785818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多任务调度系统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 </a:t>
            </a:r>
            <a:r>
              <a:rPr lang="en-US" sz="4000" dirty="0" err="1" smtClean="0"/>
              <a:t>pamirs</a:t>
            </a:r>
            <a:r>
              <a:rPr lang="en-US" sz="4000" dirty="0" smtClean="0"/>
              <a:t>-schedule</a:t>
            </a:r>
            <a:r>
              <a:rPr lang="zh-CN" altLang="en-US" sz="4000" dirty="0" smtClean="0"/>
              <a:t>的使用案例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1772816"/>
            <a:ext cx="4752528" cy="38164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计费系统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帐务系统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订购系统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物流系统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流程调度系统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淘宝、支付宝</a:t>
            </a:r>
            <a:r>
              <a:rPr lang="en-US" altLang="zh-CN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。。。。。。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348880"/>
            <a:ext cx="7668344" cy="79208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zh-CN" altLang="en-US" sz="4800" dirty="0" smtClean="0"/>
              <a:t>欢迎使用</a:t>
            </a:r>
            <a:r>
              <a:rPr lang="en-US" sz="4800" dirty="0" err="1" smtClean="0"/>
              <a:t>pamirs</a:t>
            </a:r>
            <a:r>
              <a:rPr lang="en-US" sz="4800" dirty="0" smtClean="0"/>
              <a:t>-schedule</a:t>
            </a:r>
            <a:endParaRPr lang="en-US" altLang="zh-CN" sz="4800" dirty="0" smtClean="0"/>
          </a:p>
        </p:txBody>
      </p:sp>
      <p:sp>
        <p:nvSpPr>
          <p:cNvPr id="4" name="矩形 3"/>
          <p:cNvSpPr/>
          <p:nvPr/>
        </p:nvSpPr>
        <p:spPr>
          <a:xfrm>
            <a:off x="1403648" y="3356992"/>
            <a:ext cx="7740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http://code.taobao.org/trac/taobao-pamirs-schedule/wiki/ZhWikiStart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620688"/>
            <a:ext cx="31441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</a:t>
            </a:r>
            <a:r>
              <a:rPr lang="en-US" dirty="0" err="1" smtClean="0"/>
              <a:t>pamirs</a:t>
            </a:r>
            <a:r>
              <a:rPr lang="en-US" dirty="0" smtClean="0"/>
              <a:t>-schedule</a:t>
            </a:r>
            <a:r>
              <a:rPr lang="zh-CN" altLang="en-US" dirty="0" smtClean="0"/>
              <a:t>的设计目的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5112567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400" b="1" dirty="0" smtClean="0"/>
              <a:t>设计目的：</a:t>
            </a:r>
            <a:endParaRPr lang="en-US" altLang="zh-CN" sz="2400" b="1" dirty="0" smtClean="0"/>
          </a:p>
          <a:p>
            <a:pPr marL="514350" indent="-514350">
              <a:buNone/>
            </a:pPr>
            <a:endParaRPr lang="en-US" altLang="zh-CN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让批量任务或者不断变化的任务，能够被动态的分配到多个主机的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中，不同的线程组中并行执行。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所有的任务能够被不重复，不遗漏的快速处理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任务处理服务期可以动态的增加和减少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可以通过域来隔离不同的执行环境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可以任意指定调度的时间区间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可以通过</a:t>
            </a:r>
            <a:r>
              <a:rPr lang="en-US" altLang="zh-CN" sz="2000" dirty="0" smtClean="0"/>
              <a:t>JMX</a:t>
            </a:r>
            <a:r>
              <a:rPr lang="zh-CN" altLang="en-US" sz="2000" dirty="0" smtClean="0"/>
              <a:t>控制调度服务的创建和停止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</a:t>
            </a:r>
            <a:r>
              <a:rPr lang="en-US" dirty="0" err="1" smtClean="0"/>
              <a:t>pamirs</a:t>
            </a:r>
            <a:r>
              <a:rPr lang="en-US" dirty="0" smtClean="0"/>
              <a:t>-schedule</a:t>
            </a:r>
            <a:r>
              <a:rPr lang="zh-CN" altLang="en-US" dirty="0" smtClean="0"/>
              <a:t>的核心概念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5112567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b="1" dirty="0" err="1" smtClean="0"/>
              <a:t>TaskType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任务类型</a:t>
            </a:r>
            <a:r>
              <a:rPr lang="en-US" altLang="zh-CN" sz="2400" b="1" dirty="0" smtClean="0"/>
              <a:t>)</a:t>
            </a:r>
          </a:p>
          <a:p>
            <a:pPr marL="514350" indent="-514350">
              <a:buNone/>
            </a:pPr>
            <a:endParaRPr lang="en-US" altLang="zh-CN" sz="2400" b="1" dirty="0" smtClean="0"/>
          </a:p>
          <a:p>
            <a:pPr marL="514350" indent="-514350">
              <a:buNone/>
            </a:pPr>
            <a:r>
              <a:rPr lang="zh-CN" altLang="en-US" sz="2400" dirty="0" smtClean="0"/>
              <a:t>是任务调度分配处理的单位，例如：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、将一张表中的所有状态为</a:t>
            </a:r>
            <a:r>
              <a:rPr lang="en-US" altLang="zh-CN" sz="2000" dirty="0" smtClean="0"/>
              <a:t>STS=’N’</a:t>
            </a:r>
            <a:r>
              <a:rPr lang="zh-CN" altLang="en-US" sz="2000" dirty="0" smtClean="0"/>
              <a:t>的所有数据提取出来发送给其它系统，同时将修改状态</a:t>
            </a:r>
            <a:r>
              <a:rPr lang="en-US" altLang="zh-CN" sz="2000" dirty="0" smtClean="0"/>
              <a:t>STS=’Y’,</a:t>
            </a:r>
            <a:r>
              <a:rPr lang="zh-CN" altLang="en-US" sz="2000" dirty="0" smtClean="0"/>
              <a:t>就是一种任务。</a:t>
            </a:r>
            <a:r>
              <a:rPr lang="en-US" altLang="zh-CN" sz="2000" dirty="0" err="1" smtClean="0"/>
              <a:t>TaskType</a:t>
            </a:r>
            <a:r>
              <a:rPr lang="en-US" altLang="zh-CN" sz="2000" dirty="0" smtClean="0"/>
              <a:t>=’</a:t>
            </a:r>
            <a:r>
              <a:rPr lang="en-US" altLang="zh-CN" sz="2000" dirty="0" err="1" smtClean="0"/>
              <a:t>DataDeal</a:t>
            </a:r>
            <a:r>
              <a:rPr lang="en-US" altLang="zh-CN" sz="2000" dirty="0" smtClean="0"/>
              <a:t>’ </a:t>
            </a:r>
          </a:p>
          <a:p>
            <a:pPr marL="514350" indent="-51435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、将一个目录以所有子目录下的所有文件读取出来入库，同时把文件移到对应的备份目录中，也是一种任务。</a:t>
            </a:r>
            <a:r>
              <a:rPr lang="en-US" altLang="zh-CN" sz="2000" dirty="0" err="1" smtClean="0"/>
              <a:t>TaskType</a:t>
            </a:r>
            <a:r>
              <a:rPr lang="en-US" altLang="zh-CN" sz="2000" dirty="0" smtClean="0"/>
              <a:t>=’</a:t>
            </a:r>
            <a:r>
              <a:rPr lang="en-US" altLang="zh-CN" sz="2000" dirty="0" err="1" smtClean="0"/>
              <a:t>FileDeal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。 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、不断产生的计费请求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</a:t>
            </a:r>
            <a:r>
              <a:rPr lang="en-US" dirty="0" err="1" smtClean="0"/>
              <a:t>pamirs</a:t>
            </a:r>
            <a:r>
              <a:rPr lang="en-US" dirty="0" smtClean="0"/>
              <a:t>-schedule</a:t>
            </a:r>
            <a:r>
              <a:rPr lang="zh-CN" altLang="en-US" dirty="0" smtClean="0"/>
              <a:t>的核心概念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5112567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b="1" dirty="0" err="1" smtClean="0"/>
              <a:t>ScheduleServer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任务处理器</a:t>
            </a:r>
            <a:r>
              <a:rPr lang="en-US" altLang="zh-CN" sz="2400" b="1" dirty="0" smtClean="0"/>
              <a:t>)</a:t>
            </a:r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是由一组线程</a:t>
            </a:r>
            <a:r>
              <a:rPr lang="en-US" altLang="zh-CN" sz="2000" dirty="0" smtClean="0"/>
              <a:t>【1..n</a:t>
            </a:r>
            <a:r>
              <a:rPr lang="zh-CN" altLang="en-US" sz="2000" dirty="0" smtClean="0"/>
              <a:t>个线程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构成的任务处理单元，每一任务处理器有一个唯一的全局标识， 一般以</a:t>
            </a:r>
            <a:r>
              <a:rPr lang="en-US" altLang="zh-CN" sz="2000" dirty="0" smtClean="0"/>
              <a:t>IP$UUID[</a:t>
            </a:r>
            <a:r>
              <a:rPr lang="zh-CN" altLang="en-US" sz="2000" dirty="0" smtClean="0"/>
              <a:t>例如</a:t>
            </a:r>
            <a:r>
              <a:rPr lang="en-US" altLang="zh-CN" sz="2000" dirty="0" smtClean="0"/>
              <a:t>192.168.1.100$0C78F0C0FA084E54B6665F4D00FA73DC]</a:t>
            </a:r>
            <a:r>
              <a:rPr lang="zh-CN" altLang="en-US" sz="2000" dirty="0" smtClean="0"/>
              <a:t>的形式出现。 一个任务类型的数据可以由</a:t>
            </a:r>
            <a:r>
              <a:rPr lang="en-US" altLang="zh-CN" sz="2000" dirty="0" smtClean="0"/>
              <a:t>1..n</a:t>
            </a:r>
            <a:r>
              <a:rPr lang="zh-CN" altLang="en-US" sz="2000" dirty="0" smtClean="0"/>
              <a:t>个任务处理器同时进行。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 这些任务处理器可以在同一个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中，也可以分布在不同主机的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中。任务处理器内部有一个心跳线程，用于确定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的状态和任务的动态分配， 有一组工作线程，负责处理查询任务和具体的任务处理工作。 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</a:t>
            </a:r>
            <a:r>
              <a:rPr lang="en-US" dirty="0" err="1" smtClean="0"/>
              <a:t>pamirs</a:t>
            </a:r>
            <a:r>
              <a:rPr lang="en-US" dirty="0" smtClean="0"/>
              <a:t>-schedule</a:t>
            </a:r>
            <a:r>
              <a:rPr lang="zh-CN" altLang="en-US" dirty="0" smtClean="0"/>
              <a:t>的核心概念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5112567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b="1" dirty="0" err="1" smtClean="0"/>
              <a:t>TaskQueue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任务队列</a:t>
            </a:r>
            <a:r>
              <a:rPr lang="en-US" altLang="zh-CN" sz="2400" b="1" dirty="0" smtClean="0"/>
              <a:t>)</a:t>
            </a: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是对任务进行的分片划分。例如：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、将一个数据表中所有数据的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按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取模，就将数据划分成了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供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个任务队列。 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、将一个目录下的所有文件按文件名称的首字母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不区分大小写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 就划分成了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供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个队列。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、将一个数据表的数据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哈希后按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取模作为最后的</a:t>
            </a:r>
            <a:r>
              <a:rPr lang="en-US" altLang="zh-CN" sz="2000" dirty="0" smtClean="0"/>
              <a:t>HASHCODE,</a:t>
            </a:r>
            <a:r>
              <a:rPr lang="zh-CN" altLang="en-US" sz="2000" dirty="0" smtClean="0"/>
              <a:t>我们就可以将数据按</a:t>
            </a:r>
            <a:r>
              <a:rPr lang="en-US" altLang="zh-CN" sz="2000" dirty="0" smtClean="0"/>
              <a:t>[0,100)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[100,200)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[200,300)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[300,400) </a:t>
            </a:r>
            <a:r>
              <a:rPr lang="zh-CN" altLang="en-US" sz="2000" dirty="0" smtClean="0"/>
              <a:t>、 </a:t>
            </a:r>
            <a:r>
              <a:rPr lang="en-US" altLang="zh-CN" sz="2000" dirty="0" smtClean="0"/>
              <a:t>[400,500)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[500,600)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[600,700)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[700,800)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[800,900)</a:t>
            </a:r>
            <a:r>
              <a:rPr lang="zh-CN" altLang="en-US" sz="2000" dirty="0" smtClean="0"/>
              <a:t>、 </a:t>
            </a:r>
            <a:r>
              <a:rPr lang="en-US" altLang="zh-CN" sz="2000" dirty="0" smtClean="0"/>
              <a:t>[900,1000)</a:t>
            </a:r>
            <a:r>
              <a:rPr lang="zh-CN" altLang="en-US" sz="2000" dirty="0" smtClean="0"/>
              <a:t>划分为十个队列，当然你也可以划分为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个队列，最多是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个队列。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</a:t>
            </a:r>
            <a:r>
              <a:rPr lang="en-US" dirty="0" err="1" smtClean="0"/>
              <a:t>pamirs</a:t>
            </a:r>
            <a:r>
              <a:rPr lang="en-US" dirty="0" smtClean="0"/>
              <a:t>-schedule</a:t>
            </a:r>
            <a:r>
              <a:rPr lang="zh-CN" altLang="en-US" dirty="0" smtClean="0"/>
              <a:t>的核心概念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676456" cy="2952328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altLang="zh-CN" sz="2400" b="1" dirty="0" err="1" smtClean="0"/>
              <a:t>TaskDealBean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任务处理类</a:t>
            </a:r>
            <a:r>
              <a:rPr lang="en-US" altLang="zh-CN" sz="2400" b="1" dirty="0" smtClean="0"/>
              <a:t>)</a:t>
            </a:r>
          </a:p>
          <a:p>
            <a:pPr marL="514350" indent="-514350">
              <a:buNone/>
            </a:pP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是业务系统进行数据处理的实现类。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要求实现</a:t>
            </a:r>
            <a:r>
              <a:rPr lang="en-US" sz="2000" dirty="0" smtClean="0"/>
              <a:t>Schedule</a:t>
            </a:r>
            <a:r>
              <a:rPr lang="zh-CN" altLang="en-US" sz="2000" dirty="0" smtClean="0"/>
              <a:t>的接口</a:t>
            </a:r>
            <a:r>
              <a:rPr lang="en-US" sz="2000" dirty="0" err="1" smtClean="0"/>
              <a:t>IScheduleTaskDealMulti</a:t>
            </a:r>
            <a:r>
              <a:rPr lang="zh-CN" altLang="en-US" sz="2000" dirty="0" smtClean="0"/>
              <a:t>或者</a:t>
            </a:r>
            <a:r>
              <a:rPr lang="en-US" sz="2000" dirty="0" err="1" smtClean="0"/>
              <a:t>IScheduleTaskDealSingle</a:t>
            </a:r>
            <a:endParaRPr lang="en-US" sz="2000" dirty="0" smtClean="0"/>
          </a:p>
          <a:p>
            <a:pPr>
              <a:buNone/>
            </a:pPr>
            <a:r>
              <a:rPr lang="zh-CN" altLang="en-US" sz="2000" dirty="0" smtClean="0"/>
              <a:t>的两个方法：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public List&lt;T&gt; </a:t>
            </a:r>
            <a:r>
              <a:rPr lang="en-US" altLang="zh-CN" sz="2000" dirty="0" err="1" smtClean="0"/>
              <a:t>selectTasks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ownSign,int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taskQueueNum</a:t>
            </a:r>
            <a:r>
              <a:rPr lang="en-US" altLang="zh-CN" sz="2000" dirty="0" smtClean="0"/>
              <a:t>,</a:t>
            </a:r>
          </a:p>
          <a:p>
            <a:pPr>
              <a:buNone/>
            </a:pPr>
            <a:r>
              <a:rPr lang="en-US" altLang="zh-CN" sz="2000" dirty="0" smtClean="0"/>
              <a:t>	List&lt;String&gt; </a:t>
            </a:r>
            <a:r>
              <a:rPr lang="en-US" altLang="zh-CN" sz="2000" dirty="0" err="1" smtClean="0"/>
              <a:t>taskQueueList,int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eachFetchDataNum</a:t>
            </a:r>
            <a:r>
              <a:rPr lang="en-US" altLang="zh-CN" sz="2000" dirty="0" smtClean="0"/>
              <a:t>) throws Exception;</a:t>
            </a:r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execute(T </a:t>
            </a:r>
            <a:r>
              <a:rPr lang="en-US" altLang="zh-CN" sz="2000" dirty="0" err="1" smtClean="0"/>
              <a:t>task,String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ownSign</a:t>
            </a:r>
            <a:r>
              <a:rPr lang="en-US" altLang="zh-CN" sz="2000" dirty="0" smtClean="0"/>
              <a:t>) throws Exception;  </a:t>
            </a:r>
          </a:p>
          <a:p>
            <a:pPr marL="514350" indent="-514350"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</a:t>
            </a:r>
            <a:r>
              <a:rPr lang="en-US" dirty="0" err="1" smtClean="0"/>
              <a:t>pamirs</a:t>
            </a:r>
            <a:r>
              <a:rPr lang="en-US" dirty="0" smtClean="0"/>
              <a:t>-schedule</a:t>
            </a:r>
            <a:r>
              <a:rPr lang="zh-CN" altLang="en-US" dirty="0" smtClean="0"/>
              <a:t>的核心概念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6912768" cy="201622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b="1" dirty="0" err="1" smtClean="0"/>
              <a:t>OwnSign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运行区域）</a:t>
            </a:r>
            <a:endParaRPr lang="en-US" altLang="zh-CN" sz="2000" dirty="0" smtClean="0"/>
          </a:p>
          <a:p>
            <a:pPr marL="514350" indent="-514350">
              <a:buNone/>
            </a:pP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是对运行环境的划分，进行调度任务和数据隔离。例如：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开发环境、测试环境、预发环境、生产环境。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</a:t>
            </a:r>
            <a:r>
              <a:rPr lang="en-US" dirty="0" err="1" smtClean="0"/>
              <a:t>pamirs</a:t>
            </a:r>
            <a:r>
              <a:rPr lang="en-US" dirty="0" smtClean="0"/>
              <a:t>-schedule</a:t>
            </a:r>
            <a:r>
              <a:rPr lang="zh-CN" altLang="en-US" dirty="0" smtClean="0"/>
              <a:t>的核心概念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3672408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zh-CN" altLang="en-US" sz="2400" b="1" dirty="0" smtClean="0"/>
              <a:t>执行时间区间</a:t>
            </a:r>
            <a:endParaRPr lang="en-US" altLang="zh-CN" sz="2000" dirty="0" smtClean="0"/>
          </a:p>
          <a:p>
            <a:pPr marL="514350" indent="-514350">
              <a:buNone/>
            </a:pPr>
            <a:endParaRPr lang="en-US" altLang="zh-CN" sz="2000" dirty="0" smtClean="0"/>
          </a:p>
          <a:p>
            <a:pPr marL="514350" indent="-51435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、可以指定任务处理的时间间隔，例如每天的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00</a:t>
            </a:r>
            <a:r>
              <a:rPr lang="zh-CN" altLang="en-US" sz="2000" dirty="0" smtClean="0"/>
              <a:t>－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00</a:t>
            </a:r>
            <a:r>
              <a:rPr lang="zh-CN" altLang="en-US" sz="2000" dirty="0" smtClean="0"/>
              <a:t>执行，或者每个月的第一天执行、每一个小时的第一分钟执行等等。 间格式与</a:t>
            </a:r>
            <a:r>
              <a:rPr lang="en-US" sz="2000" dirty="0" err="1" smtClean="0"/>
              <a:t>crontab</a:t>
            </a:r>
            <a:r>
              <a:rPr lang="zh-CN" altLang="en-US" sz="2000" dirty="0" smtClean="0"/>
              <a:t>相同。如果不指定就表示一致运行。</a:t>
            </a:r>
            <a:r>
              <a:rPr lang="en-US" sz="2000" dirty="0" smtClean="0"/>
              <a:t>PAMIRS_SCHEDULE_TASKTYPE.PERMIT_RUN_START_TIME，PAMIRS_SCHEDULE_TASKTYPE.PERMIT_RUN_END_TIME </a:t>
            </a:r>
          </a:p>
          <a:p>
            <a:pPr marL="514350" indent="-514350">
              <a:buNone/>
            </a:pPr>
            <a:r>
              <a:rPr lang="en-US" sz="2000" dirty="0" smtClean="0"/>
              <a:t>2、</a:t>
            </a:r>
            <a:r>
              <a:rPr lang="zh-CN" altLang="en-US" sz="2000" dirty="0" smtClean="0"/>
              <a:t>可以指定如果没有数据了，休眠的时间间隔。</a:t>
            </a:r>
            <a:r>
              <a:rPr lang="en-US" sz="2000" dirty="0" smtClean="0"/>
              <a:t>PAMIRS_SCHEDULE_TASKTYPE.SLEEP_TIME_NODATA </a:t>
            </a:r>
            <a:r>
              <a:rPr lang="zh-CN" altLang="en-US" sz="2000" dirty="0" smtClean="0"/>
              <a:t>单位秒 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、可以指定每处理完一批数据后休眠的时间间隔</a:t>
            </a:r>
            <a:r>
              <a:rPr lang="en-US" altLang="zh-CN" sz="2000" dirty="0" smtClean="0"/>
              <a:t>.</a:t>
            </a:r>
            <a:r>
              <a:rPr lang="en-US" sz="2000" dirty="0" smtClean="0"/>
              <a:t>PAMIRS_SCHEDULE_TASKTYPE.SLEEP_TIME_INTERVAL </a:t>
            </a:r>
            <a:r>
              <a:rPr lang="zh-CN" altLang="en-US" sz="2000" dirty="0" smtClean="0"/>
              <a:t>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</a:t>
            </a:r>
            <a:r>
              <a:rPr lang="en-US" dirty="0" err="1" smtClean="0"/>
              <a:t>pamirs</a:t>
            </a:r>
            <a:r>
              <a:rPr lang="en-US" dirty="0" smtClean="0"/>
              <a:t>-schedule</a:t>
            </a:r>
            <a:r>
              <a:rPr lang="zh-CN" altLang="en-US" dirty="0" smtClean="0"/>
              <a:t>运行方式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367240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、调度信息基于数据库存储的模式</a:t>
            </a:r>
            <a:endParaRPr lang="en-US" altLang="zh-CN" sz="2400" b="1" dirty="0" smtClean="0"/>
          </a:p>
          <a:p>
            <a:pPr marL="514350" indent="-514350"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、调度信息基于</a:t>
            </a:r>
            <a:r>
              <a:rPr lang="en-US" altLang="zh-CN" sz="2400" b="1" dirty="0" smtClean="0"/>
              <a:t>zookeeper</a:t>
            </a:r>
            <a:r>
              <a:rPr lang="zh-CN" altLang="en-US" sz="2400" b="1" dirty="0" smtClean="0"/>
              <a:t>存储的模式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802</Words>
  <Application>Microsoft Office PowerPoint</Application>
  <PresentationFormat>全屏显示(4:3)</PresentationFormat>
  <Paragraphs>74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1_自定义设计方案</vt:lpstr>
      <vt:lpstr>自定义设计方案</vt:lpstr>
      <vt:lpstr>taobao-pamirs-schedule</vt:lpstr>
      <vt:lpstr>  pamirs-schedule的设计目的</vt:lpstr>
      <vt:lpstr>  pamirs-schedule的核心概念</vt:lpstr>
      <vt:lpstr>  pamirs-schedule的核心概念</vt:lpstr>
      <vt:lpstr>  pamirs-schedule的核心概念</vt:lpstr>
      <vt:lpstr>  pamirs-schedule的核心概念</vt:lpstr>
      <vt:lpstr>  pamirs-schedule的核心概念</vt:lpstr>
      <vt:lpstr>  pamirs-schedule的核心概念</vt:lpstr>
      <vt:lpstr>  pamirs-schedule运行方式</vt:lpstr>
      <vt:lpstr> pamirs-schedule的使用案例</vt:lpstr>
      <vt:lpstr>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xuannan</cp:lastModifiedBy>
  <cp:revision>25</cp:revision>
  <dcterms:created xsi:type="dcterms:W3CDTF">2011-07-06T04:24:42Z</dcterms:created>
  <dcterms:modified xsi:type="dcterms:W3CDTF">2011-07-08T08:30:07Z</dcterms:modified>
</cp:coreProperties>
</file>