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" descr="用友优普logo中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29065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48978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yinfeifei\2013年工作项目\yonyou用友 2013\用友 集团品推\集团PPT模版2013\软件园版\png\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415"/>
          <a:stretch>
            <a:fillRect/>
          </a:stretch>
        </p:blipFill>
        <p:spPr bwMode="auto">
          <a:xfrm>
            <a:off x="0" y="3956050"/>
            <a:ext cx="91440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未标题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438400"/>
            <a:ext cx="6184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650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9525" y="0"/>
            <a:ext cx="314325" cy="6858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419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162800" y="6524625"/>
            <a:ext cx="1987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yonyou software Corporation</a:t>
            </a:r>
            <a:endParaRPr lang="zh-CN" altLang="en-US" sz="1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F:\公司项目\2013项目\用友\PPT\U8+ ppt模版\icon\线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863" y="600075"/>
            <a:ext cx="9267825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:\公司项目\2013项目\用友\PPT\U8+ ppt模版\icon\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7850" y="211138"/>
            <a:ext cx="603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7523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en-US" altLang="zh-CN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altLang="zh-CN" noProof="0" dirty="0" smtClean="0"/>
          </a:p>
          <a:p>
            <a:pPr lvl="2"/>
            <a:r>
              <a:rPr lang="zh-CN" altLang="en-US" noProof="0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19785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8835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200150" indent="-285750">
              <a:def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</a:lstStyle>
          <a:p>
            <a:pPr lvl="0"/>
            <a:r>
              <a:rPr lang="zh-CN" altLang="en-US" noProof="0" dirty="0" smtClean="0"/>
              <a:t>单击此处编辑母版文本样式</a:t>
            </a:r>
            <a:endParaRPr lang="en-US" altLang="zh-CN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altLang="zh-CN" noProof="0" dirty="0" smtClean="0"/>
          </a:p>
          <a:p>
            <a:pPr lvl="2"/>
            <a:r>
              <a:rPr lang="zh-CN" altLang="en-US" noProof="0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234959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200150" indent="-285750">
              <a:def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</a:lstStyle>
          <a:p>
            <a:pPr lvl="0"/>
            <a:r>
              <a:rPr lang="zh-CN" altLang="en-US" noProof="0" dirty="0" smtClean="0"/>
              <a:t>单击此处编辑母版文本样式</a:t>
            </a:r>
            <a:endParaRPr lang="en-US" altLang="zh-CN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altLang="zh-CN" noProof="0" dirty="0" smtClean="0"/>
          </a:p>
          <a:p>
            <a:pPr lvl="2"/>
            <a:r>
              <a:rPr lang="zh-CN" altLang="en-US" noProof="0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33987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" descr="用友优普logo中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52802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803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yinfeifei\2012年工作项目\UFIDA用友 2012\用友大企业私有云 李凯\9.4传统企业电商之路PPT美化\png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用友优普logo中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4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用友优普logo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73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用友优普logo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 userDrawn="1"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dirty="0" smtClean="0">
              <a:solidFill>
                <a:srgbClr val="A6A6A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3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3" descr="用友优普logo中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dirty="0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830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3" descr="用友优普logo中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762000" y="1066800"/>
            <a:ext cx="7596188" cy="4724400"/>
          </a:xfrm>
          <a:prstGeom prst="rect">
            <a:avLst/>
          </a:prstGeom>
        </p:spPr>
        <p:txBody>
          <a:bodyPr/>
          <a:lstStyle>
            <a:lvl1pPr>
              <a:defRPr sz="2200" b="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+mn-ea"/>
                <a:ea typeface="+mn-ea"/>
              </a:defRPr>
            </a:lvl4pPr>
            <a:lvl5pPr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81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2" descr="用友优普logo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57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2" descr="用友优普logo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52400"/>
            <a:ext cx="1114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934200" y="6477000"/>
            <a:ext cx="2030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b="1" smtClean="0">
                <a:solidFill>
                  <a:srgbClr val="A6A6A6"/>
                </a:solidFill>
                <a:cs typeface="Arial" pitchFamily="34" charset="0"/>
              </a:rPr>
              <a:t>Yonyouup Information Technology Co.,Ltd</a:t>
            </a:r>
            <a:endParaRPr lang="zh-CN" altLang="en-US" sz="700" b="1" smtClean="0">
              <a:solidFill>
                <a:srgbClr val="A6A6A6"/>
              </a:solidFill>
              <a:cs typeface="Arial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8"/>
          <p:cNvSpPr>
            <a:spLocks noGrp="1"/>
          </p:cNvSpPr>
          <p:nvPr>
            <p:ph sz="quarter" idx="10"/>
          </p:nvPr>
        </p:nvSpPr>
        <p:spPr>
          <a:xfrm>
            <a:off x="762000" y="1066800"/>
            <a:ext cx="7596188" cy="4724400"/>
          </a:xfrm>
          <a:prstGeom prst="rect">
            <a:avLst/>
          </a:prstGeom>
        </p:spPr>
        <p:txBody>
          <a:bodyPr/>
          <a:lstStyle>
            <a:lvl1pPr>
              <a:defRPr sz="2200" b="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+mn-ea"/>
                <a:ea typeface="+mn-ea"/>
              </a:defRPr>
            </a:lvl4pPr>
            <a:lvl5pPr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19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fontAlgn="base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fontAlgn="base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fontAlgn="base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fontAlgn="base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929064"/>
            <a:ext cx="8229600" cy="1156120"/>
          </a:xfrm>
        </p:spPr>
        <p:txBody>
          <a:bodyPr/>
          <a:lstStyle/>
          <a:p>
            <a:r>
              <a:rPr lang="en-US" altLang="zh-CN" sz="3900" dirty="0" smtClean="0"/>
              <a:t>U8+</a:t>
            </a:r>
            <a:r>
              <a:rPr lang="zh-CN" altLang="en-US" sz="3900" dirty="0" smtClean="0"/>
              <a:t>一线骨干训练营</a:t>
            </a:r>
            <a:r>
              <a:rPr lang="en-US" altLang="zh-CN" sz="3900" dirty="0" smtClean="0"/>
              <a:t/>
            </a:r>
            <a:br>
              <a:rPr lang="en-US" altLang="zh-CN" sz="3900" dirty="0" smtClean="0"/>
            </a:br>
            <a:r>
              <a:rPr lang="zh-CN" altLang="en-US" sz="3500" b="0" dirty="0" smtClean="0"/>
              <a:t>综合案例分析题</a:t>
            </a:r>
            <a:endParaRPr lang="zh-CN" altLang="en-US" sz="3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企业背景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50" y="836712"/>
            <a:ext cx="8911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某终端通讯设备制造商</a:t>
            </a:r>
            <a:r>
              <a:rPr lang="en-US" altLang="zh-CN" dirty="0" smtClean="0"/>
              <a:t>NB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年进入移动通讯设备市场，近几年企业快速发展，</a:t>
            </a:r>
            <a:r>
              <a:rPr lang="zh-CN" altLang="en-US" dirty="0" smtClean="0"/>
              <a:t>营业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额飞速</a:t>
            </a:r>
            <a:r>
              <a:rPr lang="zh-CN" altLang="en-US" dirty="0" smtClean="0"/>
              <a:t>增长，渠道及销售网络迅速扩张，去年销售额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亿。目前员工数量超过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办事处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个，有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人的销售团队。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公司高层长期出差，审批周期长。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NB</a:t>
            </a:r>
            <a:r>
              <a:rPr lang="zh-CN" altLang="en-US" dirty="0" smtClean="0"/>
              <a:t>是我们的老客户，目前应用基本财务模块，版本低。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营销模式分为两种，一种是客户定制，提供客户定制产品。一种是品牌经营，主要针对智能手机，通过</a:t>
            </a:r>
            <a:r>
              <a:rPr lang="en-US" altLang="zh-CN" dirty="0" smtClean="0"/>
              <a:t>B2C</a:t>
            </a:r>
            <a:r>
              <a:rPr lang="zh-CN" altLang="en-US" dirty="0" smtClean="0"/>
              <a:t>电商经营，已经在天猫、京东等开设专营店。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NB</a:t>
            </a:r>
            <a:r>
              <a:rPr lang="zh-CN" altLang="en-US" dirty="0" smtClean="0"/>
              <a:t>办事处地点分散，主要通过邮件电话与总部沟通主要客户需求与订单信息。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有自己的制造工厂，多条产品线，不同产品之间的物料公用性强，因此采用统一计划。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预测与订单并存，原材料，半成品通过预测驱动，产成品按单生产。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销售与生产协同差，供应链管理粗放，预测信息不准，紧急订单多，受产能影响，近期逾期订单多。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仓储收发货及库内作业效率低，库内物品摆放混乱，库存帐实严重</a:t>
            </a:r>
            <a:r>
              <a:rPr lang="en-US" altLang="zh-CN" dirty="0" smtClean="0"/>
              <a:t>·</a:t>
            </a:r>
            <a:r>
              <a:rPr lang="zh-CN" altLang="en-US" dirty="0" smtClean="0"/>
              <a:t>不符，经销商客户放映到货周期长，到货数量及品类时常不准确；手机产品实行单品的序列号管理，序列号字符数多，但现行靠库房理货员人工识别上架拣货经常出错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生产计划管理粗放，周计划未精细到天，物料出入库管理不规范。缺少有效的流程规范与信息化支撑。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电商（</a:t>
            </a:r>
            <a:r>
              <a:rPr lang="en-US" altLang="zh-CN" dirty="0" smtClean="0"/>
              <a:t>B2C</a:t>
            </a:r>
            <a:r>
              <a:rPr lang="zh-CN" altLang="en-US" dirty="0" smtClean="0"/>
              <a:t>）业务模块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8032" y="1009759"/>
            <a:ext cx="81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  <a:cs typeface="Times New Roman" pitchFamily="18" charset="0"/>
              </a:rPr>
              <a:t>如果你要去该企业拜访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品牌经营部门的主管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对于其电商业务，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你认为应该采用哪种交流策略？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1</a:t>
            </a:r>
            <a:r>
              <a:rPr lang="zh-CN" altLang="en-US" dirty="0" smtClean="0"/>
              <a:t>）应该从哪些方面分析客户面临的业务挑战，从而引出客户对进行电商业务与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系统集成的具体需求；</a:t>
            </a:r>
            <a:endParaRPr lang="en-US" altLang="zh-CN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）如何向客户说明电商订单中心模块可以给客户带来的价值与效益？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）请结合客户的需求，列出对该客户报价时，需要包括的功能模块；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）请用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分钟时间，简要呈现整个电商订单中心的标准业务流程，并对关键场景进行模拟演示。</a:t>
            </a:r>
            <a:endParaRPr lang="en-US" altLang="zh-CN" dirty="0" smtClean="0"/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  <a:cs typeface="Times New Roman" pitchFamily="18" charset="0"/>
              </a:rPr>
              <a:t>本问题涉及内容宽泛，可有多种角度。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移动应用</a:t>
            </a:r>
            <a:r>
              <a:rPr lang="en-US" altLang="zh-CN" dirty="0" smtClean="0"/>
              <a:t>MA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58253"/>
            <a:ext cx="89644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3525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  <a:cs typeface="Times New Roman" pitchFamily="18" charset="0"/>
              </a:rPr>
              <a:t>如果你要去该企业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管理层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对于其电商业务，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你认为应该采用哪种交流策略？</a:t>
            </a:r>
          </a:p>
          <a:p>
            <a:pPr lvl="0" indent="26352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indent="263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）针对该企业的现状，在移动应用方面，请分析我们存在什么样的商机？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indent="263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）对于移动应用，应该如何对报价模块进行选择？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indent="263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）请用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15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分钟展示移动应用的安装与基本配置方法，包括基本功能体验式展示。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indent="263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  <a:cs typeface="Times New Roman" pitchFamily="18" charset="0"/>
              </a:rPr>
              <a:t>本问题涉及内容宽泛，可有多种角度。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库存条码模块应用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6024" y="1059701"/>
            <a:ext cx="867645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对于该企业在库存管理中所面临的低效、库存准确度差等问题，与上下游企业在存货标识方面缺乏协同，面对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企业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管理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层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，你认为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应该采用哪种交流策略？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）针对该企业的现状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，明显引入条码管理会极大改善企业的经营管理效率，请从库存条码的价值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点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、条码应用于企业库存管理场景适配，多维度进行分析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？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）请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用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15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分钟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展示库存条码应用的无线端安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装与基本配置方法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PC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端配置、基本出入库及库内作业场景系统模拟体验式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展示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+mn-ea"/>
                <a:cs typeface="Times New Roman" pitchFamily="18" charset="0"/>
              </a:rPr>
              <a:t>本</a:t>
            </a:r>
            <a:r>
              <a:rPr lang="zh-CN" altLang="zh-CN" dirty="0" smtClean="0">
                <a:latin typeface="+mn-ea"/>
                <a:cs typeface="Times New Roman" pitchFamily="18" charset="0"/>
              </a:rPr>
              <a:t>问题涉及内容宽泛，可有多种角度。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用友优普标准PPT模板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695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2014用友优普标准PPT模板</vt:lpstr>
      <vt:lpstr>U8+一线骨干训练营 综合案例分析题</vt:lpstr>
      <vt:lpstr>企业背景</vt:lpstr>
      <vt:lpstr>讨论——电商（B2C）业务模块</vt:lpstr>
      <vt:lpstr>讨论——移动应用MA模块</vt:lpstr>
      <vt:lpstr>讨论——库存条码模块应用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案例分析题</dc:title>
  <dc:creator>Administrator</dc:creator>
  <cp:lastModifiedBy>万宇</cp:lastModifiedBy>
  <cp:revision>34</cp:revision>
  <dcterms:created xsi:type="dcterms:W3CDTF">2013-10-22T02:07:37Z</dcterms:created>
  <dcterms:modified xsi:type="dcterms:W3CDTF">2014-03-28T08:32:48Z</dcterms:modified>
</cp:coreProperties>
</file>