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20" d="100"/>
          <a:sy n="120" d="100"/>
        </p:scale>
        <p:origin x="-4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52440-A9F1-9B40-BE29-1D667B302F42}" type="datetimeFigureOut">
              <a:rPr lang="en-GB" smtClean="0"/>
              <a:t>30/07/2025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BCC12-00AC-4D4C-881A-83AE6B26A1A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031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BCC12-00AC-4D4C-881A-83AE6B26A1A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727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6355-562C-1683-2532-42541919F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BB689-C2A9-5414-FFA7-C6331EC2B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D9314-9556-35D6-BC8E-7ADEFF1C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721D-651F-D74D-B0A0-3A9FA6A2534E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B0BE3-0F9C-6C47-251D-F7EBC741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65080-7B02-CCBB-C8EF-9EE1FCF6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ADB-3DA5-4440-8256-F935560C8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29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BE2D-B074-18F4-B28C-23BEAC113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B8D9A-4D96-8BE5-AC70-97DE53DD2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494D9-3D0C-F808-4E6E-BCEA5FE2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721D-651F-D74D-B0A0-3A9FA6A2534E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512DE-C4F1-7BE3-6D56-F919BE5B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0C054-9A82-AD54-77CF-0854A648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ADB-3DA5-4440-8256-F935560C8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74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C1C46A-7149-3E84-9F67-872A61A04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82F8F-609E-767D-B990-E7396150B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79C34-CD03-4AF2-682B-534C0F589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721D-651F-D74D-B0A0-3A9FA6A2534E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AF21F-CFE9-DEB9-0372-5AB7D51B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81C34-6691-2835-94B8-35D1ED72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ADB-3DA5-4440-8256-F935560C8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31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70DC-FA66-9703-1E18-B7140C0AD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7989D-3D17-500A-A401-E8410AE00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84F8E-10A8-2188-03FB-42BE312F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721D-651F-D74D-B0A0-3A9FA6A2534E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E624-2BAF-48E9-0A7D-FE0DBDD38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2B8E7-C341-A393-1220-AA8365035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ADB-3DA5-4440-8256-F935560C8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04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5027D-699D-DB3A-8CDC-8B8F14474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ED509-EE59-ACE6-8591-749575D03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1BB30-31AA-D801-91AF-71D9DF2D3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721D-651F-D74D-B0A0-3A9FA6A2534E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9A895-307E-37E2-AE3A-C932BEF2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AFD7C-6B70-F1D1-C12F-E2049485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ADB-3DA5-4440-8256-F935560C8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147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9F065-9B4A-D318-B42E-75F459681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B25A-E575-D9DE-3843-6EA36CDCF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D937A-8888-2449-39E7-9CC6E93D2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037D7-3DE0-9FA7-82F3-FDF3AE7C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721D-651F-D74D-B0A0-3A9FA6A2534E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DE4BE-228C-E2F1-9025-D1090A066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59757-5081-3A09-2401-62C3C02B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ADB-3DA5-4440-8256-F935560C8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97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D1A64-C960-E8B9-5B30-65C1DA9C9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D1C38-3A26-D889-D15C-6580A82CB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6CE32-8478-9DEA-6412-D43E5F260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A8C65-93A8-F531-0BB6-7849254CC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1F722-59CA-09A8-0D51-895E7BC63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5339E6-3BD3-7C17-A675-2B28D171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721D-651F-D74D-B0A0-3A9FA6A2534E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353122-C826-5DC3-B2B9-DD07FE0A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B07EF9-042F-647A-3106-8225C97C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ADB-3DA5-4440-8256-F935560C8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10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C5554-CED6-E2FF-C759-B1D4F41E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B6C6B7-C95D-4122-A9A6-6931A336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721D-651F-D74D-B0A0-3A9FA6A2534E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E901B-28D9-768C-D255-C901AF5A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E9C53-A3EA-8373-1BF6-76A3658F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ADB-3DA5-4440-8256-F935560C8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43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D1D1A-4788-013A-B950-9EAC94A1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721D-651F-D74D-B0A0-3A9FA6A2534E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84877-8376-63DD-D589-BF96004D9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B36BF-590B-65B4-5BC8-1F90C05E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ADB-3DA5-4440-8256-F935560C8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57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A6723-5643-13D6-4E2B-D19A4481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EB93B-FB80-A064-59A5-667CD5131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7394A-865D-A2B5-07CF-8CAA72B00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FC718-E558-F435-4E6E-B6638F8A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721D-651F-D74D-B0A0-3A9FA6A2534E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30BF6-A974-3B69-936B-611FB333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F30BA-5AE7-5B25-BEFB-7F732C65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ADB-3DA5-4440-8256-F935560C8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67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1BDD-1B6D-30FE-33FB-DE903124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6917A-9933-2C94-24E9-481E88ABD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A610A-E172-06F4-989F-046281D90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5E75F-20CD-CC7D-517E-8CBB9F38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D721D-651F-D74D-B0A0-3A9FA6A2534E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05D8B-CCE9-D605-5058-5DF5929A0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075DC-054E-05D0-AF50-56198231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BADB-3DA5-4440-8256-F935560C8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58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945E42-7D3A-C07E-816C-C5F05832F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BC660-043D-5560-7E39-8A9CD5616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9698E-5D47-7AE9-F810-4BC308ACD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4D721D-651F-D74D-B0A0-3A9FA6A2534E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14F80-7560-151A-F05A-B4243DA57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AF536-755B-A7FB-405B-6554CD705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5EBADB-3DA5-4440-8256-F935560C8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60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BC1B3-1EED-365E-DE98-7FDA907CC7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84D33-C1F4-3DC7-00DC-582A910B78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42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1372A9E-AC39-F577-D5FE-54DB81CF09F5}"/>
              </a:ext>
            </a:extLst>
          </p:cNvPr>
          <p:cNvGrpSpPr/>
          <p:nvPr/>
        </p:nvGrpSpPr>
        <p:grpSpPr>
          <a:xfrm>
            <a:off x="4359348" y="2062715"/>
            <a:ext cx="4398393" cy="3840644"/>
            <a:chOff x="4359348" y="2062715"/>
            <a:chExt cx="4398393" cy="384064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92168E2-CA82-E5DD-25F4-04AFC4E5BBF3}"/>
                </a:ext>
              </a:extLst>
            </p:cNvPr>
            <p:cNvSpPr/>
            <p:nvPr/>
          </p:nvSpPr>
          <p:spPr>
            <a:xfrm>
              <a:off x="4359348" y="2062715"/>
              <a:ext cx="4295554" cy="343786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35719CB-96EA-7828-29B5-AB7ABD62C53C}"/>
                </a:ext>
              </a:extLst>
            </p:cNvPr>
            <p:cNvSpPr/>
            <p:nvPr/>
          </p:nvSpPr>
          <p:spPr>
            <a:xfrm>
              <a:off x="5068186" y="2721935"/>
              <a:ext cx="503274" cy="43947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0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054E8D7-8451-A1A8-3EA5-6D2371DAEDF7}"/>
                </a:ext>
              </a:extLst>
            </p:cNvPr>
            <p:cNvSpPr/>
            <p:nvPr/>
          </p:nvSpPr>
          <p:spPr>
            <a:xfrm>
              <a:off x="4880344" y="3781645"/>
              <a:ext cx="503274" cy="43947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3A3EF70-49D1-6EA1-F0B3-69DF56BE69AE}"/>
                </a:ext>
              </a:extLst>
            </p:cNvPr>
            <p:cNvSpPr/>
            <p:nvPr/>
          </p:nvSpPr>
          <p:spPr>
            <a:xfrm>
              <a:off x="7003311" y="2753832"/>
              <a:ext cx="503274" cy="43947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26D812D-0291-91C6-B071-F0DC448D75BE}"/>
                </a:ext>
              </a:extLst>
            </p:cNvPr>
            <p:cNvSpPr/>
            <p:nvPr/>
          </p:nvSpPr>
          <p:spPr>
            <a:xfrm>
              <a:off x="5677785" y="4571114"/>
              <a:ext cx="503274" cy="43947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62EA693-4175-B4BA-01CC-11F05B1445B5}"/>
                </a:ext>
              </a:extLst>
            </p:cNvPr>
            <p:cNvSpPr/>
            <p:nvPr/>
          </p:nvSpPr>
          <p:spPr>
            <a:xfrm>
              <a:off x="7378995" y="3664688"/>
              <a:ext cx="503274" cy="43947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10E47E1-69EE-B7FD-EC92-089B1C5775CF}"/>
                </a:ext>
              </a:extLst>
            </p:cNvPr>
            <p:cNvSpPr/>
            <p:nvPr/>
          </p:nvSpPr>
          <p:spPr>
            <a:xfrm>
              <a:off x="6255488" y="3886198"/>
              <a:ext cx="503274" cy="43947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E816481-0D20-7C69-FC17-5D04077069C8}"/>
                </a:ext>
              </a:extLst>
            </p:cNvPr>
            <p:cNvSpPr/>
            <p:nvPr/>
          </p:nvSpPr>
          <p:spPr>
            <a:xfrm>
              <a:off x="7506585" y="4703135"/>
              <a:ext cx="503274" cy="43947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214F879-44A9-29A7-DC69-E64B771277EC}"/>
                </a:ext>
              </a:extLst>
            </p:cNvPr>
            <p:cNvSpPr/>
            <p:nvPr/>
          </p:nvSpPr>
          <p:spPr>
            <a:xfrm>
              <a:off x="6127897" y="2702443"/>
              <a:ext cx="503274" cy="43947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342E83-C884-3036-0C51-59775B857381}"/>
                </a:ext>
              </a:extLst>
            </p:cNvPr>
            <p:cNvSpPr txBox="1"/>
            <p:nvPr/>
          </p:nvSpPr>
          <p:spPr>
            <a:xfrm>
              <a:off x="6507125" y="5534027"/>
              <a:ext cx="22506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MPI_COMM_WORLD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434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8D287AE-DEAA-CF14-D67B-843763FA4F52}"/>
              </a:ext>
            </a:extLst>
          </p:cNvPr>
          <p:cNvGrpSpPr/>
          <p:nvPr/>
        </p:nvGrpSpPr>
        <p:grpSpPr>
          <a:xfrm>
            <a:off x="1405350" y="1711144"/>
            <a:ext cx="10755492" cy="4078728"/>
            <a:chOff x="1405350" y="1711144"/>
            <a:chExt cx="10755492" cy="40787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139F16-1705-2550-7031-AD72624F8F6F}"/>
                </a:ext>
              </a:extLst>
            </p:cNvPr>
            <p:cNvSpPr/>
            <p:nvPr/>
          </p:nvSpPr>
          <p:spPr>
            <a:xfrm>
              <a:off x="4607617" y="2183215"/>
              <a:ext cx="3898605" cy="307635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D4030D0-E1AA-73BA-7339-B2DB49AF8CD7}"/>
                </a:ext>
              </a:extLst>
            </p:cNvPr>
            <p:cNvSpPr txBox="1"/>
            <p:nvPr/>
          </p:nvSpPr>
          <p:spPr>
            <a:xfrm>
              <a:off x="1405350" y="1711144"/>
              <a:ext cx="587391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MPI_Send</a:t>
              </a:r>
              <a:r>
                <a:rPr lang="en-GB" dirty="0"/>
                <a:t>( &amp;</a:t>
              </a:r>
              <a:r>
                <a:rPr lang="en-GB" dirty="0" err="1"/>
                <a:t>val</a:t>
              </a:r>
              <a:r>
                <a:rPr lang="en-GB" dirty="0"/>
                <a:t>, 1, Datatype, 1, tag, MPI_COMM_WORLD) 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44074A0-5378-8393-48E8-E8112DB5D3CA}"/>
                </a:ext>
              </a:extLst>
            </p:cNvPr>
            <p:cNvSpPr/>
            <p:nvPr/>
          </p:nvSpPr>
          <p:spPr>
            <a:xfrm>
              <a:off x="5067151" y="2769779"/>
              <a:ext cx="503274" cy="43947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0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FA81BD9-B421-3C67-E6D9-F894E06A979E}"/>
                </a:ext>
              </a:extLst>
            </p:cNvPr>
            <p:cNvSpPr/>
            <p:nvPr/>
          </p:nvSpPr>
          <p:spPr>
            <a:xfrm>
              <a:off x="7438397" y="4384417"/>
              <a:ext cx="437357" cy="43947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6680111F-763B-342B-36D2-09FC10AE25C8}"/>
                </a:ext>
              </a:extLst>
            </p:cNvPr>
            <p:cNvSpPr/>
            <p:nvPr/>
          </p:nvSpPr>
          <p:spPr>
            <a:xfrm rot="2005667">
              <a:off x="5782700" y="3519224"/>
              <a:ext cx="1342320" cy="48463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E695352-7C3F-BCA4-9F98-5E1E8D5BB260}"/>
                </a:ext>
              </a:extLst>
            </p:cNvPr>
            <p:cNvGrpSpPr/>
            <p:nvPr/>
          </p:nvGrpSpPr>
          <p:grpSpPr>
            <a:xfrm rot="2043844">
              <a:off x="5516718" y="3058090"/>
              <a:ext cx="429755" cy="429755"/>
              <a:chOff x="3601553" y="3721392"/>
              <a:chExt cx="429755" cy="42975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C16ED4A-D84C-E296-5956-B11E17E9C920}"/>
                  </a:ext>
                </a:extLst>
              </p:cNvPr>
              <p:cNvSpPr/>
              <p:nvPr/>
            </p:nvSpPr>
            <p:spPr>
              <a:xfrm>
                <a:off x="3650512" y="3806456"/>
                <a:ext cx="340241" cy="24809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8" name="Graphic 7" descr="Envelope outline">
                <a:extLst>
                  <a:ext uri="{FF2B5EF4-FFF2-40B4-BE49-F238E27FC236}">
                    <a16:creationId xmlns:a16="http://schemas.microsoft.com/office/drawing/2014/main" id="{9B78FF74-9294-AECA-BE1A-5237A7B1F3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01553" y="3721392"/>
                <a:ext cx="429755" cy="429755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3A86E05-8EE4-51DB-3A7A-387A483F1017}"/>
                </a:ext>
              </a:extLst>
            </p:cNvPr>
            <p:cNvGrpSpPr/>
            <p:nvPr/>
          </p:nvGrpSpPr>
          <p:grpSpPr>
            <a:xfrm rot="2227015">
              <a:off x="6992808" y="3939694"/>
              <a:ext cx="572916" cy="731560"/>
              <a:chOff x="4518831" y="4151861"/>
              <a:chExt cx="914400" cy="91440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CBB0959-AB1A-2C13-8082-B7EBEA542B2D}"/>
                  </a:ext>
                </a:extLst>
              </p:cNvPr>
              <p:cNvGrpSpPr/>
              <p:nvPr/>
            </p:nvGrpSpPr>
            <p:grpSpPr>
              <a:xfrm>
                <a:off x="4648198" y="4269267"/>
                <a:ext cx="669925" cy="663575"/>
                <a:chOff x="4648198" y="4269267"/>
                <a:chExt cx="669925" cy="663575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FEAA1A4-9FFD-4F0E-D3BA-981621E9D0B0}"/>
                    </a:ext>
                  </a:extLst>
                </p:cNvPr>
                <p:cNvSpPr/>
                <p:nvPr/>
              </p:nvSpPr>
              <p:spPr>
                <a:xfrm>
                  <a:off x="5061457" y="4269267"/>
                  <a:ext cx="130175" cy="7937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282EF717-E1FF-1D5E-4056-52A1B5B27DF2}"/>
                    </a:ext>
                  </a:extLst>
                </p:cNvPr>
                <p:cNvSpPr/>
                <p:nvPr/>
              </p:nvSpPr>
              <p:spPr>
                <a:xfrm>
                  <a:off x="4648198" y="4413250"/>
                  <a:ext cx="669925" cy="402113"/>
                </a:xfrm>
                <a:custGeom>
                  <a:avLst/>
                  <a:gdLst>
                    <a:gd name="connsiteX0" fmla="*/ 0 w 635000"/>
                    <a:gd name="connsiteY0" fmla="*/ 90635 h 396876"/>
                    <a:gd name="connsiteX1" fmla="*/ 90635 w 635000"/>
                    <a:gd name="connsiteY1" fmla="*/ 0 h 396876"/>
                    <a:gd name="connsiteX2" fmla="*/ 544365 w 635000"/>
                    <a:gd name="connsiteY2" fmla="*/ 0 h 396876"/>
                    <a:gd name="connsiteX3" fmla="*/ 635000 w 635000"/>
                    <a:gd name="connsiteY3" fmla="*/ 90635 h 396876"/>
                    <a:gd name="connsiteX4" fmla="*/ 635000 w 635000"/>
                    <a:gd name="connsiteY4" fmla="*/ 306241 h 396876"/>
                    <a:gd name="connsiteX5" fmla="*/ 544365 w 635000"/>
                    <a:gd name="connsiteY5" fmla="*/ 396876 h 396876"/>
                    <a:gd name="connsiteX6" fmla="*/ 90635 w 635000"/>
                    <a:gd name="connsiteY6" fmla="*/ 396876 h 396876"/>
                    <a:gd name="connsiteX7" fmla="*/ 0 w 635000"/>
                    <a:gd name="connsiteY7" fmla="*/ 306241 h 396876"/>
                    <a:gd name="connsiteX8" fmla="*/ 0 w 635000"/>
                    <a:gd name="connsiteY8" fmla="*/ 90635 h 396876"/>
                    <a:gd name="connsiteX0" fmla="*/ 9525 w 644525"/>
                    <a:gd name="connsiteY0" fmla="*/ 90635 h 402113"/>
                    <a:gd name="connsiteX1" fmla="*/ 100160 w 644525"/>
                    <a:gd name="connsiteY1" fmla="*/ 0 h 402113"/>
                    <a:gd name="connsiteX2" fmla="*/ 553890 w 644525"/>
                    <a:gd name="connsiteY2" fmla="*/ 0 h 402113"/>
                    <a:gd name="connsiteX3" fmla="*/ 644525 w 644525"/>
                    <a:gd name="connsiteY3" fmla="*/ 90635 h 402113"/>
                    <a:gd name="connsiteX4" fmla="*/ 644525 w 644525"/>
                    <a:gd name="connsiteY4" fmla="*/ 306241 h 402113"/>
                    <a:gd name="connsiteX5" fmla="*/ 553890 w 644525"/>
                    <a:gd name="connsiteY5" fmla="*/ 396876 h 402113"/>
                    <a:gd name="connsiteX6" fmla="*/ 100160 w 644525"/>
                    <a:gd name="connsiteY6" fmla="*/ 396876 h 402113"/>
                    <a:gd name="connsiteX7" fmla="*/ 0 w 644525"/>
                    <a:gd name="connsiteY7" fmla="*/ 369741 h 402113"/>
                    <a:gd name="connsiteX8" fmla="*/ 9525 w 644525"/>
                    <a:gd name="connsiteY8" fmla="*/ 90635 h 402113"/>
                    <a:gd name="connsiteX0" fmla="*/ 9525 w 669925"/>
                    <a:gd name="connsiteY0" fmla="*/ 90635 h 402113"/>
                    <a:gd name="connsiteX1" fmla="*/ 100160 w 669925"/>
                    <a:gd name="connsiteY1" fmla="*/ 0 h 402113"/>
                    <a:gd name="connsiteX2" fmla="*/ 553890 w 669925"/>
                    <a:gd name="connsiteY2" fmla="*/ 0 h 402113"/>
                    <a:gd name="connsiteX3" fmla="*/ 644525 w 669925"/>
                    <a:gd name="connsiteY3" fmla="*/ 90635 h 402113"/>
                    <a:gd name="connsiteX4" fmla="*/ 669925 w 669925"/>
                    <a:gd name="connsiteY4" fmla="*/ 344341 h 402113"/>
                    <a:gd name="connsiteX5" fmla="*/ 553890 w 669925"/>
                    <a:gd name="connsiteY5" fmla="*/ 396876 h 402113"/>
                    <a:gd name="connsiteX6" fmla="*/ 100160 w 669925"/>
                    <a:gd name="connsiteY6" fmla="*/ 396876 h 402113"/>
                    <a:gd name="connsiteX7" fmla="*/ 0 w 669925"/>
                    <a:gd name="connsiteY7" fmla="*/ 369741 h 402113"/>
                    <a:gd name="connsiteX8" fmla="*/ 9525 w 669925"/>
                    <a:gd name="connsiteY8" fmla="*/ 90635 h 402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69925" h="402113">
                      <a:moveTo>
                        <a:pt x="9525" y="90635"/>
                      </a:moveTo>
                      <a:cubicBezTo>
                        <a:pt x="9525" y="40579"/>
                        <a:pt x="50104" y="0"/>
                        <a:pt x="100160" y="0"/>
                      </a:cubicBezTo>
                      <a:lnTo>
                        <a:pt x="553890" y="0"/>
                      </a:lnTo>
                      <a:cubicBezTo>
                        <a:pt x="603946" y="0"/>
                        <a:pt x="644525" y="40579"/>
                        <a:pt x="644525" y="90635"/>
                      </a:cubicBezTo>
                      <a:lnTo>
                        <a:pt x="669925" y="344341"/>
                      </a:lnTo>
                      <a:cubicBezTo>
                        <a:pt x="669925" y="394397"/>
                        <a:pt x="603946" y="396876"/>
                        <a:pt x="553890" y="396876"/>
                      </a:cubicBezTo>
                      <a:lnTo>
                        <a:pt x="100160" y="396876"/>
                      </a:lnTo>
                      <a:cubicBezTo>
                        <a:pt x="50104" y="396876"/>
                        <a:pt x="0" y="419797"/>
                        <a:pt x="0" y="369741"/>
                      </a:cubicBezTo>
                      <a:cubicBezTo>
                        <a:pt x="0" y="297872"/>
                        <a:pt x="9525" y="162504"/>
                        <a:pt x="9525" y="9063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678B13A4-0919-FD96-0907-7F7C001EE6FD}"/>
                    </a:ext>
                  </a:extLst>
                </p:cNvPr>
                <p:cNvSpPr/>
                <p:nvPr/>
              </p:nvSpPr>
              <p:spPr>
                <a:xfrm>
                  <a:off x="4953508" y="4774092"/>
                  <a:ext cx="57150" cy="15875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pic>
            <p:nvPicPr>
              <p:cNvPr id="12" name="Graphic 11" descr="Mailbox outline">
                <a:extLst>
                  <a:ext uri="{FF2B5EF4-FFF2-40B4-BE49-F238E27FC236}">
                    <a16:creationId xmlns:a16="http://schemas.microsoft.com/office/drawing/2014/main" id="{CF443059-DC91-B750-75B7-EFBEC9BC34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518831" y="41518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BC22C2D-9043-9F2D-769E-D5656C458DC8}"/>
                </a:ext>
              </a:extLst>
            </p:cNvPr>
            <p:cNvSpPr txBox="1"/>
            <p:nvPr/>
          </p:nvSpPr>
          <p:spPr>
            <a:xfrm>
              <a:off x="5433231" y="5420540"/>
              <a:ext cx="672761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MPI_Recv</a:t>
              </a:r>
              <a:r>
                <a:rPr lang="en-GB" dirty="0"/>
                <a:t>( &amp;</a:t>
              </a:r>
              <a:r>
                <a:rPr lang="en-GB" dirty="0" err="1"/>
                <a:t>val</a:t>
              </a:r>
              <a:r>
                <a:rPr lang="en-GB" dirty="0"/>
                <a:t>, 1, Datatype, 0, tag, MPI_COMM_WORLD, &amp;status)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0761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62</Words>
  <Application>Microsoft Macintosh PowerPoint</Application>
  <PresentationFormat>Widescreen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Images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Mario Antonioletti</dc:creator>
  <cp:lastModifiedBy>Mario Antonioletti</cp:lastModifiedBy>
  <cp:revision>3</cp:revision>
  <dcterms:created xsi:type="dcterms:W3CDTF">2025-07-28T12:49:30Z</dcterms:created>
  <dcterms:modified xsi:type="dcterms:W3CDTF">2025-07-30T08:09:52Z</dcterms:modified>
</cp:coreProperties>
</file>