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0" d="100"/>
          <a:sy n="140" d="100"/>
        </p:scale>
        <p:origin x="-10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2440-A9F1-9B40-BE29-1D667B302F42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CC12-00AC-4D4C-881A-83AE6B26A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3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BCC12-00AC-4D4C-881A-83AE6B26A1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2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BCC12-00AC-4D4C-881A-83AE6B26A1A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34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6355-562C-1683-2532-42541919F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BB689-C2A9-5414-FFA7-C6331EC2B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9314-9556-35D6-BC8E-7ADEFF1C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0BE3-0F9C-6C47-251D-F7EBC741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5080-7B02-CCBB-C8EF-9EE1FCF6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9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BE2D-B074-18F4-B28C-23BEAC11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8D9A-4D96-8BE5-AC70-97DE53DD2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94D9-3D0C-F808-4E6E-BCEA5FE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12DE-C4F1-7BE3-6D56-F919BE5B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C054-9A82-AD54-77CF-0854A64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1C46A-7149-3E84-9F67-872A61A04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2F8F-609E-767D-B990-E7396150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9C34-CD03-4AF2-682B-534C0F58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F21F-CFE9-DEB9-0372-5AB7D51B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1C34-6691-2835-94B8-35D1ED72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0DC-FA66-9703-1E18-B7140C0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989D-3D17-500A-A401-E8410AE0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4F8E-10A8-2188-03FB-42BE312F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E624-2BAF-48E9-0A7D-FE0DBDD3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B8E7-C341-A393-1220-AA836503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027D-699D-DB3A-8CDC-8B8F1447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D509-EE59-ACE6-8591-749575D0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BB30-31AA-D801-91AF-71D9DF2D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A895-307E-37E2-AE3A-C932BEF2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FD7C-6B70-F1D1-C12F-E2049485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7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F065-9B4A-D318-B42E-75F45968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B25A-E575-D9DE-3843-6EA36CDCF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D937A-8888-2449-39E7-9CC6E93D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037D7-3DE0-9FA7-82F3-FDF3AE7C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E4BE-228C-E2F1-9025-D1090A0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9757-5081-3A09-2401-62C3C02B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1A64-C960-E8B9-5B30-65C1DA9C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1C38-3A26-D889-D15C-6580A82C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6CE32-8478-9DEA-6412-D43E5F26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A8C65-93A8-F531-0BB6-7849254C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1F722-59CA-09A8-0D51-895E7BC6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339E6-3BD3-7C17-A675-2B28D17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53122-C826-5DC3-B2B9-DD07FE0A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07EF9-042F-647A-3106-8225C97C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5554-CED6-E2FF-C759-B1D4F41E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6C6B7-C95D-4122-A9A6-6931A336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E901B-28D9-768C-D255-C901AF5A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E9C53-A3EA-8373-1BF6-76A3658F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1D1A-4788-013A-B950-9EAC94A1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4877-8376-63DD-D589-BF96004D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36BF-590B-65B4-5BC8-1F90C05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6723-5643-13D6-4E2B-D19A448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B93B-FB80-A064-59A5-667CD513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7394A-865D-A2B5-07CF-8CAA72B0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C718-E558-F435-4E6E-B6638F8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30BF6-A974-3B69-936B-611FB333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30BA-5AE7-5B25-BEFB-7F732C65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1BDD-1B6D-30FE-33FB-DE903124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6917A-9933-2C94-24E9-481E88AB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A610A-E172-06F4-989F-046281D9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5E75F-20CD-CC7D-517E-8CBB9F38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05D8B-CCE9-D605-5058-5DF5929A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75DC-054E-05D0-AF50-56198231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45E42-7D3A-C07E-816C-C5F05832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C660-043D-5560-7E39-8A9CD561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98E-5D47-7AE9-F810-4BC308ACD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D721D-651F-D74D-B0A0-3A9FA6A2534E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4F80-7560-151A-F05A-B4243DA57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F536-755B-A7FB-405B-6554CD70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0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C1B3-1EED-365E-DE98-7FDA907CC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84D33-C1F4-3DC7-00DC-582A910B7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1372A9E-AC39-F577-D5FE-54DB81CF09F5}"/>
              </a:ext>
            </a:extLst>
          </p:cNvPr>
          <p:cNvGrpSpPr/>
          <p:nvPr/>
        </p:nvGrpSpPr>
        <p:grpSpPr>
          <a:xfrm>
            <a:off x="4359348" y="2062715"/>
            <a:ext cx="4398393" cy="3840644"/>
            <a:chOff x="4359348" y="2062715"/>
            <a:chExt cx="4398393" cy="3840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2168E2-CA82-E5DD-25F4-04AFC4E5BBF3}"/>
                </a:ext>
              </a:extLst>
            </p:cNvPr>
            <p:cNvSpPr/>
            <p:nvPr/>
          </p:nvSpPr>
          <p:spPr>
            <a:xfrm>
              <a:off x="4359348" y="2062715"/>
              <a:ext cx="4295554" cy="34378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5719CB-96EA-7828-29B5-AB7ABD62C53C}"/>
                </a:ext>
              </a:extLst>
            </p:cNvPr>
            <p:cNvSpPr/>
            <p:nvPr/>
          </p:nvSpPr>
          <p:spPr>
            <a:xfrm>
              <a:off x="5068186" y="272193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54E8D7-8451-A1A8-3EA5-6D2371DAEDF7}"/>
                </a:ext>
              </a:extLst>
            </p:cNvPr>
            <p:cNvSpPr/>
            <p:nvPr/>
          </p:nvSpPr>
          <p:spPr>
            <a:xfrm>
              <a:off x="4880344" y="378164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3EF70-49D1-6EA1-F0B3-69DF56BE69AE}"/>
                </a:ext>
              </a:extLst>
            </p:cNvPr>
            <p:cNvSpPr/>
            <p:nvPr/>
          </p:nvSpPr>
          <p:spPr>
            <a:xfrm>
              <a:off x="7003311" y="2753832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6D812D-0291-91C6-B071-F0DC448D75BE}"/>
                </a:ext>
              </a:extLst>
            </p:cNvPr>
            <p:cNvSpPr/>
            <p:nvPr/>
          </p:nvSpPr>
          <p:spPr>
            <a:xfrm>
              <a:off x="5677785" y="4571114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2EA693-4175-B4BA-01CC-11F05B1445B5}"/>
                </a:ext>
              </a:extLst>
            </p:cNvPr>
            <p:cNvSpPr/>
            <p:nvPr/>
          </p:nvSpPr>
          <p:spPr>
            <a:xfrm>
              <a:off x="7378995" y="3664688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0E47E1-69EE-B7FD-EC92-089B1C5775CF}"/>
                </a:ext>
              </a:extLst>
            </p:cNvPr>
            <p:cNvSpPr/>
            <p:nvPr/>
          </p:nvSpPr>
          <p:spPr>
            <a:xfrm>
              <a:off x="6255488" y="3886198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816481-0D20-7C69-FC17-5D04077069C8}"/>
                </a:ext>
              </a:extLst>
            </p:cNvPr>
            <p:cNvSpPr/>
            <p:nvPr/>
          </p:nvSpPr>
          <p:spPr>
            <a:xfrm>
              <a:off x="7506585" y="470313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14F879-44A9-29A7-DC69-E64B771277EC}"/>
                </a:ext>
              </a:extLst>
            </p:cNvPr>
            <p:cNvSpPr/>
            <p:nvPr/>
          </p:nvSpPr>
          <p:spPr>
            <a:xfrm>
              <a:off x="6127897" y="2702443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342E83-C884-3036-0C51-59775B857381}"/>
                </a:ext>
              </a:extLst>
            </p:cNvPr>
            <p:cNvSpPr txBox="1"/>
            <p:nvPr/>
          </p:nvSpPr>
          <p:spPr>
            <a:xfrm>
              <a:off x="6507125" y="5534027"/>
              <a:ext cx="225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MPI_COMM_WORLD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34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287AE-DEAA-CF14-D67B-843763FA4F52}"/>
              </a:ext>
            </a:extLst>
          </p:cNvPr>
          <p:cNvGrpSpPr/>
          <p:nvPr/>
        </p:nvGrpSpPr>
        <p:grpSpPr>
          <a:xfrm>
            <a:off x="841824" y="1711144"/>
            <a:ext cx="10755492" cy="4078728"/>
            <a:chOff x="1405350" y="1711144"/>
            <a:chExt cx="10755492" cy="40787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139F16-1705-2550-7031-AD72624F8F6F}"/>
                </a:ext>
              </a:extLst>
            </p:cNvPr>
            <p:cNvSpPr/>
            <p:nvPr/>
          </p:nvSpPr>
          <p:spPr>
            <a:xfrm>
              <a:off x="4607617" y="2183215"/>
              <a:ext cx="3898605" cy="30763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4030D0-E1AA-73BA-7339-B2DB49AF8CD7}"/>
                </a:ext>
              </a:extLst>
            </p:cNvPr>
            <p:cNvSpPr txBox="1"/>
            <p:nvPr/>
          </p:nvSpPr>
          <p:spPr>
            <a:xfrm>
              <a:off x="1405350" y="1711144"/>
              <a:ext cx="587391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MPI_Send</a:t>
              </a:r>
              <a:r>
                <a:rPr lang="en-GB" dirty="0"/>
                <a:t>( &amp;</a:t>
              </a:r>
              <a:r>
                <a:rPr lang="en-GB" dirty="0" err="1"/>
                <a:t>val</a:t>
              </a:r>
              <a:r>
                <a:rPr lang="en-GB" dirty="0"/>
                <a:t>, 1, Datatype, 1, tag, MPI_COMM_WORLD)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4074A0-5378-8393-48E8-E8112DB5D3CA}"/>
                </a:ext>
              </a:extLst>
            </p:cNvPr>
            <p:cNvSpPr/>
            <p:nvPr/>
          </p:nvSpPr>
          <p:spPr>
            <a:xfrm>
              <a:off x="5067151" y="2769779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81BD9-B421-3C67-E6D9-F894E06A979E}"/>
                </a:ext>
              </a:extLst>
            </p:cNvPr>
            <p:cNvSpPr/>
            <p:nvPr/>
          </p:nvSpPr>
          <p:spPr>
            <a:xfrm>
              <a:off x="7438397" y="4384417"/>
              <a:ext cx="437357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6680111F-763B-342B-36D2-09FC10AE25C8}"/>
                </a:ext>
              </a:extLst>
            </p:cNvPr>
            <p:cNvSpPr/>
            <p:nvPr/>
          </p:nvSpPr>
          <p:spPr>
            <a:xfrm rot="2005667">
              <a:off x="5782700" y="3519224"/>
              <a:ext cx="1342320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695352-7C3F-BCA4-9F98-5E1E8D5BB260}"/>
                </a:ext>
              </a:extLst>
            </p:cNvPr>
            <p:cNvGrpSpPr/>
            <p:nvPr/>
          </p:nvGrpSpPr>
          <p:grpSpPr>
            <a:xfrm rot="2043844">
              <a:off x="5516718" y="3058090"/>
              <a:ext cx="429755" cy="429755"/>
              <a:chOff x="3601553" y="3721392"/>
              <a:chExt cx="429755" cy="4297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6ED4A-D84C-E296-5956-B11E17E9C920}"/>
                  </a:ext>
                </a:extLst>
              </p:cNvPr>
              <p:cNvSpPr/>
              <p:nvPr/>
            </p:nvSpPr>
            <p:spPr>
              <a:xfrm>
                <a:off x="3650512" y="3806456"/>
                <a:ext cx="340241" cy="2480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phic 7" descr="Envelope outline">
                <a:extLst>
                  <a:ext uri="{FF2B5EF4-FFF2-40B4-BE49-F238E27FC236}">
                    <a16:creationId xmlns:a16="http://schemas.microsoft.com/office/drawing/2014/main" id="{9B78FF74-9294-AECA-BE1A-5237A7B1F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01553" y="3721392"/>
                <a:ext cx="429755" cy="42975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A86E05-8EE4-51DB-3A7A-387A483F1017}"/>
                </a:ext>
              </a:extLst>
            </p:cNvPr>
            <p:cNvGrpSpPr/>
            <p:nvPr/>
          </p:nvGrpSpPr>
          <p:grpSpPr>
            <a:xfrm rot="2227015">
              <a:off x="6992808" y="3939694"/>
              <a:ext cx="572916" cy="731560"/>
              <a:chOff x="4518831" y="4151861"/>
              <a:chExt cx="914400" cy="9144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CBB0959-AB1A-2C13-8082-B7EBEA542B2D}"/>
                  </a:ext>
                </a:extLst>
              </p:cNvPr>
              <p:cNvGrpSpPr/>
              <p:nvPr/>
            </p:nvGrpSpPr>
            <p:grpSpPr>
              <a:xfrm>
                <a:off x="4648198" y="4269267"/>
                <a:ext cx="669925" cy="663575"/>
                <a:chOff x="4648198" y="4269267"/>
                <a:chExt cx="669925" cy="663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FEAA1A4-9FFD-4F0E-D3BA-981621E9D0B0}"/>
                    </a:ext>
                  </a:extLst>
                </p:cNvPr>
                <p:cNvSpPr/>
                <p:nvPr/>
              </p:nvSpPr>
              <p:spPr>
                <a:xfrm>
                  <a:off x="5061457" y="4269267"/>
                  <a:ext cx="130175" cy="793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282EF717-E1FF-1D5E-4056-52A1B5B27DF2}"/>
                    </a:ext>
                  </a:extLst>
                </p:cNvPr>
                <p:cNvSpPr/>
                <p:nvPr/>
              </p:nvSpPr>
              <p:spPr>
                <a:xfrm>
                  <a:off x="4648198" y="4413250"/>
                  <a:ext cx="669925" cy="402113"/>
                </a:xfrm>
                <a:custGeom>
                  <a:avLst/>
                  <a:gdLst>
                    <a:gd name="connsiteX0" fmla="*/ 0 w 635000"/>
                    <a:gd name="connsiteY0" fmla="*/ 90635 h 396876"/>
                    <a:gd name="connsiteX1" fmla="*/ 90635 w 635000"/>
                    <a:gd name="connsiteY1" fmla="*/ 0 h 396876"/>
                    <a:gd name="connsiteX2" fmla="*/ 544365 w 635000"/>
                    <a:gd name="connsiteY2" fmla="*/ 0 h 396876"/>
                    <a:gd name="connsiteX3" fmla="*/ 635000 w 635000"/>
                    <a:gd name="connsiteY3" fmla="*/ 90635 h 396876"/>
                    <a:gd name="connsiteX4" fmla="*/ 635000 w 635000"/>
                    <a:gd name="connsiteY4" fmla="*/ 306241 h 396876"/>
                    <a:gd name="connsiteX5" fmla="*/ 544365 w 635000"/>
                    <a:gd name="connsiteY5" fmla="*/ 396876 h 396876"/>
                    <a:gd name="connsiteX6" fmla="*/ 90635 w 635000"/>
                    <a:gd name="connsiteY6" fmla="*/ 396876 h 396876"/>
                    <a:gd name="connsiteX7" fmla="*/ 0 w 635000"/>
                    <a:gd name="connsiteY7" fmla="*/ 306241 h 396876"/>
                    <a:gd name="connsiteX8" fmla="*/ 0 w 635000"/>
                    <a:gd name="connsiteY8" fmla="*/ 90635 h 396876"/>
                    <a:gd name="connsiteX0" fmla="*/ 9525 w 644525"/>
                    <a:gd name="connsiteY0" fmla="*/ 90635 h 402113"/>
                    <a:gd name="connsiteX1" fmla="*/ 100160 w 644525"/>
                    <a:gd name="connsiteY1" fmla="*/ 0 h 402113"/>
                    <a:gd name="connsiteX2" fmla="*/ 553890 w 644525"/>
                    <a:gd name="connsiteY2" fmla="*/ 0 h 402113"/>
                    <a:gd name="connsiteX3" fmla="*/ 644525 w 644525"/>
                    <a:gd name="connsiteY3" fmla="*/ 90635 h 402113"/>
                    <a:gd name="connsiteX4" fmla="*/ 644525 w 644525"/>
                    <a:gd name="connsiteY4" fmla="*/ 306241 h 402113"/>
                    <a:gd name="connsiteX5" fmla="*/ 553890 w 644525"/>
                    <a:gd name="connsiteY5" fmla="*/ 396876 h 402113"/>
                    <a:gd name="connsiteX6" fmla="*/ 100160 w 644525"/>
                    <a:gd name="connsiteY6" fmla="*/ 396876 h 402113"/>
                    <a:gd name="connsiteX7" fmla="*/ 0 w 644525"/>
                    <a:gd name="connsiteY7" fmla="*/ 369741 h 402113"/>
                    <a:gd name="connsiteX8" fmla="*/ 9525 w 644525"/>
                    <a:gd name="connsiteY8" fmla="*/ 90635 h 402113"/>
                    <a:gd name="connsiteX0" fmla="*/ 9525 w 669925"/>
                    <a:gd name="connsiteY0" fmla="*/ 90635 h 402113"/>
                    <a:gd name="connsiteX1" fmla="*/ 100160 w 669925"/>
                    <a:gd name="connsiteY1" fmla="*/ 0 h 402113"/>
                    <a:gd name="connsiteX2" fmla="*/ 553890 w 669925"/>
                    <a:gd name="connsiteY2" fmla="*/ 0 h 402113"/>
                    <a:gd name="connsiteX3" fmla="*/ 644525 w 669925"/>
                    <a:gd name="connsiteY3" fmla="*/ 90635 h 402113"/>
                    <a:gd name="connsiteX4" fmla="*/ 669925 w 669925"/>
                    <a:gd name="connsiteY4" fmla="*/ 344341 h 402113"/>
                    <a:gd name="connsiteX5" fmla="*/ 553890 w 669925"/>
                    <a:gd name="connsiteY5" fmla="*/ 396876 h 402113"/>
                    <a:gd name="connsiteX6" fmla="*/ 100160 w 669925"/>
                    <a:gd name="connsiteY6" fmla="*/ 396876 h 402113"/>
                    <a:gd name="connsiteX7" fmla="*/ 0 w 669925"/>
                    <a:gd name="connsiteY7" fmla="*/ 369741 h 402113"/>
                    <a:gd name="connsiteX8" fmla="*/ 9525 w 669925"/>
                    <a:gd name="connsiteY8" fmla="*/ 90635 h 402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69925" h="402113">
                      <a:moveTo>
                        <a:pt x="9525" y="90635"/>
                      </a:moveTo>
                      <a:cubicBezTo>
                        <a:pt x="9525" y="40579"/>
                        <a:pt x="50104" y="0"/>
                        <a:pt x="100160" y="0"/>
                      </a:cubicBezTo>
                      <a:lnTo>
                        <a:pt x="553890" y="0"/>
                      </a:lnTo>
                      <a:cubicBezTo>
                        <a:pt x="603946" y="0"/>
                        <a:pt x="644525" y="40579"/>
                        <a:pt x="644525" y="90635"/>
                      </a:cubicBezTo>
                      <a:lnTo>
                        <a:pt x="669925" y="344341"/>
                      </a:lnTo>
                      <a:cubicBezTo>
                        <a:pt x="669925" y="394397"/>
                        <a:pt x="603946" y="396876"/>
                        <a:pt x="553890" y="396876"/>
                      </a:cubicBezTo>
                      <a:lnTo>
                        <a:pt x="100160" y="396876"/>
                      </a:lnTo>
                      <a:cubicBezTo>
                        <a:pt x="50104" y="396876"/>
                        <a:pt x="0" y="419797"/>
                        <a:pt x="0" y="369741"/>
                      </a:cubicBezTo>
                      <a:cubicBezTo>
                        <a:pt x="0" y="297872"/>
                        <a:pt x="9525" y="162504"/>
                        <a:pt x="9525" y="906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78B13A4-0919-FD96-0907-7F7C001EE6FD}"/>
                    </a:ext>
                  </a:extLst>
                </p:cNvPr>
                <p:cNvSpPr/>
                <p:nvPr/>
              </p:nvSpPr>
              <p:spPr>
                <a:xfrm>
                  <a:off x="4953508" y="4774092"/>
                  <a:ext cx="57150" cy="1587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2" name="Graphic 11" descr="Mailbox outline">
                <a:extLst>
                  <a:ext uri="{FF2B5EF4-FFF2-40B4-BE49-F238E27FC236}">
                    <a16:creationId xmlns:a16="http://schemas.microsoft.com/office/drawing/2014/main" id="{CF443059-DC91-B750-75B7-EFBEC9BC3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8831" y="41518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C22C2D-9043-9F2D-769E-D5656C458DC8}"/>
                </a:ext>
              </a:extLst>
            </p:cNvPr>
            <p:cNvSpPr txBox="1"/>
            <p:nvPr/>
          </p:nvSpPr>
          <p:spPr>
            <a:xfrm>
              <a:off x="5433231" y="5420540"/>
              <a:ext cx="67276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MPI_Recv</a:t>
              </a:r>
              <a:r>
                <a:rPr lang="en-GB" dirty="0"/>
                <a:t>( &amp;</a:t>
              </a:r>
              <a:r>
                <a:rPr lang="en-GB" dirty="0" err="1"/>
                <a:t>val</a:t>
              </a:r>
              <a:r>
                <a:rPr lang="en-GB" dirty="0"/>
                <a:t>, 1, Datatype, 0, tag, MPI_COMM_WORLD, &amp;status)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76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E4D19-ED2D-9B47-EFD7-6C1149F2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A9E025B-117D-5BA2-7A72-D1C99B54B026}"/>
              </a:ext>
            </a:extLst>
          </p:cNvPr>
          <p:cNvGrpSpPr/>
          <p:nvPr/>
        </p:nvGrpSpPr>
        <p:grpSpPr>
          <a:xfrm>
            <a:off x="4149036" y="1331195"/>
            <a:ext cx="4398393" cy="3840644"/>
            <a:chOff x="4359348" y="2062715"/>
            <a:chExt cx="4398393" cy="3840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A41EE2-2FA7-9A6C-47A5-FDF6F8F75013}"/>
                </a:ext>
              </a:extLst>
            </p:cNvPr>
            <p:cNvSpPr/>
            <p:nvPr/>
          </p:nvSpPr>
          <p:spPr>
            <a:xfrm>
              <a:off x="4359348" y="2062715"/>
              <a:ext cx="4295554" cy="34378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935F6F-BD25-089D-A0AA-D39F03480D7C}"/>
                </a:ext>
              </a:extLst>
            </p:cNvPr>
            <p:cNvSpPr/>
            <p:nvPr/>
          </p:nvSpPr>
          <p:spPr>
            <a:xfrm>
              <a:off x="5298129" y="2728622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AECAC0-FF68-97AF-917C-8B1E28C41443}"/>
                </a:ext>
              </a:extLst>
            </p:cNvPr>
            <p:cNvSpPr/>
            <p:nvPr/>
          </p:nvSpPr>
          <p:spPr>
            <a:xfrm>
              <a:off x="7403479" y="2866694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F47417-F277-7F0F-F25E-7761F58CA210}"/>
                </a:ext>
              </a:extLst>
            </p:cNvPr>
            <p:cNvSpPr/>
            <p:nvPr/>
          </p:nvSpPr>
          <p:spPr>
            <a:xfrm>
              <a:off x="7906753" y="3965412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09C513-7B04-96EB-ABC7-A51C7D40830E}"/>
                </a:ext>
              </a:extLst>
            </p:cNvPr>
            <p:cNvSpPr/>
            <p:nvPr/>
          </p:nvSpPr>
          <p:spPr>
            <a:xfrm>
              <a:off x="7163522" y="4906153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DB4E45-16DA-A04D-7FD8-DED5DCE13460}"/>
                </a:ext>
              </a:extLst>
            </p:cNvPr>
            <p:cNvSpPr/>
            <p:nvPr/>
          </p:nvSpPr>
          <p:spPr>
            <a:xfrm>
              <a:off x="5935833" y="4883196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DF83E3-A042-2694-A55B-EBF518D4B90B}"/>
                </a:ext>
              </a:extLst>
            </p:cNvPr>
            <p:cNvSpPr/>
            <p:nvPr/>
          </p:nvSpPr>
          <p:spPr>
            <a:xfrm>
              <a:off x="6414697" y="2289143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F3A6AE-05A6-4A47-5AB1-4C94A1F70E2D}"/>
                </a:ext>
              </a:extLst>
            </p:cNvPr>
            <p:cNvSpPr/>
            <p:nvPr/>
          </p:nvSpPr>
          <p:spPr>
            <a:xfrm>
              <a:off x="4830419" y="4631101"/>
              <a:ext cx="503274" cy="519050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734A9A-8776-6B74-DBE4-5C52317797A8}"/>
                </a:ext>
              </a:extLst>
            </p:cNvPr>
            <p:cNvSpPr/>
            <p:nvPr/>
          </p:nvSpPr>
          <p:spPr>
            <a:xfrm>
              <a:off x="4603887" y="3634191"/>
              <a:ext cx="503274" cy="439479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223AC-571E-5823-763C-6FAD378A35E0}"/>
                </a:ext>
              </a:extLst>
            </p:cNvPr>
            <p:cNvSpPr txBox="1"/>
            <p:nvPr/>
          </p:nvSpPr>
          <p:spPr>
            <a:xfrm>
              <a:off x="6507125" y="5534027"/>
              <a:ext cx="225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MPI_COMM_WORLD</a:t>
              </a:r>
            </a:p>
          </p:txBody>
        </p:sp>
        <p:sp>
          <p:nvSpPr>
            <p:cNvPr id="2" name="Up Arrow 1">
              <a:extLst>
                <a:ext uri="{FF2B5EF4-FFF2-40B4-BE49-F238E27FC236}">
                  <a16:creationId xmlns:a16="http://schemas.microsoft.com/office/drawing/2014/main" id="{DE40B1CF-AE85-3028-267B-B8A7E56BAC45}"/>
                </a:ext>
              </a:extLst>
            </p:cNvPr>
            <p:cNvSpPr/>
            <p:nvPr/>
          </p:nvSpPr>
          <p:spPr>
            <a:xfrm rot="3954556">
              <a:off x="5954908" y="2394315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D6F3800F-DF87-4617-32A6-DFAE33D0186F}"/>
                </a:ext>
              </a:extLst>
            </p:cNvPr>
            <p:cNvSpPr/>
            <p:nvPr/>
          </p:nvSpPr>
          <p:spPr>
            <a:xfrm rot="7315411">
              <a:off x="7001993" y="2506733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Up Arrow 14">
              <a:extLst>
                <a:ext uri="{FF2B5EF4-FFF2-40B4-BE49-F238E27FC236}">
                  <a16:creationId xmlns:a16="http://schemas.microsoft.com/office/drawing/2014/main" id="{82BD032E-4E4A-E5BA-23E8-2BF5F19C02D0}"/>
                </a:ext>
              </a:extLst>
            </p:cNvPr>
            <p:cNvSpPr/>
            <p:nvPr/>
          </p:nvSpPr>
          <p:spPr>
            <a:xfrm rot="2543695">
              <a:off x="4998943" y="3088667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5541E3C3-88A2-C3FD-B68E-1B76B56A3AE0}"/>
                </a:ext>
              </a:extLst>
            </p:cNvPr>
            <p:cNvSpPr/>
            <p:nvPr/>
          </p:nvSpPr>
          <p:spPr>
            <a:xfrm rot="9305109">
              <a:off x="7813805" y="3316664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4AA3BB3D-DC7A-8CE9-4649-BD12AB203F29}"/>
                </a:ext>
              </a:extLst>
            </p:cNvPr>
            <p:cNvSpPr/>
            <p:nvPr/>
          </p:nvSpPr>
          <p:spPr>
            <a:xfrm rot="12968911">
              <a:off x="7734575" y="4441860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8BC8B4CD-1DB9-CF86-E0ED-F5F1C58AB251}"/>
                </a:ext>
              </a:extLst>
            </p:cNvPr>
            <p:cNvSpPr/>
            <p:nvPr/>
          </p:nvSpPr>
          <p:spPr>
            <a:xfrm rot="16200000">
              <a:off x="6648173" y="4875364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FA899D80-978C-76E5-4965-339BD0653FA4}"/>
                </a:ext>
              </a:extLst>
            </p:cNvPr>
            <p:cNvSpPr/>
            <p:nvPr/>
          </p:nvSpPr>
          <p:spPr>
            <a:xfrm rot="16961279">
              <a:off x="5460432" y="4785027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68F09A68-4D02-E652-3BCF-69439EE67DD1}"/>
                </a:ext>
              </a:extLst>
            </p:cNvPr>
            <p:cNvSpPr/>
            <p:nvPr/>
          </p:nvSpPr>
          <p:spPr>
            <a:xfrm rot="21040936">
              <a:off x="4628837" y="4094584"/>
              <a:ext cx="306284" cy="588337"/>
            </a:xfrm>
            <a:prstGeom prst="upArrow">
              <a:avLst/>
            </a:prstGeom>
            <a:solidFill>
              <a:srgbClr val="FF0000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46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76</Words>
  <Application>Microsoft Macintosh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Images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Antonioletti</dc:creator>
  <cp:lastModifiedBy>Mario Antonioletti</cp:lastModifiedBy>
  <cp:revision>5</cp:revision>
  <dcterms:created xsi:type="dcterms:W3CDTF">2025-07-28T12:49:30Z</dcterms:created>
  <dcterms:modified xsi:type="dcterms:W3CDTF">2025-07-31T08:21:25Z</dcterms:modified>
</cp:coreProperties>
</file>