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E81D-801D-494B-87FC-F18CA695B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979D1-D897-9F48-9BCF-BDE4890C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C8385-4B6E-B042-A57E-6F8C62BD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4106-5773-4A4C-9AB1-C34EC8D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0B1E-F9B2-BC45-91F8-DF2CFDF4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4219-77BC-C94F-B155-FEDBA915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B77D1-EA34-E441-9698-259E7CE9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ED6D8-8979-F147-BDB2-0A4B949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BF87-B3DA-0A42-803C-9CA6832A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2D54-E197-7249-8D5A-0953C6C4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CC620-028B-2846-AD33-DEA8A9A88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B846B-1ABE-7848-A04C-0D2E5D5D1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7F6F-1E59-E540-9E44-2D4E7F9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7E50-8C02-9E46-87D0-2696ABD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A018-80CA-4446-BBC1-A0D6864F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7E8B-B2C6-764E-96D9-7230BCA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CA27-9205-1741-95AD-0F0A2194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EB90-7828-6048-AD90-0BF76863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ED9B-7554-4C4F-BDE3-D77DF6C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D184-65B9-F94A-836E-FB659E1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6D3B-ABED-C84B-9C77-E347704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FCAC7-3487-4C40-BC25-7671A19F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64AC-8215-2B4E-A129-9886A6BE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D8C8-3FFA-CA42-A23A-DD65E120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86A5-85C9-E145-83B5-8E504B29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F3D-E3F5-184A-9786-D2C6931F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A625-C4C3-8D41-8B2D-763D31AAB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ED790-7CD8-DE46-9719-5F6D79AF6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002D7-531E-AF4C-A502-AF6D05C0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2961-F017-6C4C-BFD6-0FBB8EA6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9BE1-8730-B247-AAAB-AC673249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0352-F675-9344-B9FA-441EF26B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9EC4-7F27-3545-A230-D7AAF66A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F6714-C22E-074A-A509-027DE045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30A04-C77F-E344-ACE0-806ECB99C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9C9FE-A4AA-AF43-97AC-2A313C01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6D33E-9E60-8F44-9D46-C25915FD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5129F-6D57-E543-937A-A58A9E1B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8A3B4-6256-F840-B488-12957EFB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ECDF-054A-EA4F-B147-C6CF36F7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CF0-3CFD-7343-AEDD-41B668E0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97911-148D-FC4C-8369-7E1A9D52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7C66A-54F8-354C-9C28-D7FF7A99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3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FCB55-126A-9D4E-A7E6-DD223B72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B9AD2-BAD9-A74C-BD64-754356A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BB412-21F9-A64D-A156-51BFE3F5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A2BE-E0F0-E742-9DCD-12419C30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9FC4-A2DC-2C4C-B9E9-BF18AE1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61FD-771C-5748-9959-C9DE7703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FBC8-370F-CC46-AE13-4C0934D8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1F08-4F45-C041-A6C2-5597BC21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60C7F-BB8A-3745-A385-1DBF9D99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470D-2697-274F-B022-522281F7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3B423-AA10-9549-9EAA-3678E69F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8161D-8276-D447-8725-1F505438A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23E8D-A109-8C4C-9663-CAB6983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A095-D23E-DB44-9BA9-3D5D6FED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9466-33EE-7D49-B26F-548EC564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C29C-28E3-D949-A692-2821AD79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AB272-DEB2-C340-88E4-CA9A688F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41CD-6A28-214A-A87E-BD8FB579F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B4B1-8630-D94E-AA25-1FFA4E9C7DBE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0D28-AB0E-8340-A748-A5222B397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8B59-BB36-C945-BB51-937EA1D9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E1F7-A30F-674A-B2BD-65711968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A3D174-C2FF-8E41-AF71-DE89EE3BC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" t="4003" r="4310" b="16195"/>
          <a:stretch/>
        </p:blipFill>
        <p:spPr bwMode="auto">
          <a:xfrm>
            <a:off x="4488769" y="2848303"/>
            <a:ext cx="3214462" cy="8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4894FC-CA97-214D-963E-34AFEA66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25"/>
          <a:stretch/>
        </p:blipFill>
        <p:spPr bwMode="auto">
          <a:xfrm>
            <a:off x="3878316" y="1722051"/>
            <a:ext cx="4445877" cy="10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Sewell, Christopher</dc:creator>
  <cp:lastModifiedBy>Sewell, Christopher</cp:lastModifiedBy>
  <cp:revision>1</cp:revision>
  <dcterms:created xsi:type="dcterms:W3CDTF">2021-06-17T10:21:00Z</dcterms:created>
  <dcterms:modified xsi:type="dcterms:W3CDTF">2021-06-17T10:29:28Z</dcterms:modified>
</cp:coreProperties>
</file>