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0D7D-E3CB-EF4A-87FC-18FA7651F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5D863-CD9F-1544-9A11-3ECB11768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3D56-E06C-D046-81DF-0306BCDE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3676-B926-894B-815F-B16D27C5510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EFF1-BE37-0548-AC43-22D0984C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6E437-5EC3-134E-9B91-89BCCF61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1260-9151-8F49-862E-8096DEE7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76B1-8A30-F045-9B0A-CBDBE1C6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AEE52-1DC1-014D-A072-FCA2D7A8B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2597C-8C9A-3F40-BB13-142AC50A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3676-B926-894B-815F-B16D27C5510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2CA42-5355-BE41-9399-26C45543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E0C87-6E17-744D-B10C-C090CBE3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1260-9151-8F49-862E-8096DEE7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3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220C0-1B41-BF45-8BE3-92554766C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8DC2D-1C93-3A46-8536-F989D9759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215E-170A-1144-AD12-C42071EF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3676-B926-894B-815F-B16D27C5510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9E972-5C09-934B-B50F-849C6603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3BB8-CC3B-6049-8965-B5913553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1260-9151-8F49-862E-8096DEE7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5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9310-AEA3-5C41-A82C-25C31000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36A6-0FCF-FA4E-A170-CA34A67E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964C3-801D-0747-B0F2-30DA9935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3676-B926-894B-815F-B16D27C5510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A782-4791-2649-98D6-697D5BA0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14818-F16A-6440-83DA-6ABF17E5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1260-9151-8F49-862E-8096DEE7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07DD-FB1F-3142-90EF-0EDEBC34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2A6EE-8C2D-D841-A070-CCF0D0D00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D6F2-801C-F244-89EC-F7C95178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3676-B926-894B-815F-B16D27C5510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4005D-0A15-B74D-9FC1-4A935941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1626-D975-B048-A5AF-F50528BF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1260-9151-8F49-862E-8096DEE7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1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4A5F-9DBD-2949-956F-04B20F20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3776-9E86-A342-9B13-E7901C3FC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C2B80-AE81-3C48-924C-3AA08E3B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503E5-A7EE-CC49-9C05-5FD42212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3676-B926-894B-815F-B16D27C5510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8BF68-2BDE-4C4E-8A5F-5C53083E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CD34D-6EC1-924E-AB9B-CAA55B50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1260-9151-8F49-862E-8096DEE7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0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4868-81B0-1144-BC0D-262700E2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F948F-3F56-FC48-B31B-DB62E178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68189-C531-CB4D-B014-AE63EA069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A1CBB-809F-4345-8B3E-78660C341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62690-A7D8-6944-A101-8862C2704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B8239-EE33-5749-B732-F9BB730A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3676-B926-894B-815F-B16D27C5510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6A992-4193-C946-9636-9E5F7A63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4E4AC-A3CC-9F49-8A4D-E7DFC840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1260-9151-8F49-862E-8096DEE7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089E-6038-6742-B67D-B25F2335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93D87-604D-4B41-802A-404D90FB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3676-B926-894B-815F-B16D27C5510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73E65-060B-9D41-B1B5-A76221BB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3152F-C930-5D4B-A21C-535267D1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1260-9151-8F49-862E-8096DEE7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5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9DAE3-E603-1F42-A722-5B9C1B58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3676-B926-894B-815F-B16D27C5510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45713-FA1A-5944-A123-27C6F578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3A179-746D-BF43-A0B7-4C754A4B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1260-9151-8F49-862E-8096DEE7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1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A88E-97C9-DE4E-929D-A958157A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3CB0-B727-D54E-B3AB-412FD246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7CB21-7C49-7C4F-93C7-39A4C7AFC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B6CEF-6357-0C45-B7A5-EBAC0F0D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3676-B926-894B-815F-B16D27C5510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B2175-6244-6243-B6D1-79D51EE1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29302-B908-9F44-84A0-46145D8B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1260-9151-8F49-862E-8096DEE7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AF3B-8320-FB4F-9DD0-6689E02B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1E4AC-3396-BF42-A054-157737ECE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6805F-59BC-1744-9280-2F1A078C6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41415-64CC-1E41-B788-1DA08430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3676-B926-894B-815F-B16D27C5510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7878E-D834-B44E-8F3B-93678DF2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3A0C1-139E-D34D-BBF4-55BB9912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1260-9151-8F49-862E-8096DEE7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C3DE2-5184-9F42-BF8D-D604F824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7C89C-6F3B-5F4B-8062-C3DEFCEF7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5336-8A7D-8945-9661-B3BF85E53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F3676-B926-894B-815F-B16D27C5510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D4FDD-AF4A-AD44-BF1F-63B483444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22073-C983-2845-93FE-42D55AA2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E1260-9151-8F49-862E-8096DEE7A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3686F3-CBA2-E949-9B0C-50E1F3B1F218}"/>
              </a:ext>
            </a:extLst>
          </p:cNvPr>
          <p:cNvSpPr/>
          <p:nvPr/>
        </p:nvSpPr>
        <p:spPr>
          <a:xfrm>
            <a:off x="1593139" y="5348517"/>
            <a:ext cx="1110343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D4BEA0-6C23-7941-A195-4F540C276EB7}"/>
              </a:ext>
            </a:extLst>
          </p:cNvPr>
          <p:cNvSpPr/>
          <p:nvPr/>
        </p:nvSpPr>
        <p:spPr>
          <a:xfrm>
            <a:off x="1331882" y="3970250"/>
            <a:ext cx="1632858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Python Instance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76F41-1C54-C143-B59D-3AEAA303554A}"/>
              </a:ext>
            </a:extLst>
          </p:cNvPr>
          <p:cNvSpPr txBox="1"/>
          <p:nvPr/>
        </p:nvSpPr>
        <p:spPr>
          <a:xfrm>
            <a:off x="970687" y="4838493"/>
            <a:ext cx="1110343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en-US" dirty="0"/>
              <a:t>CLI/API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D41BABE-B9F2-ED48-90F8-E1C039DC1D89}"/>
              </a:ext>
            </a:extLst>
          </p:cNvPr>
          <p:cNvCxnSpPr>
            <a:cxnSpLocks/>
            <a:stCxn id="6" idx="0"/>
            <a:endCxn id="28" idx="2"/>
          </p:cNvCxnSpPr>
          <p:nvPr/>
        </p:nvCxnSpPr>
        <p:spPr>
          <a:xfrm rot="16200000" flipV="1">
            <a:off x="1341993" y="3163932"/>
            <a:ext cx="839746" cy="772890"/>
          </a:xfrm>
          <a:prstGeom prst="bentConnector3">
            <a:avLst>
              <a:gd name="adj1" fmla="val 735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282309-78FE-DD46-8422-F9C821763792}"/>
              </a:ext>
            </a:extLst>
          </p:cNvPr>
          <p:cNvGrpSpPr/>
          <p:nvPr/>
        </p:nvGrpSpPr>
        <p:grpSpPr>
          <a:xfrm>
            <a:off x="2172317" y="932007"/>
            <a:ext cx="2070639" cy="1268283"/>
            <a:chOff x="3267480" y="832366"/>
            <a:chExt cx="1785258" cy="99643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4DFD31C-B38C-5741-B2C0-E217AD45AB5A}"/>
                </a:ext>
              </a:extLst>
            </p:cNvPr>
            <p:cNvSpPr/>
            <p:nvPr/>
          </p:nvSpPr>
          <p:spPr>
            <a:xfrm>
              <a:off x="3267480" y="832366"/>
              <a:ext cx="1632858" cy="844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 Instances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7B5651A-6AE0-AE40-9603-705EB6BE9BAA}"/>
                </a:ext>
              </a:extLst>
            </p:cNvPr>
            <p:cNvSpPr/>
            <p:nvPr/>
          </p:nvSpPr>
          <p:spPr>
            <a:xfrm>
              <a:off x="3419880" y="984766"/>
              <a:ext cx="1632858" cy="844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 Instances</a:t>
              </a:r>
            </a:p>
            <a:p>
              <a:pPr algn="ctr"/>
              <a:r>
                <a:rPr lang="en-US" i="1" dirty="0"/>
                <a:t>verdi devel run_daemon</a:t>
              </a: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99C1DA9-F4C9-6246-AFB8-279FE22984F9}"/>
              </a:ext>
            </a:extLst>
          </p:cNvPr>
          <p:cNvSpPr/>
          <p:nvPr/>
        </p:nvSpPr>
        <p:spPr>
          <a:xfrm>
            <a:off x="607128" y="1963471"/>
            <a:ext cx="1536585" cy="1167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Circus Controller</a:t>
            </a:r>
          </a:p>
          <a:p>
            <a:pPr algn="ctr"/>
            <a:r>
              <a:rPr lang="en-US" i="1" dirty="0"/>
              <a:t>verdi devel start-circus 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26DDBE2-A837-7143-BB07-A0545FC15A57}"/>
              </a:ext>
            </a:extLst>
          </p:cNvPr>
          <p:cNvCxnSpPr>
            <a:cxnSpLocks/>
            <a:stCxn id="28" idx="3"/>
            <a:endCxn id="17" idx="2"/>
          </p:cNvCxnSpPr>
          <p:nvPr/>
        </p:nvCxnSpPr>
        <p:spPr>
          <a:xfrm flipV="1">
            <a:off x="2143713" y="2200290"/>
            <a:ext cx="1152305" cy="34669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966D4D7-F149-6346-84F8-4D77512FF845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4242956" y="1159625"/>
            <a:ext cx="396949" cy="50351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042B6D5-783D-154B-A60D-79D2056EAB8E}"/>
              </a:ext>
            </a:extLst>
          </p:cNvPr>
          <p:cNvSpPr/>
          <p:nvPr/>
        </p:nvSpPr>
        <p:spPr>
          <a:xfrm>
            <a:off x="4639905" y="898180"/>
            <a:ext cx="1632858" cy="5228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EB619EA-32D3-A54C-8612-C40F861A184E}"/>
              </a:ext>
            </a:extLst>
          </p:cNvPr>
          <p:cNvSpPr/>
          <p:nvPr/>
        </p:nvSpPr>
        <p:spPr>
          <a:xfrm>
            <a:off x="607128" y="898179"/>
            <a:ext cx="1405218" cy="541814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Process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28B9F8-EBE4-924F-AB89-C86FE5FF15DE}"/>
              </a:ext>
            </a:extLst>
          </p:cNvPr>
          <p:cNvSpPr/>
          <p:nvPr/>
        </p:nvSpPr>
        <p:spPr>
          <a:xfrm>
            <a:off x="607128" y="1507523"/>
            <a:ext cx="1405218" cy="355567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Class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B14A135-C426-CA40-A89C-A7616E1C08CC}"/>
              </a:ext>
            </a:extLst>
          </p:cNvPr>
          <p:cNvSpPr/>
          <p:nvPr/>
        </p:nvSpPr>
        <p:spPr>
          <a:xfrm>
            <a:off x="5679755" y="1634585"/>
            <a:ext cx="1816385" cy="3756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8E3FFEF-80F4-084C-9AD4-C79D8BBEBB27}"/>
              </a:ext>
            </a:extLst>
          </p:cNvPr>
          <p:cNvSpPr/>
          <p:nvPr/>
        </p:nvSpPr>
        <p:spPr>
          <a:xfrm>
            <a:off x="5679756" y="2176265"/>
            <a:ext cx="1816384" cy="37269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Communicator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E5F2123F-310E-B847-A76C-26A19651270B}"/>
              </a:ext>
            </a:extLst>
          </p:cNvPr>
          <p:cNvCxnSpPr>
            <a:cxnSpLocks/>
            <a:stCxn id="39" idx="2"/>
            <a:endCxn id="51" idx="1"/>
          </p:cNvCxnSpPr>
          <p:nvPr/>
        </p:nvCxnSpPr>
        <p:spPr>
          <a:xfrm rot="16200000" flipH="1">
            <a:off x="5367369" y="1510033"/>
            <a:ext cx="401351" cy="223421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90758C85-0211-D84D-B121-73CAC322CB89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4952704" y="1635558"/>
            <a:ext cx="941543" cy="512562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7E83CBF-BEE0-7046-8CC4-123BEB3141F8}"/>
              </a:ext>
            </a:extLst>
          </p:cNvPr>
          <p:cNvSpPr/>
          <p:nvPr/>
        </p:nvSpPr>
        <p:spPr>
          <a:xfrm>
            <a:off x="6587948" y="2779943"/>
            <a:ext cx="2042365" cy="565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Subscriber: ProcessLauncher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F1F5887C-454A-4647-A940-53D0C57EC8E0}"/>
              </a:ext>
            </a:extLst>
          </p:cNvPr>
          <p:cNvCxnSpPr>
            <a:cxnSpLocks/>
            <a:stCxn id="52" idx="2"/>
            <a:endCxn id="62" idx="1"/>
          </p:cNvCxnSpPr>
          <p:nvPr/>
        </p:nvCxnSpPr>
        <p:spPr>
          <a:xfrm rot="5400000">
            <a:off x="6331125" y="2805780"/>
            <a:ext cx="513646" cy="12700"/>
          </a:xfrm>
          <a:prstGeom prst="bentConnector4">
            <a:avLst>
              <a:gd name="adj1" fmla="val 22485"/>
              <a:gd name="adj2" fmla="val 190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418B92A-8788-3649-A413-13BEF07B57EB}"/>
              </a:ext>
            </a:extLst>
          </p:cNvPr>
          <p:cNvCxnSpPr>
            <a:cxnSpLocks/>
            <a:stCxn id="6" idx="0"/>
            <a:endCxn id="68" idx="0"/>
          </p:cNvCxnSpPr>
          <p:nvPr/>
        </p:nvCxnSpPr>
        <p:spPr>
          <a:xfrm rot="5400000" flipH="1" flipV="1">
            <a:off x="3000389" y="2825272"/>
            <a:ext cx="292901" cy="1997057"/>
          </a:xfrm>
          <a:prstGeom prst="bentConnector3">
            <a:avLst>
              <a:gd name="adj1" fmla="val 178047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256A67F-443C-FE49-AD72-20EAF4996C52}"/>
              </a:ext>
            </a:extLst>
          </p:cNvPr>
          <p:cNvSpPr/>
          <p:nvPr/>
        </p:nvSpPr>
        <p:spPr>
          <a:xfrm>
            <a:off x="3328939" y="3677349"/>
            <a:ext cx="1632858" cy="5228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Runner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F291B41-9504-BA47-B5B6-4AB240DA703E}"/>
              </a:ext>
            </a:extLst>
          </p:cNvPr>
          <p:cNvSpPr/>
          <p:nvPr/>
        </p:nvSpPr>
        <p:spPr>
          <a:xfrm>
            <a:off x="6154372" y="4298192"/>
            <a:ext cx="1565189" cy="10806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RabbitMQ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3D614AE-0C01-174D-9DF9-639863091FA6}"/>
              </a:ext>
            </a:extLst>
          </p:cNvPr>
          <p:cNvSpPr/>
          <p:nvPr/>
        </p:nvSpPr>
        <p:spPr>
          <a:xfrm>
            <a:off x="7912443" y="4298192"/>
            <a:ext cx="1565189" cy="10806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A2508BA2-BE1E-CF43-B053-AC949D6CA4AF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7496140" y="1822420"/>
            <a:ext cx="12700" cy="540191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0FFB3085-7321-F141-913E-77F10E211C58}"/>
              </a:ext>
            </a:extLst>
          </p:cNvPr>
          <p:cNvCxnSpPr>
            <a:cxnSpLocks/>
            <a:stCxn id="72" idx="0"/>
            <a:endCxn id="62" idx="2"/>
          </p:cNvCxnSpPr>
          <p:nvPr/>
        </p:nvCxnSpPr>
        <p:spPr>
          <a:xfrm rot="5400000" flipH="1" flipV="1">
            <a:off x="6796585" y="3485646"/>
            <a:ext cx="952929" cy="672164"/>
          </a:xfrm>
          <a:prstGeom prst="bentConnector3">
            <a:avLst>
              <a:gd name="adj1" fmla="val 66857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66E59CCA-15E4-7C4C-9A04-A5CF4A701E86}"/>
              </a:ext>
            </a:extLst>
          </p:cNvPr>
          <p:cNvCxnSpPr>
            <a:cxnSpLocks/>
            <a:stCxn id="62" idx="0"/>
            <a:endCxn id="183" idx="2"/>
          </p:cNvCxnSpPr>
          <p:nvPr/>
        </p:nvCxnSpPr>
        <p:spPr>
          <a:xfrm rot="5400000" flipH="1" flipV="1">
            <a:off x="7866436" y="2044670"/>
            <a:ext cx="477968" cy="9925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D788021A-A174-4E45-A2D2-052577CF2E98}"/>
              </a:ext>
            </a:extLst>
          </p:cNvPr>
          <p:cNvCxnSpPr>
            <a:cxnSpLocks/>
            <a:stCxn id="144" idx="3"/>
            <a:endCxn id="87" idx="2"/>
          </p:cNvCxnSpPr>
          <p:nvPr/>
        </p:nvCxnSpPr>
        <p:spPr>
          <a:xfrm flipV="1">
            <a:off x="5320776" y="5378794"/>
            <a:ext cx="3374262" cy="556310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EEA399A5-C977-F248-BDC1-B9DBD841B549}"/>
              </a:ext>
            </a:extLst>
          </p:cNvPr>
          <p:cNvCxnSpPr>
            <a:cxnSpLocks/>
            <a:stCxn id="132" idx="2"/>
            <a:endCxn id="72" idx="2"/>
          </p:cNvCxnSpPr>
          <p:nvPr/>
        </p:nvCxnSpPr>
        <p:spPr>
          <a:xfrm rot="16200000" flipH="1">
            <a:off x="5676497" y="4118323"/>
            <a:ext cx="8239" cy="2512701"/>
          </a:xfrm>
          <a:prstGeom prst="bentConnector3">
            <a:avLst>
              <a:gd name="adj1" fmla="val 2874609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5F1AD3E0-AF56-654D-881A-84D5D72DECFE}"/>
              </a:ext>
            </a:extLst>
          </p:cNvPr>
          <p:cNvSpPr/>
          <p:nvPr/>
        </p:nvSpPr>
        <p:spPr>
          <a:xfrm>
            <a:off x="3516074" y="4396141"/>
            <a:ext cx="1816383" cy="3756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E07FFD9B-E46C-AE4B-A134-31E3EBCFE189}"/>
              </a:ext>
            </a:extLst>
          </p:cNvPr>
          <p:cNvSpPr/>
          <p:nvPr/>
        </p:nvSpPr>
        <p:spPr>
          <a:xfrm>
            <a:off x="3516074" y="4997863"/>
            <a:ext cx="1816384" cy="37269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Communicator</a:t>
            </a:r>
          </a:p>
        </p:txBody>
      </p: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DF8C81B-E102-0044-95C1-AE58FF9887A9}"/>
              </a:ext>
            </a:extLst>
          </p:cNvPr>
          <p:cNvCxnSpPr>
            <a:cxnSpLocks/>
            <a:stCxn id="68" idx="1"/>
            <a:endCxn id="131" idx="1"/>
          </p:cNvCxnSpPr>
          <p:nvPr/>
        </p:nvCxnSpPr>
        <p:spPr>
          <a:xfrm rot="10800000" flipH="1" flipV="1">
            <a:off x="3328938" y="3938794"/>
            <a:ext cx="187135" cy="645182"/>
          </a:xfrm>
          <a:prstGeom prst="bentConnector3">
            <a:avLst>
              <a:gd name="adj1" fmla="val -122158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829F9F73-1E2F-A043-8EFF-42852BC2D562}"/>
              </a:ext>
            </a:extLst>
          </p:cNvPr>
          <p:cNvCxnSpPr>
            <a:cxnSpLocks/>
            <a:stCxn id="68" idx="1"/>
            <a:endCxn id="132" idx="1"/>
          </p:cNvCxnSpPr>
          <p:nvPr/>
        </p:nvCxnSpPr>
        <p:spPr>
          <a:xfrm rot="10800000" flipH="1" flipV="1">
            <a:off x="3328938" y="3938793"/>
            <a:ext cx="187135" cy="1245415"/>
          </a:xfrm>
          <a:prstGeom prst="bentConnector3">
            <a:avLst>
              <a:gd name="adj1" fmla="val -122158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4CF68302-EE72-6140-9747-AA34BA49D7B1}"/>
              </a:ext>
            </a:extLst>
          </p:cNvPr>
          <p:cNvSpPr/>
          <p:nvPr/>
        </p:nvSpPr>
        <p:spPr>
          <a:xfrm>
            <a:off x="3504392" y="5748758"/>
            <a:ext cx="1816384" cy="37269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Persister</a:t>
            </a:r>
          </a:p>
        </p:txBody>
      </p: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A915E466-27A5-984B-AD43-1749A519A018}"/>
              </a:ext>
            </a:extLst>
          </p:cNvPr>
          <p:cNvCxnSpPr>
            <a:cxnSpLocks/>
            <a:stCxn id="68" idx="1"/>
            <a:endCxn id="144" idx="1"/>
          </p:cNvCxnSpPr>
          <p:nvPr/>
        </p:nvCxnSpPr>
        <p:spPr>
          <a:xfrm rot="10800000" flipH="1" flipV="1">
            <a:off x="3328938" y="3938794"/>
            <a:ext cx="175453" cy="1996310"/>
          </a:xfrm>
          <a:prstGeom prst="bentConnector3">
            <a:avLst>
              <a:gd name="adj1" fmla="val -130291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695E6534-ECD5-D348-B88A-19ECD6A5C471}"/>
              </a:ext>
            </a:extLst>
          </p:cNvPr>
          <p:cNvSpPr/>
          <p:nvPr/>
        </p:nvSpPr>
        <p:spPr>
          <a:xfrm>
            <a:off x="7928993" y="1929283"/>
            <a:ext cx="1345431" cy="37269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Persister</a:t>
            </a:r>
          </a:p>
        </p:txBody>
      </p: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1DC71914-6098-C74A-BAA7-50EDE0D22EDA}"/>
              </a:ext>
            </a:extLst>
          </p:cNvPr>
          <p:cNvCxnSpPr>
            <a:cxnSpLocks/>
            <a:stCxn id="39" idx="3"/>
            <a:endCxn id="183" idx="0"/>
          </p:cNvCxnSpPr>
          <p:nvPr/>
        </p:nvCxnSpPr>
        <p:spPr>
          <a:xfrm>
            <a:off x="6272763" y="1159625"/>
            <a:ext cx="2328946" cy="769658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68876F-8576-2B42-858D-82BBDF5D490D}"/>
              </a:ext>
            </a:extLst>
          </p:cNvPr>
          <p:cNvCxnSpPr>
            <a:cxnSpLocks/>
            <a:endCxn id="87" idx="0"/>
          </p:cNvCxnSpPr>
          <p:nvPr/>
        </p:nvCxnSpPr>
        <p:spPr>
          <a:xfrm rot="5400000">
            <a:off x="7839078" y="3157937"/>
            <a:ext cx="1996215" cy="2842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5326A74-1A89-AF41-B2A4-FBCB8FD2D312}"/>
              </a:ext>
            </a:extLst>
          </p:cNvPr>
          <p:cNvCxnSpPr>
            <a:stCxn id="131" idx="2"/>
            <a:endCxn id="132" idx="0"/>
          </p:cNvCxnSpPr>
          <p:nvPr/>
        </p:nvCxnSpPr>
        <p:spPr>
          <a:xfrm>
            <a:off x="4424266" y="4771811"/>
            <a:ext cx="0" cy="22605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A6CEBF03-EA7A-BB45-8A6C-49358DB87C72}"/>
              </a:ext>
            </a:extLst>
          </p:cNvPr>
          <p:cNvSpPr txBox="1"/>
          <p:nvPr/>
        </p:nvSpPr>
        <p:spPr>
          <a:xfrm>
            <a:off x="3229619" y="2597430"/>
            <a:ext cx="2302822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2400" b="1" u="sng" dirty="0"/>
              <a:t>Submit SysML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C9EADB0-9464-7548-BE02-FE4E313CAFB0}"/>
              </a:ext>
            </a:extLst>
          </p:cNvPr>
          <p:cNvSpPr txBox="1"/>
          <p:nvPr/>
        </p:nvSpPr>
        <p:spPr>
          <a:xfrm>
            <a:off x="7496140" y="5583979"/>
            <a:ext cx="118244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en-US" dirty="0"/>
              <a:t>Save node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4036B8F-F9C9-EF41-B237-93F4D533D395}"/>
              </a:ext>
            </a:extLst>
          </p:cNvPr>
          <p:cNvSpPr txBox="1"/>
          <p:nvPr/>
        </p:nvSpPr>
        <p:spPr>
          <a:xfrm>
            <a:off x="8678589" y="3370160"/>
            <a:ext cx="79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  <a:p>
            <a:r>
              <a:rPr lang="en-US" dirty="0"/>
              <a:t>node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99D4DAA-737E-154C-9925-33DAF16D3ED4}"/>
              </a:ext>
            </a:extLst>
          </p:cNvPr>
          <p:cNvSpPr txBox="1"/>
          <p:nvPr/>
        </p:nvSpPr>
        <p:spPr>
          <a:xfrm>
            <a:off x="5265436" y="5289291"/>
            <a:ext cx="144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98A8F3E-7825-B342-976D-D790919F4307}"/>
              </a:ext>
            </a:extLst>
          </p:cNvPr>
          <p:cNvSpPr txBox="1"/>
          <p:nvPr/>
        </p:nvSpPr>
        <p:spPr>
          <a:xfrm>
            <a:off x="6113257" y="3686016"/>
            <a:ext cx="85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</a:t>
            </a:r>
          </a:p>
          <a:p>
            <a:pPr algn="r"/>
            <a:r>
              <a:rPr lang="en-US" dirty="0"/>
              <a:t>queue</a:t>
            </a:r>
          </a:p>
        </p:txBody>
      </p: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E3E95556-F06A-A645-AEDB-71D78A9CF84A}"/>
              </a:ext>
            </a:extLst>
          </p:cNvPr>
          <p:cNvCxnSpPr>
            <a:cxnSpLocks/>
            <a:endCxn id="72" idx="3"/>
          </p:cNvCxnSpPr>
          <p:nvPr/>
        </p:nvCxnSpPr>
        <p:spPr>
          <a:xfrm rot="5400000">
            <a:off x="7048195" y="4041526"/>
            <a:ext cx="1468333" cy="1256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FB864BF9-F1C8-FF4A-A85F-41BCA31D2BBB}"/>
              </a:ext>
            </a:extLst>
          </p:cNvPr>
          <p:cNvSpPr txBox="1"/>
          <p:nvPr/>
        </p:nvSpPr>
        <p:spPr>
          <a:xfrm>
            <a:off x="7272717" y="3826591"/>
            <a:ext cx="57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ack</a:t>
            </a:r>
          </a:p>
        </p:txBody>
      </p:sp>
      <p:cxnSp>
        <p:nvCxnSpPr>
          <p:cNvPr id="268" name="Elbow Connector 267">
            <a:extLst>
              <a:ext uri="{FF2B5EF4-FFF2-40B4-BE49-F238E27FC236}">
                <a16:creationId xmlns:a16="http://schemas.microsoft.com/office/drawing/2014/main" id="{DF2EFBCA-8605-4B43-AE39-8B67779D02BC}"/>
              </a:ext>
            </a:extLst>
          </p:cNvPr>
          <p:cNvCxnSpPr>
            <a:endCxn id="72" idx="1"/>
          </p:cNvCxnSpPr>
          <p:nvPr/>
        </p:nvCxnSpPr>
        <p:spPr>
          <a:xfrm rot="16200000" flipH="1">
            <a:off x="4841450" y="3525570"/>
            <a:ext cx="2291505" cy="334340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13476F1F-827F-1B4A-8846-B59D4B2C921A}"/>
              </a:ext>
            </a:extLst>
          </p:cNvPr>
          <p:cNvSpPr txBox="1"/>
          <p:nvPr/>
        </p:nvSpPr>
        <p:spPr>
          <a:xfrm rot="16200000">
            <a:off x="4932183" y="3438864"/>
            <a:ext cx="141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40684C4-3586-234C-8CEC-FE20CE44E560}"/>
              </a:ext>
            </a:extLst>
          </p:cNvPr>
          <p:cNvSpPr/>
          <p:nvPr/>
        </p:nvSpPr>
        <p:spPr>
          <a:xfrm>
            <a:off x="9528465" y="928690"/>
            <a:ext cx="2474596" cy="5192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sz="1600" dirty="0"/>
              <a:t>User starts daemon</a:t>
            </a:r>
          </a:p>
          <a:p>
            <a:pPr marL="342900" indent="-342900">
              <a:buAutoNum type="arabicPeriod"/>
            </a:pPr>
            <a:r>
              <a:rPr lang="en-US" sz="1600" dirty="0"/>
              <a:t>Circus process started</a:t>
            </a:r>
          </a:p>
          <a:p>
            <a:pPr marL="342900" indent="-342900">
              <a:buAutoNum type="arabicPeriod"/>
            </a:pPr>
            <a:r>
              <a:rPr lang="en-US" sz="1600" dirty="0"/>
              <a:t>Circus starts worker processes, each with a Runner and connection to RabbitMQ</a:t>
            </a:r>
          </a:p>
          <a:p>
            <a:pPr marL="342900" indent="-342900">
              <a:buAutoNum type="arabicPeriod"/>
            </a:pPr>
            <a:r>
              <a:rPr lang="en-US" sz="1600" dirty="0"/>
              <a:t>User submits Process</a:t>
            </a:r>
          </a:p>
          <a:p>
            <a:pPr marL="342900" indent="-342900">
              <a:buAutoNum type="arabicPeriod"/>
            </a:pPr>
            <a:r>
              <a:rPr lang="en-US" sz="1600" dirty="0"/>
              <a:t>Main Runner creates  ProcessNode and sends continue task to RabbitMQ</a:t>
            </a:r>
          </a:p>
          <a:p>
            <a:pPr marL="342900" indent="-342900">
              <a:buAutoNum type="arabicPeriod"/>
            </a:pPr>
            <a:r>
              <a:rPr lang="en-US" sz="1600" dirty="0"/>
              <a:t>RabbitMQ sends task to worker Runners</a:t>
            </a:r>
          </a:p>
          <a:p>
            <a:pPr marL="342900" indent="-342900">
              <a:buAutoNum type="arabicPeriod"/>
            </a:pPr>
            <a:r>
              <a:rPr lang="en-US" sz="1600" dirty="0"/>
              <a:t>One Runner accepts task, loads Process and runs it from checkpoint</a:t>
            </a:r>
          </a:p>
          <a:p>
            <a:pPr marL="342900" indent="-342900">
              <a:buAutoNum type="arabicPeriod"/>
            </a:pPr>
            <a:r>
              <a:rPr lang="en-US" sz="1600" dirty="0"/>
              <a:t>On completion, ack(nowledgement) sent or if connection lost task requeued.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565F923B-DE82-504A-B149-F3A9C5344C87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2148311" y="4732250"/>
            <a:ext cx="0" cy="6162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>
            <a:extLst>
              <a:ext uri="{FF2B5EF4-FFF2-40B4-BE49-F238E27FC236}">
                <a16:creationId xmlns:a16="http://schemas.microsoft.com/office/drawing/2014/main" id="{1FC2B072-A117-454D-8609-CC7FDE320775}"/>
              </a:ext>
            </a:extLst>
          </p:cNvPr>
          <p:cNvSpPr/>
          <p:nvPr/>
        </p:nvSpPr>
        <p:spPr>
          <a:xfrm>
            <a:off x="877122" y="3323623"/>
            <a:ext cx="469478" cy="4535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7287439B-2966-BD43-A143-CDDAFFEB7DBD}"/>
              </a:ext>
            </a:extLst>
          </p:cNvPr>
          <p:cNvSpPr/>
          <p:nvPr/>
        </p:nvSpPr>
        <p:spPr>
          <a:xfrm>
            <a:off x="4427087" y="1671203"/>
            <a:ext cx="469478" cy="4535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23C87FA5-23B3-D844-9B67-E46D646DD567}"/>
              </a:ext>
            </a:extLst>
          </p:cNvPr>
          <p:cNvSpPr/>
          <p:nvPr/>
        </p:nvSpPr>
        <p:spPr>
          <a:xfrm>
            <a:off x="2737310" y="2914714"/>
            <a:ext cx="469478" cy="4535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47B7E084-6B68-874C-83B3-C5B595F99F56}"/>
              </a:ext>
            </a:extLst>
          </p:cNvPr>
          <p:cNvSpPr/>
          <p:nvPr/>
        </p:nvSpPr>
        <p:spPr>
          <a:xfrm>
            <a:off x="7026662" y="5427108"/>
            <a:ext cx="469478" cy="4535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6441895F-881D-7142-AC90-8F1F52DAA71A}"/>
              </a:ext>
            </a:extLst>
          </p:cNvPr>
          <p:cNvSpPr/>
          <p:nvPr/>
        </p:nvSpPr>
        <p:spPr>
          <a:xfrm>
            <a:off x="6109833" y="3290976"/>
            <a:ext cx="469478" cy="4535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088453C5-A42B-BA40-888D-8B2369F53E2D}"/>
              </a:ext>
            </a:extLst>
          </p:cNvPr>
          <p:cNvSpPr/>
          <p:nvPr/>
        </p:nvSpPr>
        <p:spPr>
          <a:xfrm>
            <a:off x="7903030" y="3555673"/>
            <a:ext cx="469478" cy="4535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CC28FFEB-74EA-654A-9197-935427114C23}"/>
              </a:ext>
            </a:extLst>
          </p:cNvPr>
          <p:cNvSpPr/>
          <p:nvPr/>
        </p:nvSpPr>
        <p:spPr>
          <a:xfrm>
            <a:off x="1041260" y="5388463"/>
            <a:ext cx="469478" cy="4535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400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122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Sewell, Christopher</dc:creator>
  <cp:lastModifiedBy>Sewell, Christopher</cp:lastModifiedBy>
  <cp:revision>27</cp:revision>
  <dcterms:created xsi:type="dcterms:W3CDTF">2021-02-19T09:12:06Z</dcterms:created>
  <dcterms:modified xsi:type="dcterms:W3CDTF">2021-02-19T21:43:42Z</dcterms:modified>
</cp:coreProperties>
</file>