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21"/>
  </p:notesMasterIdLst>
  <p:handoutMasterIdLst>
    <p:handoutMasterId r:id="rId22"/>
  </p:handoutMasterIdLst>
  <p:sldIdLst>
    <p:sldId id="1485" r:id="rId5"/>
    <p:sldId id="1519" r:id="rId6"/>
    <p:sldId id="1549" r:id="rId7"/>
    <p:sldId id="1553" r:id="rId8"/>
    <p:sldId id="1554" r:id="rId9"/>
    <p:sldId id="1556" r:id="rId10"/>
    <p:sldId id="1557" r:id="rId11"/>
    <p:sldId id="1555" r:id="rId12"/>
    <p:sldId id="1558" r:id="rId13"/>
    <p:sldId id="1560" r:id="rId14"/>
    <p:sldId id="1561" r:id="rId15"/>
    <p:sldId id="1565" r:id="rId16"/>
    <p:sldId id="1562" r:id="rId17"/>
    <p:sldId id="1563" r:id="rId18"/>
    <p:sldId id="1566" r:id="rId19"/>
    <p:sldId id="1532" r:id="rId2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I Immersion Workshop Template" id="{A073DAE3-B461-442F-A3D3-6642BD875E45}">
          <p14:sldIdLst>
            <p14:sldId id="1485"/>
            <p14:sldId id="1519"/>
            <p14:sldId id="1549"/>
            <p14:sldId id="1553"/>
            <p14:sldId id="1554"/>
            <p14:sldId id="1556"/>
            <p14:sldId id="1557"/>
            <p14:sldId id="1555"/>
            <p14:sldId id="1558"/>
            <p14:sldId id="1560"/>
            <p14:sldId id="1561"/>
            <p14:sldId id="1565"/>
            <p14:sldId id="1562"/>
            <p14:sldId id="1563"/>
            <p14:sldId id="1566"/>
            <p14:sldId id="15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8D7"/>
    <a:srgbClr val="000000"/>
    <a:srgbClr val="FF8C00"/>
    <a:srgbClr val="D83B01"/>
    <a:srgbClr val="FFB900"/>
    <a:srgbClr val="107C10"/>
    <a:srgbClr val="353535"/>
    <a:srgbClr val="FF505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90" autoAdjust="0"/>
    <p:restoredTop sz="83989" autoAdjust="0"/>
  </p:normalViewPr>
  <p:slideViewPr>
    <p:cSldViewPr>
      <p:cViewPr varScale="1">
        <p:scale>
          <a:sx n="62" d="100"/>
          <a:sy n="62" d="100"/>
        </p:scale>
        <p:origin x="768" y="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2102"/>
    </p:cViewPr>
  </p:sorterViewPr>
  <p:notesViewPr>
    <p:cSldViewPr showGuides="1">
      <p:cViewPr varScale="1">
        <p:scale>
          <a:sx n="81" d="100"/>
          <a:sy n="81" d="100"/>
        </p:scale>
        <p:origin x="2826" y="84"/>
      </p:cViewPr>
      <p:guideLst>
        <p:guide orient="horz" pos="2880"/>
        <p:guide pos="2160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Shealy" userId="ce785693-0585-4637-af68-c5060776d0ae" providerId="ADAL" clId="{581F6FC1-552D-4510-838D-118695E26488}"/>
    <pc:docChg chg="undo custSel addSld delSld modSld modSection">
      <pc:chgData name="Paul Shealy" userId="ce785693-0585-4637-af68-c5060776d0ae" providerId="ADAL" clId="{581F6FC1-552D-4510-838D-118695E26488}" dt="2017-05-08T19:09:24.522" v="345" actId="14100"/>
      <pc:docMkLst>
        <pc:docMk/>
      </pc:docMkLst>
      <pc:sldChg chg="del">
        <pc:chgData name="Paul Shealy" userId="ce785693-0585-4637-af68-c5060776d0ae" providerId="ADAL" clId="{581F6FC1-552D-4510-838D-118695E26488}" dt="2017-05-07T20:41:25.390" v="220" actId="2696"/>
        <pc:sldMkLst>
          <pc:docMk/>
          <pc:sldMk cId="1952752632" sldId="1522"/>
        </pc:sldMkLst>
      </pc:sldChg>
      <pc:sldChg chg="del">
        <pc:chgData name="Paul Shealy" userId="ce785693-0585-4637-af68-c5060776d0ae" providerId="ADAL" clId="{581F6FC1-552D-4510-838D-118695E26488}" dt="2017-05-07T20:41:25.943" v="221" actId="2696"/>
        <pc:sldMkLst>
          <pc:docMk/>
          <pc:sldMk cId="1995050349" sldId="1523"/>
        </pc:sldMkLst>
      </pc:sldChg>
      <pc:sldChg chg="del">
        <pc:chgData name="Paul Shealy" userId="ce785693-0585-4637-af68-c5060776d0ae" providerId="ADAL" clId="{581F6FC1-552D-4510-838D-118695E26488}" dt="2017-05-07T20:41:26.481" v="222" actId="2696"/>
        <pc:sldMkLst>
          <pc:docMk/>
          <pc:sldMk cId="1811665972" sldId="1524"/>
        </pc:sldMkLst>
      </pc:sldChg>
      <pc:sldChg chg="del">
        <pc:chgData name="Paul Shealy" userId="ce785693-0585-4637-af68-c5060776d0ae" providerId="ADAL" clId="{581F6FC1-552D-4510-838D-118695E26488}" dt="2017-05-07T20:41:28.247" v="224" actId="2696"/>
        <pc:sldMkLst>
          <pc:docMk/>
          <pc:sldMk cId="3874882342" sldId="1525"/>
        </pc:sldMkLst>
      </pc:sldChg>
      <pc:sldChg chg="add del">
        <pc:chgData name="Paul Shealy" userId="ce785693-0585-4637-af68-c5060776d0ae" providerId="ADAL" clId="{581F6FC1-552D-4510-838D-118695E26488}" dt="2017-05-07T20:41:55.432" v="245" actId="2696"/>
        <pc:sldMkLst>
          <pc:docMk/>
          <pc:sldMk cId="203203085" sldId="1527"/>
        </pc:sldMkLst>
      </pc:sldChg>
      <pc:sldChg chg="del">
        <pc:chgData name="Paul Shealy" userId="ce785693-0585-4637-af68-c5060776d0ae" providerId="ADAL" clId="{581F6FC1-552D-4510-838D-118695E26488}" dt="2017-05-07T20:41:56.117" v="246" actId="2696"/>
        <pc:sldMkLst>
          <pc:docMk/>
          <pc:sldMk cId="242452099" sldId="1528"/>
        </pc:sldMkLst>
      </pc:sldChg>
      <pc:sldChg chg="del">
        <pc:chgData name="Paul Shealy" userId="ce785693-0585-4637-af68-c5060776d0ae" providerId="ADAL" clId="{581F6FC1-552D-4510-838D-118695E26488}" dt="2017-05-07T20:41:58.482" v="248" actId="2696"/>
        <pc:sldMkLst>
          <pc:docMk/>
          <pc:sldMk cId="3249496989" sldId="1529"/>
        </pc:sldMkLst>
      </pc:sldChg>
      <pc:sldChg chg="del">
        <pc:chgData name="Paul Shealy" userId="ce785693-0585-4637-af68-c5060776d0ae" providerId="ADAL" clId="{581F6FC1-552D-4510-838D-118695E26488}" dt="2017-05-07T20:42:00.774" v="250" actId="2696"/>
        <pc:sldMkLst>
          <pc:docMk/>
          <pc:sldMk cId="1041029672" sldId="1530"/>
        </pc:sldMkLst>
      </pc:sldChg>
      <pc:sldChg chg="del">
        <pc:chgData name="Paul Shealy" userId="ce785693-0585-4637-af68-c5060776d0ae" providerId="ADAL" clId="{581F6FC1-552D-4510-838D-118695E26488}" dt="2017-05-07T20:42:03.123" v="251" actId="2696"/>
        <pc:sldMkLst>
          <pc:docMk/>
          <pc:sldMk cId="1789865309" sldId="1531"/>
        </pc:sldMkLst>
      </pc:sldChg>
      <pc:sldChg chg="add del">
        <pc:chgData name="Paul Shealy" userId="ce785693-0585-4637-af68-c5060776d0ae" providerId="ADAL" clId="{581F6FC1-552D-4510-838D-118695E26488}" dt="2017-05-07T20:42:05.318" v="253" actId="2696"/>
        <pc:sldMkLst>
          <pc:docMk/>
          <pc:sldMk cId="2402828649" sldId="1532"/>
        </pc:sldMkLst>
      </pc:sldChg>
      <pc:sldChg chg="del">
        <pc:chgData name="Paul Shealy" userId="ce785693-0585-4637-af68-c5060776d0ae" providerId="ADAL" clId="{581F6FC1-552D-4510-838D-118695E26488}" dt="2017-05-07T20:41:24.897" v="219" actId="2696"/>
        <pc:sldMkLst>
          <pc:docMk/>
          <pc:sldMk cId="895908902" sldId="1548"/>
        </pc:sldMkLst>
      </pc:sldChg>
      <pc:sldChg chg="modSp">
        <pc:chgData name="Paul Shealy" userId="ce785693-0585-4637-af68-c5060776d0ae" providerId="ADAL" clId="{581F6FC1-552D-4510-838D-118695E26488}" dt="2017-05-08T19:08:12.302" v="276" actId="20577"/>
        <pc:sldMkLst>
          <pc:docMk/>
          <pc:sldMk cId="3632102777" sldId="1549"/>
        </pc:sldMkLst>
        <pc:spChg chg="mod">
          <ac:chgData name="Paul Shealy" userId="ce785693-0585-4637-af68-c5060776d0ae" providerId="ADAL" clId="{581F6FC1-552D-4510-838D-118695E26488}" dt="2017-05-08T19:08:12.302" v="276" actId="20577"/>
          <ac:spMkLst>
            <pc:docMk/>
            <pc:sldMk cId="3632102777" sldId="1549"/>
            <ac:spMk id="3" creationId="{00000000-0000-0000-0000-000000000000}"/>
          </ac:spMkLst>
        </pc:spChg>
      </pc:sldChg>
      <pc:sldChg chg="del">
        <pc:chgData name="Paul Shealy" userId="ce785693-0585-4637-af68-c5060776d0ae" providerId="ADAL" clId="{581F6FC1-552D-4510-838D-118695E26488}" dt="2017-05-07T20:41:27.496" v="223" actId="2696"/>
        <pc:sldMkLst>
          <pc:docMk/>
          <pc:sldMk cId="1601114150" sldId="1550"/>
        </pc:sldMkLst>
      </pc:sldChg>
      <pc:sldChg chg="del">
        <pc:chgData name="Paul Shealy" userId="ce785693-0585-4637-af68-c5060776d0ae" providerId="ADAL" clId="{581F6FC1-552D-4510-838D-118695E26488}" dt="2017-05-07T20:41:59.088" v="249" actId="2696"/>
        <pc:sldMkLst>
          <pc:docMk/>
          <pc:sldMk cId="1946518345" sldId="1551"/>
        </pc:sldMkLst>
      </pc:sldChg>
      <pc:sldChg chg="del">
        <pc:chgData name="Paul Shealy" userId="ce785693-0585-4637-af68-c5060776d0ae" providerId="ADAL" clId="{581F6FC1-552D-4510-838D-118695E26488}" dt="2017-05-07T20:41:57.393" v="247" actId="2696"/>
        <pc:sldMkLst>
          <pc:docMk/>
          <pc:sldMk cId="2741989141" sldId="1552"/>
        </pc:sldMkLst>
      </pc:sldChg>
      <pc:sldChg chg="addSp delSp modSp add modNotesTx">
        <pc:chgData name="Paul Shealy" userId="ce785693-0585-4637-af68-c5060776d0ae" providerId="ADAL" clId="{581F6FC1-552D-4510-838D-118695E26488}" dt="2017-05-07T20:42:15.503" v="254" actId="6549"/>
        <pc:sldMkLst>
          <pc:docMk/>
          <pc:sldMk cId="3960102039" sldId="1562"/>
        </pc:sldMkLst>
        <pc:spChg chg="del">
          <ac:chgData name="Paul Shealy" userId="ce785693-0585-4637-af68-c5060776d0ae" providerId="ADAL" clId="{581F6FC1-552D-4510-838D-118695E26488}" dt="2017-05-04T00:41:50.561" v="7" actId="478"/>
          <ac:spMkLst>
            <pc:docMk/>
            <pc:sldMk cId="3960102039" sldId="1562"/>
            <ac:spMk id="5" creationId="{00000000-0000-0000-0000-000000000000}"/>
          </ac:spMkLst>
        </pc:spChg>
        <pc:spChg chg="add mod">
          <ac:chgData name="Paul Shealy" userId="ce785693-0585-4637-af68-c5060776d0ae" providerId="ADAL" clId="{581F6FC1-552D-4510-838D-118695E26488}" dt="2017-05-04T00:44:48.093" v="111" actId="20577"/>
          <ac:spMkLst>
            <pc:docMk/>
            <pc:sldMk cId="3960102039" sldId="1562"/>
            <ac:spMk id="6" creationId="{AADE3032-AAE8-4932-9BCD-3480FC178D0C}"/>
          </ac:spMkLst>
        </pc:spChg>
        <pc:spChg chg="mod">
          <ac:chgData name="Paul Shealy" userId="ce785693-0585-4637-af68-c5060776d0ae" providerId="ADAL" clId="{581F6FC1-552D-4510-838D-118695E26488}" dt="2017-05-04T00:41:44.693" v="6" actId="20577"/>
          <ac:spMkLst>
            <pc:docMk/>
            <pc:sldMk cId="3960102039" sldId="1562"/>
            <ac:spMk id="2" creationId="{00000000-0000-0000-0000-000000000000}"/>
          </ac:spMkLst>
        </pc:spChg>
        <pc:picChg chg="add del mod">
          <ac:chgData name="Paul Shealy" userId="ce785693-0585-4637-af68-c5060776d0ae" providerId="ADAL" clId="{581F6FC1-552D-4510-838D-118695E26488}" dt="2017-05-04T00:51:07.067" v="113" actId="478"/>
          <ac:picMkLst>
            <pc:docMk/>
            <pc:sldMk cId="3960102039" sldId="1562"/>
            <ac:picMk id="4" creationId="{1237D65E-9382-444C-9D5F-7FE0AF772ADC}"/>
          </ac:picMkLst>
        </pc:picChg>
        <pc:picChg chg="del">
          <ac:chgData name="Paul Shealy" userId="ce785693-0585-4637-af68-c5060776d0ae" providerId="ADAL" clId="{581F6FC1-552D-4510-838D-118695E26488}" dt="2017-05-04T00:41:51.758" v="8" actId="478"/>
          <ac:picMkLst>
            <pc:docMk/>
            <pc:sldMk cId="3960102039" sldId="1562"/>
            <ac:picMk id="3" creationId="{00000000-0000-0000-0000-000000000000}"/>
          </ac:picMkLst>
        </pc:picChg>
        <pc:picChg chg="add mod">
          <ac:chgData name="Paul Shealy" userId="ce785693-0585-4637-af68-c5060776d0ae" providerId="ADAL" clId="{581F6FC1-552D-4510-838D-118695E26488}" dt="2017-05-04T00:51:10.227" v="115" actId="1076"/>
          <ac:picMkLst>
            <pc:docMk/>
            <pc:sldMk cId="3960102039" sldId="1562"/>
            <ac:picMk id="7" creationId="{9B7D68A3-6BB7-41F0-801A-312F6EC0C906}"/>
          </ac:picMkLst>
        </pc:picChg>
      </pc:sldChg>
      <pc:sldChg chg="addSp delSp modSp add modNotesTx">
        <pc:chgData name="Paul Shealy" userId="ce785693-0585-4637-af68-c5060776d0ae" providerId="ADAL" clId="{581F6FC1-552D-4510-838D-118695E26488}" dt="2017-05-04T00:52:09.186" v="176" actId="6549"/>
        <pc:sldMkLst>
          <pc:docMk/>
          <pc:sldMk cId="1856631769" sldId="1563"/>
        </pc:sldMkLst>
        <pc:spChg chg="mod">
          <ac:chgData name="Paul Shealy" userId="ce785693-0585-4637-af68-c5060776d0ae" providerId="ADAL" clId="{581F6FC1-552D-4510-838D-118695E26488}" dt="2017-05-04T00:52:00.911" v="173" actId="20577"/>
          <ac:spMkLst>
            <pc:docMk/>
            <pc:sldMk cId="1856631769" sldId="1563"/>
            <ac:spMk id="6" creationId="{AADE3032-AAE8-4932-9BCD-3480FC178D0C}"/>
          </ac:spMkLst>
        </pc:spChg>
        <pc:spChg chg="mod">
          <ac:chgData name="Paul Shealy" userId="ce785693-0585-4637-af68-c5060776d0ae" providerId="ADAL" clId="{581F6FC1-552D-4510-838D-118695E26488}" dt="2017-05-04T00:51:17.198" v="129" actId="20577"/>
          <ac:spMkLst>
            <pc:docMk/>
            <pc:sldMk cId="1856631769" sldId="1563"/>
            <ac:spMk id="2" creationId="{00000000-0000-0000-0000-000000000000}"/>
          </ac:spMkLst>
        </pc:spChg>
        <pc:picChg chg="add mod">
          <ac:chgData name="Paul Shealy" userId="ce785693-0585-4637-af68-c5060776d0ae" providerId="ADAL" clId="{581F6FC1-552D-4510-838D-118695E26488}" dt="2017-05-04T00:52:04.537" v="175" actId="1076"/>
          <ac:picMkLst>
            <pc:docMk/>
            <pc:sldMk cId="1856631769" sldId="1563"/>
            <ac:picMk id="1026" creationId="{288DA7E6-44D0-471A-8863-0ACD0A1D8CD1}"/>
          </ac:picMkLst>
        </pc:picChg>
        <pc:picChg chg="del">
          <ac:chgData name="Paul Shealy" userId="ce785693-0585-4637-af68-c5060776d0ae" providerId="ADAL" clId="{581F6FC1-552D-4510-838D-118695E26488}" dt="2017-05-04T00:51:30.575" v="130" actId="478"/>
          <ac:picMkLst>
            <pc:docMk/>
            <pc:sldMk cId="1856631769" sldId="1563"/>
            <ac:picMk id="7" creationId="{9B7D68A3-6BB7-41F0-801A-312F6EC0C906}"/>
          </ac:picMkLst>
        </pc:picChg>
      </pc:sldChg>
      <pc:sldChg chg="delSp modSp add del">
        <pc:chgData name="Paul Shealy" userId="ce785693-0585-4637-af68-c5060776d0ae" providerId="ADAL" clId="{581F6FC1-552D-4510-838D-118695E26488}" dt="2017-05-07T20:41:34.436" v="228" actId="2696"/>
        <pc:sldMkLst>
          <pc:docMk/>
          <pc:sldMk cId="3600315626" sldId="1564"/>
        </pc:sldMkLst>
        <pc:spChg chg="del">
          <ac:chgData name="Paul Shealy" userId="ce785693-0585-4637-af68-c5060776d0ae" providerId="ADAL" clId="{581F6FC1-552D-4510-838D-118695E26488}" dt="2017-05-04T00:57:14.669" v="178" actId="478"/>
          <ac:spMkLst>
            <pc:docMk/>
            <pc:sldMk cId="3600315626" sldId="1564"/>
            <ac:spMk id="5" creationId="{00000000-0000-0000-0000-000000000000}"/>
          </ac:spMkLst>
        </pc:spChg>
        <pc:spChg chg="mod">
          <ac:chgData name="Paul Shealy" userId="ce785693-0585-4637-af68-c5060776d0ae" providerId="ADAL" clId="{581F6FC1-552D-4510-838D-118695E26488}" dt="2017-05-04T16:53:53.931" v="197" actId="20577"/>
          <ac:spMkLst>
            <pc:docMk/>
            <pc:sldMk cId="3600315626" sldId="1564"/>
            <ac:spMk id="2" creationId="{00000000-0000-0000-0000-000000000000}"/>
          </ac:spMkLst>
        </pc:spChg>
        <pc:picChg chg="del">
          <ac:chgData name="Paul Shealy" userId="ce785693-0585-4637-af68-c5060776d0ae" providerId="ADAL" clId="{581F6FC1-552D-4510-838D-118695E26488}" dt="2017-05-04T00:57:15.786" v="179" actId="478"/>
          <ac:picMkLst>
            <pc:docMk/>
            <pc:sldMk cId="3600315626" sldId="1564"/>
            <ac:picMk id="3" creationId="{00000000-0000-0000-0000-000000000000}"/>
          </ac:picMkLst>
        </pc:picChg>
      </pc:sldChg>
      <pc:sldChg chg="addSp delSp modSp add">
        <pc:chgData name="Paul Shealy" userId="ce785693-0585-4637-af68-c5060776d0ae" providerId="ADAL" clId="{581F6FC1-552D-4510-838D-118695E26488}" dt="2017-05-08T19:09:24.522" v="345" actId="14100"/>
        <pc:sldMkLst>
          <pc:docMk/>
          <pc:sldMk cId="426772791" sldId="1565"/>
        </pc:sldMkLst>
        <pc:spChg chg="del">
          <ac:chgData name="Paul Shealy" userId="ce785693-0585-4637-af68-c5060776d0ae" providerId="ADAL" clId="{581F6FC1-552D-4510-838D-118695E26488}" dt="2017-05-07T20:41:38.531" v="229" actId="478"/>
          <ac:spMkLst>
            <pc:docMk/>
            <pc:sldMk cId="426772791" sldId="1565"/>
            <ac:spMk id="4" creationId="{00000000-0000-0000-0000-000000000000}"/>
          </ac:spMkLst>
        </pc:spChg>
        <pc:spChg chg="add del mod">
          <ac:chgData name="Paul Shealy" userId="ce785693-0585-4637-af68-c5060776d0ae" providerId="ADAL" clId="{581F6FC1-552D-4510-838D-118695E26488}" dt="2017-05-07T20:41:44.237" v="230" actId="478"/>
          <ac:spMkLst>
            <pc:docMk/>
            <pc:sldMk cId="426772791" sldId="1565"/>
            <ac:spMk id="5" creationId="{2DCCDC8B-12E9-4E65-863F-31463ED51823}"/>
          </ac:spMkLst>
        </pc:spChg>
        <pc:spChg chg="mod">
          <ac:chgData name="Paul Shealy" userId="ce785693-0585-4637-af68-c5060776d0ae" providerId="ADAL" clId="{581F6FC1-552D-4510-838D-118695E26488}" dt="2017-05-08T19:08:47.771" v="277" actId="1076"/>
          <ac:spMkLst>
            <pc:docMk/>
            <pc:sldMk cId="426772791" sldId="1565"/>
            <ac:spMk id="3" creationId="{00000000-0000-0000-0000-000000000000}"/>
          </ac:spMkLst>
        </pc:spChg>
        <pc:spChg chg="add mod">
          <ac:chgData name="Paul Shealy" userId="ce785693-0585-4637-af68-c5060776d0ae" providerId="ADAL" clId="{581F6FC1-552D-4510-838D-118695E26488}" dt="2017-05-08T19:09:24.522" v="345" actId="14100"/>
          <ac:spMkLst>
            <pc:docMk/>
            <pc:sldMk cId="426772791" sldId="1565"/>
            <ac:spMk id="6" creationId="{F2BE6246-9A1E-42BB-B6FA-B0AEFBF1379F}"/>
          </ac:spMkLst>
        </pc:spChg>
      </pc:sldChg>
      <pc:sldChg chg="addSp modSp add del">
        <pc:chgData name="Paul Shealy" userId="ce785693-0585-4637-af68-c5060776d0ae" providerId="ADAL" clId="{581F6FC1-552D-4510-838D-118695E26488}" dt="2017-05-07T20:41:20.534" v="218" actId="2696"/>
        <pc:sldMkLst>
          <pc:docMk/>
          <pc:sldMk cId="1369651259" sldId="1565"/>
        </pc:sldMkLst>
        <pc:spChg chg="mod">
          <ac:chgData name="Paul Shealy" userId="ce785693-0585-4637-af68-c5060776d0ae" providerId="ADAL" clId="{581F6FC1-552D-4510-838D-118695E26488}" dt="2017-05-04T16:54:10.183" v="213" actId="14100"/>
          <ac:spMkLst>
            <pc:docMk/>
            <pc:sldMk cId="1369651259" sldId="1565"/>
            <ac:spMk id="2" creationId="{00000000-0000-0000-0000-000000000000}"/>
          </ac:spMkLst>
        </pc:spChg>
        <pc:picChg chg="add mod">
          <ac:chgData name="Paul Shealy" userId="ce785693-0585-4637-af68-c5060776d0ae" providerId="ADAL" clId="{581F6FC1-552D-4510-838D-118695E26488}" dt="2017-05-04T19:00:14.211" v="217" actId="1076"/>
          <ac:picMkLst>
            <pc:docMk/>
            <pc:sldMk cId="1369651259" sldId="1565"/>
            <ac:picMk id="1026" creationId="{7BB32B80-FE23-4690-9C4F-901DD0AC1F3F}"/>
          </ac:picMkLst>
        </pc:picChg>
      </pc:sldChg>
      <pc:sldChg chg="add del">
        <pc:chgData name="Paul Shealy" userId="ce785693-0585-4637-af68-c5060776d0ae" providerId="ADAL" clId="{581F6FC1-552D-4510-838D-118695E26488}" dt="2017-05-07T20:42:42.279" v="256" actId="0"/>
        <pc:sldMkLst>
          <pc:docMk/>
          <pc:sldMk cId="1566145622" sldId="156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AI Immersion Workshop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5/9/2017 12:24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AI Immersion Workshop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5/9/2017 12:24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8B44C4B-E218-4158-810E-47EF8FD635FD}" type="datetime8">
              <a:rPr lang="en-US" smtClean="0"/>
              <a:t>5/9/2017 12:24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379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5/9/2017 12:24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09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AI Immersion Workshop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5/9/2017 12:24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16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7F603A-779F-4101-9B83-C34650C566A7}" type="datetime8">
              <a:rPr lang="en-US" smtClean="0"/>
              <a:t>5/9/2017 12:24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17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AI Immersion Workshop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5/9/2017 12:24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734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AI Immersion Workshop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5/9/2017 12:24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085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AI Immersion Workshop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5/9/2017 12:36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93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AI Immersion Workshop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2F5416D-752F-4A27-A7A5-0CB5FC0CFE2E}" type="datetime8">
              <a:rPr lang="en-US" smtClean="0">
                <a:solidFill>
                  <a:prstClr val="black"/>
                </a:solidFill>
              </a:rPr>
              <a:t>5/9/2017 12:24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683C9CD-37C6-4B53-B210-CC8F66F90493}" type="datetime8">
              <a:rPr lang="en-US" smtClean="0"/>
              <a:t>5/9/2017 12:24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73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is required. </a:t>
            </a:r>
            <a:r>
              <a:rPr lang="en-US" sz="900" b="1" u="sng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Do NOT delete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 This should be the first slide after your Title Slide. 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pPr lvl="1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should describe what your goals are for this session. This information lets your audience know what you are trying to accomplish with your talk or tutorial—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ie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what value will attendees get by investing 25 minutes or 2 hours of their time listening to you. </a:t>
            </a:r>
          </a:p>
          <a:p>
            <a:pPr lvl="1"/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 should not spend more than 1 minute presenting this slide.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1"/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General examples of session goals </a:t>
            </a:r>
            <a:r>
              <a:rPr lang="en-US" sz="900" b="1" i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could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be (you will have to create your own specific goals):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Introduce a new technique or approach to solve a customer problem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Compare two approaches and explain why one is superior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Describe a project and the learnings that audience members can apply from it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Teach audience members how to use a specific technology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5/9/2017 12:24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</p:spTree>
    <p:extLst>
      <p:ext uri="{BB962C8B-B14F-4D97-AF65-F5344CB8AC3E}">
        <p14:creationId xmlns:p14="http://schemas.microsoft.com/office/powerpoint/2010/main" val="4274670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AI Immersion Workshop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5/9/2017 12:24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11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AI Immersion Workshop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5/9/2017 12:24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731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AI Immersion Workshop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5/9/2017 12:24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837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AI Immersion Workshop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5/9/2017 12:24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6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AI Immersion Workshop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5/9/2017 12:24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331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AI Immersion Workshop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5/9/2017 12:24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79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46861" y="1654778"/>
            <a:ext cx="11089614" cy="3989767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 bwMode="auto">
          <a:xfrm>
            <a:off x="1112837" y="1654778"/>
            <a:ext cx="7162800" cy="4038600"/>
          </a:xfrm>
          <a:prstGeom prst="rect">
            <a:avLst/>
          </a:prstGeom>
          <a:gradFill>
            <a:gsLst>
              <a:gs pos="44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68308" y="479425"/>
            <a:ext cx="1448129" cy="310896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TextBox 10"/>
          <p:cNvSpPr txBox="1"/>
          <p:nvPr userDrawn="1"/>
        </p:nvSpPr>
        <p:spPr bwMode="black">
          <a:xfrm>
            <a:off x="294215" y="2659062"/>
            <a:ext cx="11887200" cy="1126462"/>
          </a:xfrm>
          <a:prstGeom prst="rect">
            <a:avLst/>
          </a:prstGeom>
          <a:noFill/>
        </p:spPr>
        <p:txBody>
          <a:bodyPr wrap="square" lIns="137160" tIns="146304" rIns="13716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AI Immersion Workshop</a:t>
            </a:r>
          </a:p>
        </p:txBody>
      </p:sp>
      <p:sp>
        <p:nvSpPr>
          <p:cNvPr id="12" name="TextBox 11"/>
          <p:cNvSpPr txBox="1"/>
          <p:nvPr userDrawn="1"/>
        </p:nvSpPr>
        <p:spPr bwMode="black">
          <a:xfrm>
            <a:off x="294215" y="3649662"/>
            <a:ext cx="10195024" cy="738664"/>
          </a:xfrm>
          <a:prstGeom prst="rect">
            <a:avLst/>
          </a:prstGeom>
          <a:noFill/>
        </p:spPr>
        <p:txBody>
          <a:bodyPr wrap="square" lIns="137160" tIns="146304" rIns="13716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May 9, 2017</a:t>
            </a:r>
            <a:r>
              <a:rPr lang="en-US" sz="3200" baseline="0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 </a:t>
            </a:r>
            <a:r>
              <a:rPr lang="en-US" sz="3200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| W Seattle Hotel, Seattle, WA</a:t>
            </a:r>
          </a:p>
        </p:txBody>
      </p:sp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2280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163582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69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16266" y="0"/>
            <a:ext cx="6120209" cy="699452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73151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68308" y="479425"/>
            <a:ext cx="1448129" cy="310896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1850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16266" y="0"/>
            <a:ext cx="6120209" cy="6994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2125677"/>
            <a:ext cx="7315199" cy="1828786"/>
          </a:xfrm>
          <a:noFill/>
        </p:spPr>
        <p:txBody>
          <a:bodyPr wrap="square" tIns="91440" bIns="91440" anchor="t" anchorCtr="0">
            <a:noAutofit/>
          </a:bodyPr>
          <a:lstStyle>
            <a:lvl1pPr>
              <a:defRPr sz="60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4872215"/>
            <a:ext cx="73151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16266" y="0"/>
            <a:ext cx="6120209" cy="6994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73151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467" r:id="rId2"/>
    <p:sldLayoutId id="2147484240" r:id="rId3"/>
    <p:sldLayoutId id="2147484241" r:id="rId4"/>
    <p:sldLayoutId id="214748447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475" r:id="rId12"/>
    <p:sldLayoutId id="2147484463" r:id="rId13"/>
    <p:sldLayoutId id="2147484256" r:id="rId14"/>
    <p:sldLayoutId id="2147484257" r:id="rId15"/>
    <p:sldLayoutId id="2147484260" r:id="rId16"/>
    <p:sldLayoutId id="2147484299" r:id="rId17"/>
    <p:sldLayoutId id="2147484263" r:id="rId18"/>
    <p:sldLayoutId id="2147484476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learnanalytics.microsoft.com/" TargetMode="External"/><Relationship Id="rId3" Type="http://schemas.openxmlformats.org/officeDocument/2006/relationships/hyperlink" Target="http://aka.ms/dsvm" TargetMode="External"/><Relationship Id="rId7" Type="http://schemas.openxmlformats.org/officeDocument/2006/relationships/hyperlink" Target="http://aka.ms/dsvm/foru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aka.ms/dsvm/handout" TargetMode="External"/><Relationship Id="rId5" Type="http://schemas.openxmlformats.org/officeDocument/2006/relationships/hyperlink" Target="http://aka.ms/dsvm/ubuntu" TargetMode="External"/><Relationship Id="rId4" Type="http://schemas.openxmlformats.org/officeDocument/2006/relationships/hyperlink" Target="http://aka.ms/dsvm/deeplearning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42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GPU Virtual Machines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74641" y="1740465"/>
          <a:ext cx="8321010" cy="40622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64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4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42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4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9291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623" marR="78623" marT="39311" marB="39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NC6</a:t>
                      </a:r>
                    </a:p>
                  </a:txBody>
                  <a:tcPr marL="78623" marR="78623" marT="39311" marB="39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NC12</a:t>
                      </a:r>
                    </a:p>
                  </a:txBody>
                  <a:tcPr marL="78623" marR="78623" marT="39311" marB="39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NC24</a:t>
                      </a:r>
                    </a:p>
                  </a:txBody>
                  <a:tcPr marL="78623" marR="78623" marT="39311" marB="39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NC24r</a:t>
                      </a:r>
                    </a:p>
                  </a:txBody>
                  <a:tcPr marL="78623" marR="78623" marT="39311" marB="3931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5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Cores</a:t>
                      </a:r>
                    </a:p>
                  </a:txBody>
                  <a:tcPr marL="78623" marR="78623" marT="39311" marB="39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6 </a:t>
                      </a:r>
                    </a:p>
                  </a:txBody>
                  <a:tcPr marL="78623" marR="78623" marT="39311" marB="39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12</a:t>
                      </a:r>
                    </a:p>
                  </a:txBody>
                  <a:tcPr marL="78623" marR="78623" marT="39311" marB="39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24</a:t>
                      </a:r>
                    </a:p>
                  </a:txBody>
                  <a:tcPr marL="78623" marR="78623" marT="39311" marB="39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24</a:t>
                      </a:r>
                    </a:p>
                  </a:txBody>
                  <a:tcPr marL="78623" marR="78623" marT="39311" marB="3931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5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GPU</a:t>
                      </a:r>
                    </a:p>
                  </a:txBody>
                  <a:tcPr marL="78623" marR="78623" marT="39311" marB="39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  <a:r>
                        <a:rPr lang="en-US" sz="1600" baseline="0" dirty="0">
                          <a:latin typeface="+mj-lt"/>
                        </a:rPr>
                        <a:t> K80 GPU (1/2 Physical Card)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marL="78623" marR="78623" marT="39311" marB="39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 K80 GPUs (1 Physical Card)</a:t>
                      </a:r>
                    </a:p>
                  </a:txBody>
                  <a:tcPr marL="78623" marR="78623" marT="39311" marB="39311" anchor="ctr"/>
                </a:tc>
                <a:tc>
                  <a:txBody>
                    <a:bodyPr/>
                    <a:lstStyle/>
                    <a:p>
                      <a:pPr marL="0" marR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j-lt"/>
                        </a:rPr>
                        <a:t>4 K80 GPUs (2 Physical Cards)</a:t>
                      </a:r>
                    </a:p>
                  </a:txBody>
                  <a:tcPr marL="78623" marR="78623" marT="39311" marB="39311" anchor="ctr"/>
                </a:tc>
                <a:tc>
                  <a:txBody>
                    <a:bodyPr/>
                    <a:lstStyle/>
                    <a:p>
                      <a:pPr marL="0" marR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j-lt"/>
                        </a:rPr>
                        <a:t>4 K80 GPUs (2 Physical Cards)</a:t>
                      </a:r>
                    </a:p>
                  </a:txBody>
                  <a:tcPr marL="78623" marR="78623" marT="39311" marB="3931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85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Memory</a:t>
                      </a:r>
                    </a:p>
                  </a:txBody>
                  <a:tcPr marL="78623" marR="78623" marT="39311" marB="39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56 GB</a:t>
                      </a:r>
                    </a:p>
                  </a:txBody>
                  <a:tcPr marL="78623" marR="78623" marT="39311" marB="39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112 GB</a:t>
                      </a:r>
                    </a:p>
                  </a:txBody>
                  <a:tcPr marL="78623" marR="78623" marT="39311" marB="39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224 GB</a:t>
                      </a:r>
                    </a:p>
                  </a:txBody>
                  <a:tcPr marL="78623" marR="78623" marT="39311" marB="39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224 GB</a:t>
                      </a:r>
                    </a:p>
                  </a:txBody>
                  <a:tcPr marL="78623" marR="78623" marT="39311" marB="3931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85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Disk</a:t>
                      </a:r>
                    </a:p>
                  </a:txBody>
                  <a:tcPr marL="78623" marR="78623" marT="39311" marB="39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~380 GB SSD</a:t>
                      </a:r>
                    </a:p>
                  </a:txBody>
                  <a:tcPr marL="78623" marR="78623" marT="39311" marB="39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~680 GB SSD</a:t>
                      </a:r>
                    </a:p>
                  </a:txBody>
                  <a:tcPr marL="78623" marR="78623" marT="39311" marB="39311" anchor="ctr"/>
                </a:tc>
                <a:tc>
                  <a:txBody>
                    <a:bodyPr/>
                    <a:lstStyle/>
                    <a:p>
                      <a:pPr marL="0" marR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j-lt"/>
                        </a:rPr>
                        <a:t>~1.5 TB SSD</a:t>
                      </a:r>
                    </a:p>
                  </a:txBody>
                  <a:tcPr marL="78623" marR="78623" marT="39311" marB="39311" anchor="ctr"/>
                </a:tc>
                <a:tc>
                  <a:txBody>
                    <a:bodyPr/>
                    <a:lstStyle/>
                    <a:p>
                      <a:pPr marL="0" marR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j-lt"/>
                        </a:rPr>
                        <a:t>~1.5 TB SSD</a:t>
                      </a:r>
                    </a:p>
                  </a:txBody>
                  <a:tcPr marL="78623" marR="78623" marT="39311" marB="3931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85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Network</a:t>
                      </a:r>
                    </a:p>
                  </a:txBody>
                  <a:tcPr marL="78623" marR="78623" marT="39311" marB="39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Azure Network</a:t>
                      </a:r>
                    </a:p>
                  </a:txBody>
                  <a:tcPr marL="78623" marR="78623" marT="39311" marB="39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Azure Network</a:t>
                      </a:r>
                    </a:p>
                  </a:txBody>
                  <a:tcPr marL="78623" marR="78623" marT="39311" marB="39311" anchor="ctr"/>
                </a:tc>
                <a:tc>
                  <a:txBody>
                    <a:bodyPr/>
                    <a:lstStyle/>
                    <a:p>
                      <a:pPr marL="0" marR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j-lt"/>
                        </a:rPr>
                        <a:t>Azure Network</a:t>
                      </a:r>
                    </a:p>
                  </a:txBody>
                  <a:tcPr marL="78623" marR="78623" marT="39311" marB="39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InfiniBand</a:t>
                      </a:r>
                    </a:p>
                  </a:txBody>
                  <a:tcPr marL="78623" marR="78623" marT="39311" marB="3931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26" name="Picture 2" descr="http://images.nvidia.com/content/tesla/images/tesla-3-qua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028" y="2566665"/>
            <a:ext cx="33051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96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VM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481" y="321643"/>
            <a:ext cx="6036917" cy="62156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4639" y="2034238"/>
            <a:ext cx="5212086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/>
              <a:t>Comprehensive cloud based Data Science Environment to empower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34233758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3263" y="662653"/>
            <a:ext cx="7315199" cy="1828786"/>
          </a:xfrm>
        </p:spPr>
        <p:txBody>
          <a:bodyPr/>
          <a:lstStyle/>
          <a:p>
            <a:r>
              <a:rPr lang="en-US" dirty="0"/>
              <a:t>Hands-on and Demos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2BE6246-9A1E-42BB-B6FA-B0AEFBF1379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74703" y="1759921"/>
            <a:ext cx="6034974" cy="488133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OpenCV</a:t>
            </a:r>
          </a:p>
          <a:p>
            <a:r>
              <a:rPr lang="en-US" dirty="0"/>
              <a:t>Single GPU</a:t>
            </a:r>
          </a:p>
          <a:p>
            <a:r>
              <a:rPr lang="en-US" dirty="0"/>
              <a:t>Multiple GPUs</a:t>
            </a:r>
          </a:p>
          <a:p>
            <a:r>
              <a:rPr lang="en-US" dirty="0"/>
              <a:t>Docker</a:t>
            </a:r>
          </a:p>
          <a:p>
            <a:r>
              <a:rPr lang="en-US" dirty="0"/>
              <a:t>DIGITS</a:t>
            </a:r>
          </a:p>
          <a:p>
            <a:r>
              <a:rPr lang="en-US" dirty="0" err="1"/>
              <a:t>TensorBoard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ADE3032-AAE8-4932-9BCD-3480FC178D0C}"/>
              </a:ext>
            </a:extLst>
          </p:cNvPr>
          <p:cNvSpPr txBox="1">
            <a:spLocks/>
          </p:cNvSpPr>
          <p:nvPr/>
        </p:nvSpPr>
        <p:spPr>
          <a:xfrm>
            <a:off x="274702" y="1211287"/>
            <a:ext cx="11888787" cy="3323987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Lightweight containers (vs VMs)</a:t>
            </a:r>
          </a:p>
          <a:p>
            <a:r>
              <a:rPr lang="en-US" dirty="0"/>
              <a:t>Shared OS kernel</a:t>
            </a:r>
          </a:p>
          <a:p>
            <a:r>
              <a:rPr lang="en-US" dirty="0"/>
              <a:t>Provides resource isolation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7D68A3-6BB7-41F0-801A-312F6EC0C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579" y="3111276"/>
            <a:ext cx="7081889" cy="284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0203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NVIDIA Docker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ADE3032-AAE8-4932-9BCD-3480FC178D0C}"/>
              </a:ext>
            </a:extLst>
          </p:cNvPr>
          <p:cNvSpPr txBox="1">
            <a:spLocks/>
          </p:cNvSpPr>
          <p:nvPr/>
        </p:nvSpPr>
        <p:spPr>
          <a:xfrm>
            <a:off x="274702" y="1211287"/>
            <a:ext cx="11888787" cy="3323987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Container needs driver, GPU device(s)</a:t>
            </a:r>
          </a:p>
        </p:txBody>
      </p:sp>
      <p:pic>
        <p:nvPicPr>
          <p:cNvPr id="1026" name="Picture 2" descr="https://cloud.githubusercontent.com/assets/3028125/12213714/5b208976-b632-11e5-8406-38d379ec46aa.png">
            <a:extLst>
              <a:ext uri="{FF2B5EF4-FFF2-40B4-BE49-F238E27FC236}">
                <a16:creationId xmlns:a16="http://schemas.microsoft.com/office/drawing/2014/main" id="{288DA7E6-44D0-471A-8863-0ACD0A1D8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189" y="2171729"/>
            <a:ext cx="497205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63176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6133987"/>
          </a:xfrm>
        </p:spPr>
        <p:txBody>
          <a:bodyPr/>
          <a:lstStyle/>
          <a:p>
            <a:pPr marL="0" lvl="0" indent="0" defTabSz="914400">
              <a:spcBef>
                <a:spcPts val="0"/>
              </a:spcBef>
              <a:spcAft>
                <a:spcPts val="600"/>
              </a:spcAft>
              <a:buSzTx/>
              <a:buNone/>
            </a:pPr>
            <a:endParaRPr lang="en-US" sz="2800" dirty="0">
              <a:solidFill>
                <a:srgbClr val="505050">
                  <a:lumMod val="75000"/>
                </a:srgbClr>
              </a:solidFill>
              <a:latin typeface="Segoe UI"/>
            </a:endParaRPr>
          </a:p>
          <a:p>
            <a:pPr marL="457200" lvl="0" indent="-457200" defTabSz="914400">
              <a:spcBef>
                <a:spcPts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DSVM Product Page</a:t>
            </a:r>
          </a:p>
          <a:p>
            <a:pPr marL="1143000" lvl="3" indent="-457200" defTabSz="914400">
              <a:spcBef>
                <a:spcPts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05050">
                    <a:lumMod val="75000"/>
                  </a:srgbClr>
                </a:solidFill>
                <a:latin typeface="Segoe UI"/>
                <a:hlinkClick r:id="rId3"/>
              </a:rPr>
              <a:t>http://aka.ms/dsvm</a:t>
            </a:r>
            <a:r>
              <a:rPr lang="en-US" sz="2800" dirty="0">
                <a:solidFill>
                  <a:srgbClr val="505050">
                    <a:lumMod val="75000"/>
                  </a:srgbClr>
                </a:solidFill>
                <a:latin typeface="Segoe UI"/>
              </a:rPr>
              <a:t> (Windows)</a:t>
            </a:r>
          </a:p>
          <a:p>
            <a:pPr marL="1143000" lvl="3" indent="-457200" defTabSz="914400">
              <a:spcBef>
                <a:spcPts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05050">
                    <a:lumMod val="75000"/>
                  </a:srgbClr>
                </a:solidFill>
                <a:latin typeface="Segoe UI"/>
                <a:hlinkClick r:id="rId4"/>
              </a:rPr>
              <a:t>http://aka.ms/dsvm/deeplearning</a:t>
            </a:r>
            <a:r>
              <a:rPr lang="en-US" sz="2800" dirty="0">
                <a:solidFill>
                  <a:srgbClr val="505050">
                    <a:lumMod val="75000"/>
                  </a:srgbClr>
                </a:solidFill>
                <a:latin typeface="Segoe UI"/>
              </a:rPr>
              <a:t>  (Windows w/Deep Learning)</a:t>
            </a:r>
          </a:p>
          <a:p>
            <a:pPr marL="1143000" lvl="3" indent="-457200" defTabSz="914400">
              <a:spcBef>
                <a:spcPts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05050">
                    <a:lumMod val="75000"/>
                  </a:srgbClr>
                </a:solidFill>
                <a:latin typeface="Segoe UI"/>
                <a:hlinkClick r:id="rId5"/>
              </a:rPr>
              <a:t>http://aka.ms/dsvm/ubuntu</a:t>
            </a:r>
            <a:r>
              <a:rPr lang="en-US" sz="2800" dirty="0">
                <a:solidFill>
                  <a:srgbClr val="505050">
                    <a:lumMod val="75000"/>
                  </a:srgbClr>
                </a:solidFill>
                <a:latin typeface="Segoe UI"/>
              </a:rPr>
              <a:t>  (Ubuntu)</a:t>
            </a:r>
          </a:p>
          <a:p>
            <a:pPr marL="685800" lvl="3" indent="0" defTabSz="914400">
              <a:spcBef>
                <a:spcPts val="0"/>
              </a:spcBef>
              <a:spcAft>
                <a:spcPts val="600"/>
              </a:spcAft>
              <a:buSzTx/>
              <a:buNone/>
            </a:pPr>
            <a:endParaRPr lang="en-US" sz="1400" dirty="0">
              <a:solidFill>
                <a:srgbClr val="505050">
                  <a:lumMod val="75000"/>
                </a:srgbClr>
              </a:solidFill>
              <a:latin typeface="Segoe UI"/>
            </a:endParaRPr>
          </a:p>
          <a:p>
            <a:pPr marL="461963" lvl="1" indent="-457200" defTabSz="914400">
              <a:spcBef>
                <a:spcPts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</a:pPr>
            <a:r>
              <a:rPr lang="en-US" dirty="0"/>
              <a:t>2 Page Handout </a:t>
            </a:r>
            <a:r>
              <a:rPr lang="en-US" dirty="0">
                <a:solidFill>
                  <a:srgbClr val="505050">
                    <a:lumMod val="75000"/>
                  </a:srgbClr>
                </a:solidFill>
                <a:latin typeface="Segoe UI"/>
              </a:rPr>
              <a:t>– </a:t>
            </a:r>
            <a:r>
              <a:rPr lang="en-US" dirty="0">
                <a:solidFill>
                  <a:srgbClr val="505050">
                    <a:lumMod val="75000"/>
                  </a:srgbClr>
                </a:solidFill>
                <a:latin typeface="Segoe UI"/>
                <a:hlinkClick r:id="rId6"/>
              </a:rPr>
              <a:t>http://aka.ms/dsvm/handout</a:t>
            </a:r>
            <a:r>
              <a:rPr lang="en-US" dirty="0">
                <a:solidFill>
                  <a:srgbClr val="505050">
                    <a:lumMod val="75000"/>
                  </a:srgbClr>
                </a:solidFill>
                <a:latin typeface="Segoe UI"/>
              </a:rPr>
              <a:t> </a:t>
            </a:r>
          </a:p>
          <a:p>
            <a:pPr marL="4763" lvl="1" indent="0" defTabSz="914400">
              <a:spcBef>
                <a:spcPts val="0"/>
              </a:spcBef>
              <a:spcAft>
                <a:spcPts val="600"/>
              </a:spcAft>
              <a:buSzTx/>
              <a:buNone/>
            </a:pPr>
            <a:endParaRPr lang="en-US" dirty="0">
              <a:solidFill>
                <a:srgbClr val="505050">
                  <a:lumMod val="75000"/>
                </a:srgbClr>
              </a:solidFill>
              <a:latin typeface="Segoe UI"/>
            </a:endParaRPr>
          </a:p>
          <a:p>
            <a:pPr marL="461963" lvl="1" indent="-457200" defTabSz="914400">
              <a:spcBef>
                <a:spcPts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05050">
                    <a:lumMod val="75000"/>
                  </a:srgb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DSVM Forum - send questions, feedback and feature requests on the forum </a:t>
            </a:r>
            <a:r>
              <a:rPr lang="en-US" dirty="0">
                <a:solidFill>
                  <a:srgbClr val="505050">
                    <a:lumMod val="75000"/>
                  </a:srgbClr>
                </a:solidFill>
                <a:latin typeface="Segoe UI"/>
              </a:rPr>
              <a:t>- </a:t>
            </a:r>
            <a:r>
              <a:rPr lang="en-US" dirty="0">
                <a:solidFill>
                  <a:srgbClr val="505050">
                    <a:lumMod val="75000"/>
                  </a:srgbClr>
                </a:solidFill>
                <a:latin typeface="Segoe UI"/>
                <a:hlinkClick r:id="rId7"/>
              </a:rPr>
              <a:t>http://aka.ms/dsvm/forum</a:t>
            </a:r>
            <a:br>
              <a:rPr lang="en-US" dirty="0">
                <a:solidFill>
                  <a:srgbClr val="505050">
                    <a:lumMod val="75000"/>
                  </a:srgbClr>
                </a:solidFill>
                <a:latin typeface="Segoe UI"/>
              </a:rPr>
            </a:br>
            <a:endParaRPr lang="en-US" dirty="0">
              <a:solidFill>
                <a:srgbClr val="505050">
                  <a:lumMod val="75000"/>
                </a:srgbClr>
              </a:solidFill>
              <a:latin typeface="Segoe UI"/>
            </a:endParaRPr>
          </a:p>
          <a:p>
            <a:pPr marL="461963" lvl="1" indent="-457200" defTabSz="914400">
              <a:spcBef>
                <a:spcPts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</a:pPr>
            <a:r>
              <a:rPr lang="en-US" dirty="0"/>
              <a:t>Learn Analytics @ Microsoft</a:t>
            </a:r>
            <a:r>
              <a:rPr lang="en-US" dirty="0">
                <a:solidFill>
                  <a:srgbClr val="505050">
                    <a:lumMod val="75000"/>
                  </a:srgbClr>
                </a:solidFill>
                <a:latin typeface="Segoe UI"/>
              </a:rPr>
              <a:t> – </a:t>
            </a:r>
            <a:r>
              <a:rPr lang="en-US" dirty="0">
                <a:solidFill>
                  <a:srgbClr val="505050">
                    <a:lumMod val="75000"/>
                  </a:srgbClr>
                </a:solidFill>
                <a:latin typeface="Segoe UI"/>
                <a:hlinkClick r:id="rId8"/>
              </a:rPr>
              <a:t>http://learnanalytics.microsoft.com</a:t>
            </a:r>
            <a:r>
              <a:rPr lang="en-US" dirty="0">
                <a:solidFill>
                  <a:srgbClr val="505050">
                    <a:lumMod val="75000"/>
                  </a:srgbClr>
                </a:solidFill>
                <a:latin typeface="Segoe UI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25301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GPU Data Science Virtual Machine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701" y="3955786"/>
            <a:ext cx="7680877" cy="1828007"/>
          </a:xfrm>
        </p:spPr>
        <p:txBody>
          <a:bodyPr/>
          <a:lstStyle/>
          <a:p>
            <a:r>
              <a:rPr lang="en-US" dirty="0"/>
              <a:t>Paul Shealy (Senior Software Engineer)</a:t>
            </a:r>
          </a:p>
          <a:p>
            <a:r>
              <a:rPr lang="en-US" dirty="0"/>
              <a:t>Gopi Kumar (Principal Program Manager)</a:t>
            </a:r>
          </a:p>
          <a:p>
            <a:r>
              <a:rPr lang="en-US" dirty="0"/>
              <a:t>Data Group, </a:t>
            </a:r>
          </a:p>
          <a:p>
            <a:r>
              <a:rPr lang="en-US" dirty="0"/>
              <a:t>Microsoft Corporation</a:t>
            </a:r>
          </a:p>
        </p:txBody>
      </p:sp>
    </p:spTree>
    <p:extLst>
      <p:ext uri="{BB962C8B-B14F-4D97-AF65-F5344CB8AC3E}">
        <p14:creationId xmlns:p14="http://schemas.microsoft.com/office/powerpoint/2010/main" val="10057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Goals</a:t>
            </a:r>
            <a:br>
              <a:rPr lang="en-US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4881336"/>
          </a:xfrm>
        </p:spPr>
        <p:txBody>
          <a:bodyPr/>
          <a:lstStyle/>
          <a:p>
            <a:r>
              <a:rPr lang="en-US" dirty="0"/>
              <a:t>Motivation for GPU</a:t>
            </a:r>
          </a:p>
          <a:p>
            <a:pPr lvl="1"/>
            <a:r>
              <a:rPr lang="en-US" dirty="0"/>
              <a:t>What are GPUs?</a:t>
            </a:r>
          </a:p>
          <a:p>
            <a:pPr lvl="1"/>
            <a:r>
              <a:rPr lang="en-US" dirty="0"/>
              <a:t>Why GPUs for deep learning?</a:t>
            </a:r>
          </a:p>
          <a:p>
            <a:r>
              <a:rPr lang="en-US" dirty="0"/>
              <a:t>Introduction to Azure GPU DSVMs</a:t>
            </a:r>
          </a:p>
          <a:p>
            <a:pPr lvl="1"/>
            <a:r>
              <a:rPr lang="en-US" dirty="0"/>
              <a:t>Understand the GPU hardware offering</a:t>
            </a:r>
          </a:p>
          <a:p>
            <a:pPr lvl="1"/>
            <a:r>
              <a:rPr lang="en-US" dirty="0"/>
              <a:t>Learn about DSVM</a:t>
            </a:r>
          </a:p>
          <a:p>
            <a:pPr lvl="1"/>
            <a:r>
              <a:rPr lang="en-US" dirty="0"/>
              <a:t>Scaling from one GPU to multiple GPUs</a:t>
            </a:r>
          </a:p>
          <a:p>
            <a:r>
              <a:rPr lang="en-US" dirty="0"/>
              <a:t>GPU Tools: Hands-on and demos</a:t>
            </a:r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10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GPUs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578" y="3131506"/>
            <a:ext cx="5007305" cy="365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5421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GPU?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5558445"/>
          </a:xfrm>
        </p:spPr>
        <p:txBody>
          <a:bodyPr/>
          <a:lstStyle/>
          <a:p>
            <a:r>
              <a:rPr lang="en-US" dirty="0"/>
              <a:t>Big Data, Simulation needs lots of raw computing</a:t>
            </a:r>
          </a:p>
          <a:p>
            <a:r>
              <a:rPr lang="en-US" dirty="0"/>
              <a:t>Single Core CPU performance limits</a:t>
            </a:r>
          </a:p>
          <a:p>
            <a:r>
              <a:rPr lang="en-US" dirty="0"/>
              <a:t>Multi Core CPUs still under 40 (mostly)</a:t>
            </a:r>
          </a:p>
          <a:p>
            <a:r>
              <a:rPr lang="en-US" dirty="0"/>
              <a:t>Solution:</a:t>
            </a:r>
          </a:p>
          <a:p>
            <a:pPr lvl="2"/>
            <a:r>
              <a:rPr lang="en-US" dirty="0"/>
              <a:t>Scale Out  =&gt; Distributed Computing</a:t>
            </a:r>
          </a:p>
          <a:p>
            <a:pPr lvl="2"/>
            <a:r>
              <a:rPr lang="en-US" dirty="0"/>
              <a:t>Scale Up =&gt; Increase cores</a:t>
            </a:r>
          </a:p>
          <a:p>
            <a:r>
              <a:rPr lang="en-US" dirty="0"/>
              <a:t>GPUs</a:t>
            </a:r>
          </a:p>
          <a:p>
            <a:pPr lvl="2"/>
            <a:r>
              <a:rPr lang="en-US" dirty="0"/>
              <a:t>Long history with Graphic Acceleration</a:t>
            </a:r>
          </a:p>
          <a:p>
            <a:pPr lvl="2"/>
            <a:r>
              <a:rPr lang="en-US" dirty="0"/>
              <a:t>Extend to Compute Acceleration </a:t>
            </a:r>
          </a:p>
          <a:p>
            <a:pPr lvl="2"/>
            <a:r>
              <a:rPr lang="en-US" dirty="0"/>
              <a:t>Lots and Lots of Cores</a:t>
            </a:r>
          </a:p>
          <a:p>
            <a:pPr lvl="2"/>
            <a:r>
              <a:rPr lang="en-US" dirty="0"/>
              <a:t>Fast </a:t>
            </a:r>
            <a:r>
              <a:rPr lang="en-US" dirty="0" err="1"/>
              <a:t>Vectorized</a:t>
            </a:r>
            <a:r>
              <a:rPr lang="en-US" dirty="0"/>
              <a:t> Operations =&gt; SIMD</a:t>
            </a:r>
          </a:p>
        </p:txBody>
      </p:sp>
    </p:spTree>
    <p:extLst>
      <p:ext uri="{BB962C8B-B14F-4D97-AF65-F5344CB8AC3E}">
        <p14:creationId xmlns:p14="http://schemas.microsoft.com/office/powerpoint/2010/main" val="348958834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62" y="1260382"/>
            <a:ext cx="4663389" cy="4771403"/>
          </a:xfrm>
          <a:prstGeom prst="rect">
            <a:avLst/>
          </a:prstGeom>
        </p:spPr>
      </p:pic>
      <p:pic>
        <p:nvPicPr>
          <p:cNvPr id="1026" name="Picture 2" descr="http://img.hexus.net/v2/cpu/intel/Haswell/4770K/HVK/haswell-02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530" y="1286803"/>
            <a:ext cx="7277164" cy="468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7679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165" y="205458"/>
            <a:ext cx="9296634" cy="667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6652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anandtech.com/doci/8729/TK80Per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58" y="479775"/>
            <a:ext cx="11256821" cy="633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45530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Leveraging the power of GPU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3323987"/>
          </a:xfrm>
        </p:spPr>
        <p:txBody>
          <a:bodyPr/>
          <a:lstStyle/>
          <a:p>
            <a:r>
              <a:rPr lang="en-US" dirty="0"/>
              <a:t>Direct GPU Programming</a:t>
            </a:r>
          </a:p>
          <a:p>
            <a:pPr lvl="1"/>
            <a:r>
              <a:rPr lang="en-US" dirty="0"/>
              <a:t>CUDA Toolkit</a:t>
            </a:r>
          </a:p>
          <a:p>
            <a:r>
              <a:rPr lang="en-US" dirty="0"/>
              <a:t> GPU Libraries</a:t>
            </a:r>
          </a:p>
          <a:p>
            <a:pPr lvl="1"/>
            <a:r>
              <a:rPr lang="en-US" dirty="0" err="1"/>
              <a:t>cuDNN</a:t>
            </a:r>
            <a:r>
              <a:rPr lang="en-US" dirty="0"/>
              <a:t>, </a:t>
            </a:r>
            <a:r>
              <a:rPr lang="en-US" dirty="0" err="1"/>
              <a:t>cuFFT</a:t>
            </a:r>
            <a:r>
              <a:rPr lang="en-US" dirty="0"/>
              <a:t>, </a:t>
            </a:r>
            <a:r>
              <a:rPr lang="en-US" dirty="0" err="1"/>
              <a:t>cuBLAS</a:t>
            </a:r>
            <a:endParaRPr lang="en-US" dirty="0"/>
          </a:p>
          <a:p>
            <a:r>
              <a:rPr lang="en-US" dirty="0"/>
              <a:t>GPU Accelerated Applications</a:t>
            </a:r>
          </a:p>
          <a:p>
            <a:pPr lvl="1"/>
            <a:r>
              <a:rPr lang="en-US" dirty="0"/>
              <a:t>CNTK, Microsoft ML, </a:t>
            </a:r>
            <a:r>
              <a:rPr lang="en-US" dirty="0" err="1"/>
              <a:t>Tensorflow</a:t>
            </a:r>
            <a:r>
              <a:rPr lang="en-US" dirty="0"/>
              <a:t>, Caffe etc.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875797" y="1485604"/>
            <a:ext cx="0" cy="2743170"/>
          </a:xfrm>
          <a:prstGeom prst="straightConnector1">
            <a:avLst/>
          </a:prstGeom>
          <a:ln>
            <a:solidFill>
              <a:schemeClr val="tx1"/>
            </a:solidFill>
            <a:headEnd type="none"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1521699" y="1485604"/>
            <a:ext cx="0" cy="26517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778529" y="4358675"/>
            <a:ext cx="192180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Productivity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74337" y="4358675"/>
            <a:ext cx="134953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Control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97653" y="5783237"/>
            <a:ext cx="10796610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Compute Acceleration unlike graphic acceleration is not transparent</a:t>
            </a:r>
          </a:p>
        </p:txBody>
      </p:sp>
    </p:spTree>
    <p:extLst>
      <p:ext uri="{BB962C8B-B14F-4D97-AF65-F5344CB8AC3E}">
        <p14:creationId xmlns:p14="http://schemas.microsoft.com/office/powerpoint/2010/main" val="415031146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129_AI_Immersion_Workshop_Template">
  <a:themeElements>
    <a:clrScheme name="AI Immersion Workshop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0000"/>
      </a:accent2>
      <a:accent3>
        <a:srgbClr val="505050"/>
      </a:accent3>
      <a:accent4>
        <a:srgbClr val="737373"/>
      </a:accent4>
      <a:accent5>
        <a:srgbClr val="00BCF2"/>
      </a:accent5>
      <a:accent6>
        <a:srgbClr val="002050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I_Immersion_Template_16x9.potx" id="{1411D15E-2C6A-4931-B0C2-619D387D68BB}" vid="{D0D55ECE-B2EF-4CFB-90C5-2A41005C43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0" ma:contentTypeDescription="Create a new document." ma:contentTypeScope="" ma:versionID="82c3ea0a41e419028295de45840ac11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2e60de00df205aa164b5c7d26abd19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8414C32-2505-40FC-BFD5-11C2BE67FE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21975</TotalTime>
  <Words>874</Words>
  <Application>Microsoft Office PowerPoint</Application>
  <PresentationFormat>Custom</PresentationFormat>
  <Paragraphs>165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Consolas</vt:lpstr>
      <vt:lpstr>Segoe UI</vt:lpstr>
      <vt:lpstr>Segoe UI Light</vt:lpstr>
      <vt:lpstr>Segoe UI Semilight</vt:lpstr>
      <vt:lpstr>Wingdings</vt:lpstr>
      <vt:lpstr>5-50129_AI_Immersion_Workshop_Template</vt:lpstr>
      <vt:lpstr>PowerPoint Presentation</vt:lpstr>
      <vt:lpstr>Introduction to GPU Data Science Virtual Machine</vt:lpstr>
      <vt:lpstr>Session Goals </vt:lpstr>
      <vt:lpstr>Motivation for GPUs</vt:lpstr>
      <vt:lpstr>Why GPU?</vt:lpstr>
      <vt:lpstr>PowerPoint Presentation</vt:lpstr>
      <vt:lpstr>PowerPoint Presentation</vt:lpstr>
      <vt:lpstr>PowerPoint Presentation</vt:lpstr>
      <vt:lpstr>Leveraging the power of GPU</vt:lpstr>
      <vt:lpstr>Azure GPU Virtual Machines</vt:lpstr>
      <vt:lpstr>Data Science VM</vt:lpstr>
      <vt:lpstr>Hands-on and Demos</vt:lpstr>
      <vt:lpstr>Docker</vt:lpstr>
      <vt:lpstr>NVIDIA Docker</vt:lpstr>
      <vt:lpstr>References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&lt;Presentation title here&gt;</dc:title>
  <dc:subject>&lt;Speech title here&gt;</dc:subject>
  <dc:creator>&lt;Speaker name here&gt;</dc:creator>
  <cp:keywords>AI Immersion Workshop</cp:keywords>
  <dc:description>Template: Mitchell Derrey, Silver Fox Productions_x000d_
Formatting: _x000d_
Audience Type:</dc:description>
  <cp:lastModifiedBy>Gopi Kumar</cp:lastModifiedBy>
  <cp:revision>533</cp:revision>
  <dcterms:created xsi:type="dcterms:W3CDTF">2014-06-10T19:28:25Z</dcterms:created>
  <dcterms:modified xsi:type="dcterms:W3CDTF">2017-05-09T19:36:10Z</dcterms:modified>
  <cp:category>AI Immersion Workshop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0x010100D38D393254D930438EAEFA57144E97A1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SetBy">
    <vt:lpwstr>gokuma@microsoft.com</vt:lpwstr>
  </property>
  <property fmtid="{D5CDD505-2E9C-101B-9397-08002B2CF9AE}" pid="15" name="MSIP_Label_f42aa342-8706-4288-bd11-ebb85995028c_SetDate">
    <vt:lpwstr>2017-04-28T10:59:58.6569942-07:00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