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4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40133-2AD5-4635-ABFB-728352DE1242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0C173-806F-496E-AB79-F6E4EEFE3D69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171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40133-2AD5-4635-ABFB-728352DE1242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0C173-806F-496E-AB79-F6E4EEFE3D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2959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40133-2AD5-4635-ABFB-728352DE1242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0C173-806F-496E-AB79-F6E4EEFE3D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6324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40133-2AD5-4635-ABFB-728352DE1242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0C173-806F-496E-AB79-F6E4EEFE3D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911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40133-2AD5-4635-ABFB-728352DE1242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0C173-806F-496E-AB79-F6E4EEFE3D69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444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40133-2AD5-4635-ABFB-728352DE1242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0C173-806F-496E-AB79-F6E4EEFE3D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4920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40133-2AD5-4635-ABFB-728352DE1242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0C173-806F-496E-AB79-F6E4EEFE3D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1705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40133-2AD5-4635-ABFB-728352DE1242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0C173-806F-496E-AB79-F6E4EEFE3D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2433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40133-2AD5-4635-ABFB-728352DE1242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0C173-806F-496E-AB79-F6E4EEFE3D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4520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4D40133-2AD5-4635-ABFB-728352DE1242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410C173-806F-496E-AB79-F6E4EEFE3D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9723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40133-2AD5-4635-ABFB-728352DE1242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0C173-806F-496E-AB79-F6E4EEFE3D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1117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4D40133-2AD5-4635-ABFB-728352DE1242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410C173-806F-496E-AB79-F6E4EEFE3D69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5750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dirty="0" smtClean="0"/>
              <a:t>Карточки 1.0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197216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pic>
        <p:nvPicPr>
          <p:cNvPr id="5" name="Объект 4" descr="Вырезка экрана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324659"/>
            <a:ext cx="6492875" cy="40721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ru-RU" dirty="0"/>
              <a:t>Небольшое веб-приложение, позволяющее создавать (и удалять) карточки (картинка и соответствующее ей слово</a:t>
            </a:r>
            <a:r>
              <a:rPr lang="ru-RU" dirty="0" smtClean="0"/>
              <a:t>) и </a:t>
            </a:r>
            <a:r>
              <a:rPr lang="ru-RU" dirty="0"/>
              <a:t>проходить тестирование по этим карточкам (показывается картинка, необходимо вписать слово</a:t>
            </a:r>
            <a:r>
              <a:rPr lang="ru-RU" dirty="0" smtClean="0"/>
              <a:t>); просматривать </a:t>
            </a:r>
            <a:r>
              <a:rPr lang="ru-RU" dirty="0"/>
              <a:t>свою статистику (таблица правильных и введенных ответов), а также общаться с </a:t>
            </a:r>
            <a:r>
              <a:rPr lang="ru-RU" dirty="0" smtClean="0"/>
              <a:t>другими пользователями </a:t>
            </a:r>
            <a:r>
              <a:rPr lang="ru-RU" dirty="0"/>
              <a:t>с помощью новостей, которые можно добавлять, редактировать, скрывать и удалять.</a:t>
            </a:r>
          </a:p>
        </p:txBody>
      </p:sp>
    </p:spTree>
    <p:extLst>
      <p:ext uri="{BB962C8B-B14F-4D97-AF65-F5344CB8AC3E}">
        <p14:creationId xmlns:p14="http://schemas.microsoft.com/office/powerpoint/2010/main" val="1837209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 descr="Вырезка экрана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2311497"/>
            <a:ext cx="4938712" cy="30922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Объект 5" descr="Вырезка экрана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238" y="2310002"/>
            <a:ext cx="4937125" cy="30952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62517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Использованные модули и библиотеки: </a:t>
            </a:r>
            <a:br>
              <a:rPr lang="ru-RU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html/</a:t>
            </a:r>
            <a:r>
              <a:rPr lang="en-US" sz="20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css</a:t>
            </a: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/bootstrap</a:t>
            </a:r>
            <a:b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random</a:t>
            </a:r>
            <a:r>
              <a:rPr lang="ru-RU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 </a:t>
            </a:r>
            <a:r>
              <a:rPr lang="en-US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PIL</a:t>
            </a:r>
            <a:r>
              <a:rPr lang="ru-RU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 </a:t>
            </a:r>
            <a:r>
              <a:rPr lang="en-US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flask </a:t>
            </a: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(+ flask-login, </a:t>
            </a:r>
            <a:r>
              <a:rPr lang="en-US" sz="20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flask_wtf</a:t>
            </a: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...)</a:t>
            </a:r>
            <a:r>
              <a:rPr lang="ru-RU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20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wtforms</a:t>
            </a:r>
            <a:r>
              <a:rPr lang="ru-RU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 </a:t>
            </a:r>
            <a:r>
              <a:rPr lang="en-US" sz="20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werkzeug</a:t>
            </a:r>
            <a:r>
              <a:rPr lang="ru-RU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 </a:t>
            </a:r>
            <a:r>
              <a:rPr lang="en-US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requests</a:t>
            </a:r>
            <a:r>
              <a:rPr lang="ru-RU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 </a:t>
            </a:r>
            <a:r>
              <a:rPr lang="en-US" sz="20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sqlalchemy</a:t>
            </a:r>
            <a:r>
              <a:rPr lang="ru-RU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 </a:t>
            </a:r>
            <a:r>
              <a:rPr lang="en-US" sz="20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datetime</a:t>
            </a:r>
            <a:endParaRPr lang="ru-RU" sz="20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5" name="Объект 4" descr="Вырезка экрана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2309908"/>
            <a:ext cx="4938712" cy="30954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Объект 5" descr="Вырезка экрана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238" y="2309409"/>
            <a:ext cx="4937125" cy="30964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82051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pic>
        <p:nvPicPr>
          <p:cNvPr id="5" name="Объект 4" descr="Вырезка экрана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326750"/>
            <a:ext cx="6492875" cy="40679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 smtClean="0"/>
              <a:t>Необходимо добавить другие виды тестов (например, из четырех карточек выбрать соответствующую данному слову и наоборот), добавить выгрузку через </a:t>
            </a:r>
            <a:r>
              <a:rPr lang="en-US" dirty="0" smtClean="0"/>
              <a:t>API </a:t>
            </a:r>
            <a:r>
              <a:rPr lang="ru-RU" dirty="0" smtClean="0"/>
              <a:t>статистики пользователя, улучшить саму статистику (добавить подсчет правильных/неправильных ответов), добавить категории карточек и т.д.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56658194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</TotalTime>
  <Words>110</Words>
  <Application>Microsoft Office PowerPoint</Application>
  <PresentationFormat>Широкоэкранный</PresentationFormat>
  <Paragraphs>6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8" baseType="lpstr">
      <vt:lpstr>Calibri</vt:lpstr>
      <vt:lpstr>Calibri Light</vt:lpstr>
      <vt:lpstr>Ретро</vt:lpstr>
      <vt:lpstr>Карточки 1.0</vt:lpstr>
      <vt:lpstr>Введение</vt:lpstr>
      <vt:lpstr>Презентация PowerPoint</vt:lpstr>
      <vt:lpstr>Использованные модули и библиотеки:  html/css/bootstrap random; PIL; flask (+ flask-login, flask_wtf, ...); wtforms; werkzeug; requests; sqlalchemy; datetime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Карточки 1.0</dc:title>
  <dc:creator>Mariia Mamedli</dc:creator>
  <cp:lastModifiedBy>Mariia Mamedli</cp:lastModifiedBy>
  <cp:revision>2</cp:revision>
  <dcterms:created xsi:type="dcterms:W3CDTF">2021-04-23T09:23:32Z</dcterms:created>
  <dcterms:modified xsi:type="dcterms:W3CDTF">2021-04-23T09:32:35Z</dcterms:modified>
</cp:coreProperties>
</file>