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79d9d1073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79d9d1073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888318c413d7da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888318c413d7da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740d9016ee850e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740d9016ee850e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4e12140bcc62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4e12140bcc62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a0312eb6f8e92a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a0312eb6f8e92a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79d9d107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79d9d107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1a75342be6c7c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1a75342be6c7c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79d9d107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79d9d107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79d9d107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79d9d107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79d9d1073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79d9d107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79d9d1073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79d9d1073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79d9d107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79d9d107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Панамское досье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Презентацию подготовили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Мартынюк Олеся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Бусыгина Полина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Николай Першин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Реакция в России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729450" y="2078875"/>
            <a:ext cx="4448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мае 2019 года помощник генерального прокурора России Аслан Юсуфов ответил заместителю директора Центра антикоррупционной политики партии "Яблоко" Алексею Чумакову, что в России не возбуждены уголовные дела по материалам "Панамского досье", потому что Республика Панама не ответила на запросы Генеральной прокуратуры России.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400" y="1318650"/>
            <a:ext cx="3504702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«Райское досье»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727650" y="1853850"/>
            <a:ext cx="7688700" cy="28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массив материалов, касающихся деятельности офшорных компаний, зарегистрированных в «экзотических» офшорных зонах, которые были обнародованы в начале ноября 2017 года по результатам расследования, организованного газетой Süddeutsche Zeitung..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Документы имеют отношение к финансовым транзакциям королевы Великобритании Елизаветы, президента Колумбии Хуана Мануэля Сантоса, министра торговли США Уилбера Росса, президента Украины Петра Порошенко. Из россиян в нем упоминались Леонид Михельсон, Алишер Усманов, Юрий Мильнер, Роман Абрамович, Олег Дерипаска, Олег Тиньков, жена первого вице-премьера Игоря Шувалова Ольга и жена главы «Роснефти» Игоря Сечина Марина.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“Багамское досье»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это 1.3 миллиона файлов из реестра компаний Багамских островов.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После публикации «Панамского досье» в 2016 году неизвестный источник передал внутренние данные из национального корпоративного реестра Багамских островов Фредрику </a:t>
            </a:r>
            <a:r>
              <a:rPr lang="ru"/>
              <a:t>Обермайеру</a:t>
            </a:r>
            <a:r>
              <a:rPr lang="ru"/>
              <a:t> и Бастиану Обермайеру, проанализировавших документы с помощью Международного консорциума журналистских расследований(ICIJ).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 документах содержались данные о 175888 подставных компаниях, которые были созданы на Багамских островах в период с 1990 по 2016 год.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«Кассандра»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729450" y="2265141"/>
            <a:ext cx="7688700" cy="21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Расследование основано на утечке более 2,1 тыс. отчетов, которые глобальные банки подают в FinCEN. Файлы попали в BuzzFeed News, которые поделились ими с Международным консорциумом журналистских расследователей.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 списке российских банков, которые проводили подозрительные транзакции, — Сбербанк, ВТБ, Росбанк, Альфа-банк, Еврофинанс Моснарбанк, Внешэкономбанк, Номос банк, «Возрождение», Газпромбанк, Юникредит, Промсвязьбанк, Новикомбанк, Райффайзенбанк и другие.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История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2089126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Документы были получены немецкой газетой Süddeutsche Zeitung в 2015 году от анонимного источника.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 течение года группа международных журналистов изучала документы.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Публикация итогов расследования произошла 3 апреля 2016 года.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9 мая 2016 года базы данных «панамских документов» и офшорного скандала 2013 года с названиями фирм, адресами и связанными с ними лиц были открыты для публичного доступа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Страны-участницы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853850"/>
            <a:ext cx="3949500" cy="32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Азербайджан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Алжир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Ангола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Аргентина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Бели</a:t>
            </a:r>
            <a:r>
              <a:rPr lang="ru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Бельгия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Ботсвана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Бразилия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Великобритания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Венгрия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Венесуэла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Гана, Гвинея 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Гондурас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Греция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Грузия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Демократическая Республика Конго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Египет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Замбия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Израиль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Индия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Иордания, Ирак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3405750" y="1791625"/>
            <a:ext cx="42432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/>
              <a:t>Исландия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/>
              <a:t>Испания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/>
              <a:t>Италия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/>
              <a:t>Казахстан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/>
              <a:t>Камбоджа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/>
              <a:t>Катар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/>
              <a:t>Кения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/>
              <a:t>Китай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/>
              <a:t>Колумбия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/>
              <a:t>Конго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/>
              <a:t>Кот-д’Ивуар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/>
              <a:t>Люксембург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/>
              <a:t>Малайзия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/>
              <a:t>Мальта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/>
              <a:t>Марокко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/>
              <a:t>Мексика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/>
              <a:t>Нигерия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/>
              <a:t>Объединённые Арабские Эмираты</a:t>
            </a:r>
            <a:endParaRPr sz="9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6050925" y="1791625"/>
            <a:ext cx="3000000" cy="30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/>
              <a:t>Пакистан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/>
              <a:t>Панама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/>
              <a:t>Перу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/>
              <a:t>Польша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/>
              <a:t>Португалия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/>
              <a:t>Российская Федерация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/>
              <a:t>Руанда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/>
              <a:t>Саудовская Аравия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/>
              <a:t>Сенегал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/>
              <a:t>Сирийская Арабская Республика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/>
              <a:t>Судан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/>
              <a:t>Украина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/>
              <a:t>Финляндия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/>
              <a:t>Франция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/>
              <a:t>Чили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/>
              <a:t>Швейцария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/>
              <a:t>Эквадор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ru" sz="900"/>
              <a:t>Южно-Африканская Республика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Информация о России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68625"/>
            <a:ext cx="7688700" cy="30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документах Mossack Fonseca фигурируют: близкий друг Владимира Путина музыкант Сергей Ролдугин и предприниматели братья Аркадий и Борис Ротенберги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Помимо этого, закрытые офшорные компании были обнаружены у губернатора Челябинской области Бориса Дубровского, губернатора Псковской области Андрея Турчака, фигуристки Татьяны Навки, сына Николая Патрушева, сына Игоря Зубова (заместитель министра внутренних дел).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Среди других российских чиновников в документах упоминаются также офшоры министра экономического развития Алексея Улюкаева, Ивана Малюшина,, заместителя мэра Москвы по транспорту Максима Ликсутова, депутатов Госдумы от «Единой России» Виктора Звагельского, Михаила Слипенчука, Сулеймана Геремеева и Александра Бабакова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Россия в базе “Панамского досье”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80175" y="4383250"/>
            <a:ext cx="4422900" cy="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Сергей Ролдугин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75" y="1853850"/>
            <a:ext cx="2428001" cy="242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6000" y="1853850"/>
            <a:ext cx="3641989" cy="24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716000" y="4383250"/>
            <a:ext cx="4422900" cy="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Аркадий и Борис Ротенберги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Россия в базе “Панамского досье”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856225" y="4383250"/>
            <a:ext cx="4422900" cy="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Алексей Улюкаев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310350" y="4383250"/>
            <a:ext cx="4422900" cy="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Иван Малюшин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225" y="1941450"/>
            <a:ext cx="1756866" cy="23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0350" y="1941450"/>
            <a:ext cx="1565300" cy="23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6600" y="1949376"/>
            <a:ext cx="1565300" cy="234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5776600" y="443707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Максим Лискутов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Реакция в России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729450" y="2078875"/>
            <a:ext cx="5986200" cy="24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“Расследование - «спекуляция»”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“Цель расследования - стремление дискредитировать последнего в преддверии приближающихся парламентских и президентских выборов”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446" y="1318650"/>
            <a:ext cx="2128500" cy="319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Реакция в России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29450" y="2078875"/>
            <a:ext cx="5631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“Информация в панамских документах - 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«чушь»”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Президент России считает панамские документы результатом усиливающейся неприязни к России со стороны западного мира. В то же время во время ежегодной «прямой линии с президентом» 14 апреля он заявил, что информация является достоверной.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5775" y="1318638"/>
            <a:ext cx="260985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Реакция в России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729450" y="2078875"/>
            <a:ext cx="5310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апреле 2018 года директор Росфинмониторинга Юрий Чиханчин, выступая на Евразийском антикоррупционном форуме, заявил, что российские власти проанализировали утечки из зарубежных офшорных регистраторов (в том числе «панамское досье» и «райское досье») и обнаружили незаконные финансовые операции на миллиарды рублей, к которым причастны тысячи россиян, в том числе высокопоставленные чиновники.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8200" y="1355125"/>
            <a:ext cx="228974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