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A3ED01-8C4B-440B-887F-455EB168CAFF}">
  <a:tblStyle styleId="{9CA3ED01-8C4B-440B-887F-455EB168CA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9b4e95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9b4e95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e9b4e95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e9b4e95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9b4e95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9b4e95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9b4e95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9b4e95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9b4e95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9b4e95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9b4e95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9b4e95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75" y="-368550"/>
            <a:ext cx="7360850" cy="54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2707000"/>
            <a:ext cx="3275301" cy="2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FF"/>
                </a:solidFill>
              </a:rPr>
              <a:t>רשימת פיצ'רים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העברות והוראת קבע.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פעולות בפקדונות.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ניוד בין בנקים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הזמנת כרטיס אשראי.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הזמנת צ'קים.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w" sz="2100"/>
              <a:t>התחברות למערכת.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FF"/>
                </a:solidFill>
              </a:rPr>
              <a:t>סוגי הבדיקות בהם השתמשתי: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506350" y="122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{9CA3ED01-8C4B-440B-887F-455EB168CAFF}</a:tableStyleId>
              </a:tblPr>
              <a:tblGrid>
                <a:gridCol w="2447925"/>
                <a:gridCol w="352425"/>
                <a:gridCol w="2619375"/>
              </a:tblGrid>
              <a:tr h="3238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sng"/>
                        <a:t>סוג בדיקה</a:t>
                      </a:r>
                      <a:endParaRPr sz="18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4E8"/>
                    </a:solidFill>
                  </a:tcPr>
                </a:tc>
                <a:tc hMerge="1"/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Smoke Test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Usability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Sanity Test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Backward Compatibility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Regression Test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Error-Handling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Black Box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Localization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Functional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Recovery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Negative Testing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Security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GUI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Install/Uninstall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Compatibility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/>
                        <a:t>בדיקות נסיגה (Regression)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1849550" y="9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{9CA3ED01-8C4B-440B-887F-455EB168CAFF}</a:tableStyleId>
              </a:tblPr>
              <a:tblGrid>
                <a:gridCol w="5248300"/>
                <a:gridCol w="262425"/>
              </a:tblGrid>
              <a:tr h="326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800"/>
                        <a:t>סוגי בדיקות שלא הולכים לבצע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בדיקות עומסים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אבטחת מידע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תאימות לאחור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התאוששות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ביצועים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טיפול בשגיאות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נגישות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/>
                        <a:t>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600"/>
                        <a:t>רמות בדיקה שהולכים לבצע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עשן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שפיות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אינטגרציה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692000" y="495275"/>
            <a:ext cx="47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FF"/>
                </a:solidFill>
              </a:rPr>
              <a:t>טסטים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1614975" y="13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{9CA3ED01-8C4B-440B-887F-455EB168CAFF}</a:tableStyleId>
              </a:tblPr>
              <a:tblGrid>
                <a:gridCol w="1077025"/>
                <a:gridCol w="1310175"/>
                <a:gridCol w="1077025"/>
                <a:gridCol w="1498950"/>
                <a:gridCol w="1543350"/>
              </a:tblGrid>
              <a:tr h="57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/>
                        <a:t>כמה לא נבדקו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/>
                        <a:t>טסטים שלא עברו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/>
                        <a:t>טסטים שעברו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/>
                        <a:t>כמות טסטים שנעשו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/>
                        <a:t>פיצ'ר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התחברות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העברות והוראות קבע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פעולות בפקדונות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הזמנת כרטיס אשראי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12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/>
                        <a:t>הפקדת צקים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284625" y="252350"/>
            <a:ext cx="28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accent1"/>
                </a:solidFill>
              </a:rPr>
              <a:t>באגים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84" name="Google Shape;84;p18" title="תרשים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00" y="86017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259450" y="4952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accent1"/>
                </a:solidFill>
              </a:rPr>
              <a:t>מסקנות והמלצות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סגירת באגים קריטיין לפני העברה לייצור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כרגע ניתן לעלות גירסה אך יש חשיבות בטיפול בבאגים בהקדם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קידום המוצר להתקנה תוך כדי הצהרה ללקוח על באגים ידועים ונושאים בעייתים שיטופלו בגרסאות הבאות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